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3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4"/>
    <p:sldMasterId id="2147483919" r:id="rId5"/>
    <p:sldMasterId id="2147483948" r:id="rId6"/>
    <p:sldMasterId id="2147483990" r:id="rId7"/>
  </p:sldMasterIdLst>
  <p:notesMasterIdLst>
    <p:notesMasterId r:id="rId36"/>
  </p:notesMasterIdLst>
  <p:handoutMasterIdLst>
    <p:handoutMasterId r:id="rId37"/>
  </p:handoutMasterIdLst>
  <p:sldIdLst>
    <p:sldId id="256" r:id="rId8"/>
    <p:sldId id="257" r:id="rId9"/>
    <p:sldId id="512" r:id="rId10"/>
    <p:sldId id="511" r:id="rId11"/>
    <p:sldId id="513" r:id="rId12"/>
    <p:sldId id="258" r:id="rId13"/>
    <p:sldId id="259" r:id="rId14"/>
    <p:sldId id="260" r:id="rId15"/>
    <p:sldId id="261" r:id="rId16"/>
    <p:sldId id="262" r:id="rId17"/>
    <p:sldId id="264" r:id="rId18"/>
    <p:sldId id="265" r:id="rId19"/>
    <p:sldId id="263" r:id="rId20"/>
    <p:sldId id="266" r:id="rId21"/>
    <p:sldId id="267" r:id="rId22"/>
    <p:sldId id="505" r:id="rId23"/>
    <p:sldId id="508" r:id="rId24"/>
    <p:sldId id="509" r:id="rId25"/>
    <p:sldId id="506" r:id="rId26"/>
    <p:sldId id="507" r:id="rId27"/>
    <p:sldId id="514" r:id="rId28"/>
    <p:sldId id="515" r:id="rId29"/>
    <p:sldId id="516" r:id="rId30"/>
    <p:sldId id="517" r:id="rId31"/>
    <p:sldId id="518" r:id="rId32"/>
    <p:sldId id="519" r:id="rId33"/>
    <p:sldId id="520" r:id="rId34"/>
    <p:sldId id="52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37" userDrawn="1">
          <p15:clr>
            <a:srgbClr val="A4A3A4"/>
          </p15:clr>
        </p15:guide>
        <p15:guide id="4" pos="98" userDrawn="1">
          <p15:clr>
            <a:srgbClr val="A4A3A4"/>
          </p15:clr>
        </p15:guide>
        <p15:guide id="5" orient="horz" pos="42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7C7C7"/>
    <a:srgbClr val="FFFFFF"/>
    <a:srgbClr val="F2F2F2"/>
    <a:srgbClr val="C73D56"/>
    <a:srgbClr val="FF94A6"/>
    <a:srgbClr val="CD4563"/>
    <a:srgbClr val="C42A4A"/>
    <a:srgbClr val="E5F1F8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00067A-7209-497A-9123-0FE88A292CD7}" v="1858" dt="2022-10-25T08:35:27.1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438"/>
      </p:cViewPr>
      <p:guideLst>
        <p:guide orient="horz" pos="96"/>
        <p:guide pos="3840"/>
        <p:guide orient="horz" pos="2137"/>
        <p:guide pos="98"/>
        <p:guide orient="horz" pos="420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i GATTI PINHEIRO" userId="82414f48-5018-4d51-91f0-fcc11741f73b" providerId="ADAL" clId="{B600067A-7209-497A-9123-0FE88A292CD7}"/>
    <pc:docChg chg="undo custSel addSld delSld modSld sldOrd">
      <pc:chgData name="Giovanni GATTI PINHEIRO" userId="82414f48-5018-4d51-91f0-fcc11741f73b" providerId="ADAL" clId="{B600067A-7209-497A-9123-0FE88A292CD7}" dt="2022-10-25T08:35:27.184" v="5891"/>
      <pc:docMkLst>
        <pc:docMk/>
      </pc:docMkLst>
      <pc:sldChg chg="addSp delSp modSp new mod setBg modClrScheme chgLayout">
        <pc:chgData name="Giovanni GATTI PINHEIRO" userId="82414f48-5018-4d51-91f0-fcc11741f73b" providerId="ADAL" clId="{B600067A-7209-497A-9123-0FE88A292CD7}" dt="2022-10-20T13:55:05.117" v="175" actId="1035"/>
        <pc:sldMkLst>
          <pc:docMk/>
          <pc:sldMk cId="3367577166" sldId="256"/>
        </pc:sldMkLst>
        <pc:spChg chg="del">
          <ac:chgData name="Giovanni GATTI PINHEIRO" userId="82414f48-5018-4d51-91f0-fcc11741f73b" providerId="ADAL" clId="{B600067A-7209-497A-9123-0FE88A292CD7}" dt="2022-10-20T13:50:36.552" v="48" actId="478"/>
          <ac:spMkLst>
            <pc:docMk/>
            <pc:sldMk cId="3367577166" sldId="256"/>
            <ac:spMk id="2" creationId="{2B6A3167-6F83-4F7A-9649-6A9D4B9DF413}"/>
          </ac:spMkLst>
        </pc:spChg>
        <pc:spChg chg="del mod ord">
          <ac:chgData name="Giovanni GATTI PINHEIRO" userId="82414f48-5018-4d51-91f0-fcc11741f73b" providerId="ADAL" clId="{B600067A-7209-497A-9123-0FE88A292CD7}" dt="2022-10-20T13:51:25.387" v="62" actId="700"/>
          <ac:spMkLst>
            <pc:docMk/>
            <pc:sldMk cId="3367577166" sldId="256"/>
            <ac:spMk id="3" creationId="{22930796-D53F-474B-9796-09F6BD18889F}"/>
          </ac:spMkLst>
        </pc:spChg>
        <pc:spChg chg="del mod ord">
          <ac:chgData name="Giovanni GATTI PINHEIRO" userId="82414f48-5018-4d51-91f0-fcc11741f73b" providerId="ADAL" clId="{B600067A-7209-497A-9123-0FE88A292CD7}" dt="2022-10-20T13:51:25.387" v="62" actId="700"/>
          <ac:spMkLst>
            <pc:docMk/>
            <pc:sldMk cId="3367577166" sldId="256"/>
            <ac:spMk id="4" creationId="{78B658CD-1FD1-4C0C-89B3-ABEFB7A07495}"/>
          </ac:spMkLst>
        </pc:spChg>
        <pc:spChg chg="mod ord">
          <ac:chgData name="Giovanni GATTI PINHEIRO" userId="82414f48-5018-4d51-91f0-fcc11741f73b" providerId="ADAL" clId="{B600067A-7209-497A-9123-0FE88A292CD7}" dt="2022-10-20T13:51:25.387" v="62" actId="700"/>
          <ac:spMkLst>
            <pc:docMk/>
            <pc:sldMk cId="3367577166" sldId="256"/>
            <ac:spMk id="5" creationId="{BC6748F5-EFA3-4AF9-A7A2-C5084DA79390}"/>
          </ac:spMkLst>
        </pc:spChg>
        <pc:spChg chg="mod ord">
          <ac:chgData name="Giovanni GATTI PINHEIRO" userId="82414f48-5018-4d51-91f0-fcc11741f73b" providerId="ADAL" clId="{B600067A-7209-497A-9123-0FE88A292CD7}" dt="2022-10-20T13:51:25.387" v="62" actId="700"/>
          <ac:spMkLst>
            <pc:docMk/>
            <pc:sldMk cId="3367577166" sldId="256"/>
            <ac:spMk id="6" creationId="{97321ACF-9974-4E28-8CFC-7A498663C5E6}"/>
          </ac:spMkLst>
        </pc:spChg>
        <pc:spChg chg="add del mod ord">
          <ac:chgData name="Giovanni GATTI PINHEIRO" userId="82414f48-5018-4d51-91f0-fcc11741f73b" providerId="ADAL" clId="{B600067A-7209-497A-9123-0FE88A292CD7}" dt="2022-10-20T13:51:44.436" v="63" actId="478"/>
          <ac:spMkLst>
            <pc:docMk/>
            <pc:sldMk cId="3367577166" sldId="256"/>
            <ac:spMk id="7" creationId="{1A5E2AC1-DFFA-4EC2-AF34-89A6DE5A7F98}"/>
          </ac:spMkLst>
        </pc:spChg>
        <pc:spChg chg="add del mod ord">
          <ac:chgData name="Giovanni GATTI PINHEIRO" userId="82414f48-5018-4d51-91f0-fcc11741f73b" providerId="ADAL" clId="{B600067A-7209-497A-9123-0FE88A292CD7}" dt="2022-10-20T13:51:56.796" v="67" actId="478"/>
          <ac:spMkLst>
            <pc:docMk/>
            <pc:sldMk cId="3367577166" sldId="256"/>
            <ac:spMk id="8" creationId="{CB69EF05-51F3-4CEF-903A-4F33DBA8AC69}"/>
          </ac:spMkLst>
        </pc:spChg>
        <pc:spChg chg="add del mod ord">
          <ac:chgData name="Giovanni GATTI PINHEIRO" userId="82414f48-5018-4d51-91f0-fcc11741f73b" providerId="ADAL" clId="{B600067A-7209-497A-9123-0FE88A292CD7}" dt="2022-10-20T13:51:57.804" v="68" actId="478"/>
          <ac:spMkLst>
            <pc:docMk/>
            <pc:sldMk cId="3367577166" sldId="256"/>
            <ac:spMk id="9" creationId="{17361126-F459-44C5-9801-3540C59148FC}"/>
          </ac:spMkLst>
        </pc:spChg>
        <pc:spChg chg="add mod">
          <ac:chgData name="Giovanni GATTI PINHEIRO" userId="82414f48-5018-4d51-91f0-fcc11741f73b" providerId="ADAL" clId="{B600067A-7209-497A-9123-0FE88A292CD7}" dt="2022-10-20T13:55:03.485" v="174" actId="1036"/>
          <ac:spMkLst>
            <pc:docMk/>
            <pc:sldMk cId="3367577166" sldId="256"/>
            <ac:spMk id="10" creationId="{EE76F3EB-7FCF-460C-BF8F-8E0FEC51A832}"/>
          </ac:spMkLst>
        </pc:spChg>
        <pc:spChg chg="add mod">
          <ac:chgData name="Giovanni GATTI PINHEIRO" userId="82414f48-5018-4d51-91f0-fcc11741f73b" providerId="ADAL" clId="{B600067A-7209-497A-9123-0FE88A292CD7}" dt="2022-10-20T13:54:59.621" v="171" actId="1037"/>
          <ac:spMkLst>
            <pc:docMk/>
            <pc:sldMk cId="3367577166" sldId="256"/>
            <ac:spMk id="13" creationId="{B3692601-519E-4B71-A94D-DB2CACA38042}"/>
          </ac:spMkLst>
        </pc:spChg>
        <pc:picChg chg="add del mod">
          <ac:chgData name="Giovanni GATTI PINHEIRO" userId="82414f48-5018-4d51-91f0-fcc11741f73b" providerId="ADAL" clId="{B600067A-7209-497A-9123-0FE88A292CD7}" dt="2022-10-20T13:51:19.894" v="61" actId="478"/>
          <ac:picMkLst>
            <pc:docMk/>
            <pc:sldMk cId="3367577166" sldId="256"/>
            <ac:picMk id="2050" creationId="{40BE65FD-B08F-46C9-A5E1-5F6CEBBC58DF}"/>
          </ac:picMkLst>
        </pc:picChg>
        <pc:picChg chg="add mod">
          <ac:chgData name="Giovanni GATTI PINHEIRO" userId="82414f48-5018-4d51-91f0-fcc11741f73b" providerId="ADAL" clId="{B600067A-7209-497A-9123-0FE88A292CD7}" dt="2022-10-20T13:55:05.117" v="175" actId="1035"/>
          <ac:picMkLst>
            <pc:docMk/>
            <pc:sldMk cId="3367577166" sldId="256"/>
            <ac:picMk id="2052" creationId="{874D9714-F0E0-4407-8530-398AD03B341D}"/>
          </ac:picMkLst>
        </pc:picChg>
      </pc:sldChg>
      <pc:sldChg chg="addSp delSp modSp new mod modClrScheme chgLayout">
        <pc:chgData name="Giovanni GATTI PINHEIRO" userId="82414f48-5018-4d51-91f0-fcc11741f73b" providerId="ADAL" clId="{B600067A-7209-497A-9123-0FE88A292CD7}" dt="2022-10-20T13:50:17.784" v="47" actId="1076"/>
        <pc:sldMkLst>
          <pc:docMk/>
          <pc:sldMk cId="2605232922" sldId="257"/>
        </pc:sldMkLst>
        <pc:spChg chg="del">
          <ac:chgData name="Giovanni GATTI PINHEIRO" userId="82414f48-5018-4d51-91f0-fcc11741f73b" providerId="ADAL" clId="{B600067A-7209-497A-9123-0FE88A292CD7}" dt="2022-10-20T13:48:29.704" v="2" actId="700"/>
          <ac:spMkLst>
            <pc:docMk/>
            <pc:sldMk cId="2605232922" sldId="257"/>
            <ac:spMk id="2" creationId="{FDD8E206-DC60-4327-98D3-696E6A8B175F}"/>
          </ac:spMkLst>
        </pc:spChg>
        <pc:spChg chg="del mod ord">
          <ac:chgData name="Giovanni GATTI PINHEIRO" userId="82414f48-5018-4d51-91f0-fcc11741f73b" providerId="ADAL" clId="{B600067A-7209-497A-9123-0FE88A292CD7}" dt="2022-10-20T13:48:29.704" v="2" actId="700"/>
          <ac:spMkLst>
            <pc:docMk/>
            <pc:sldMk cId="2605232922" sldId="257"/>
            <ac:spMk id="3" creationId="{81D5CE99-F310-4FA0-AC0B-A014C115FFED}"/>
          </ac:spMkLst>
        </pc:spChg>
        <pc:spChg chg="del mod ord">
          <ac:chgData name="Giovanni GATTI PINHEIRO" userId="82414f48-5018-4d51-91f0-fcc11741f73b" providerId="ADAL" clId="{B600067A-7209-497A-9123-0FE88A292CD7}" dt="2022-10-20T13:48:29.704" v="2" actId="700"/>
          <ac:spMkLst>
            <pc:docMk/>
            <pc:sldMk cId="2605232922" sldId="257"/>
            <ac:spMk id="4" creationId="{B430A808-CF8E-494F-A947-E7A8B73CF922}"/>
          </ac:spMkLst>
        </pc:spChg>
        <pc:spChg chg="mod ord">
          <ac:chgData name="Giovanni GATTI PINHEIRO" userId="82414f48-5018-4d51-91f0-fcc11741f73b" providerId="ADAL" clId="{B600067A-7209-497A-9123-0FE88A292CD7}" dt="2022-10-20T13:48:46.364" v="5" actId="700"/>
          <ac:spMkLst>
            <pc:docMk/>
            <pc:sldMk cId="2605232922" sldId="257"/>
            <ac:spMk id="5" creationId="{93C126A9-5625-43F6-9C1E-86BC5C1B0264}"/>
          </ac:spMkLst>
        </pc:spChg>
        <pc:spChg chg="mod ord">
          <ac:chgData name="Giovanni GATTI PINHEIRO" userId="82414f48-5018-4d51-91f0-fcc11741f73b" providerId="ADAL" clId="{B600067A-7209-497A-9123-0FE88A292CD7}" dt="2022-10-20T13:48:46.364" v="5" actId="700"/>
          <ac:spMkLst>
            <pc:docMk/>
            <pc:sldMk cId="2605232922" sldId="257"/>
            <ac:spMk id="6" creationId="{03B2FE1E-02BF-45A6-993A-5E436478470A}"/>
          </ac:spMkLst>
        </pc:spChg>
        <pc:spChg chg="add del mod ord">
          <ac:chgData name="Giovanni GATTI PINHEIRO" userId="82414f48-5018-4d51-91f0-fcc11741f73b" providerId="ADAL" clId="{B600067A-7209-497A-9123-0FE88A292CD7}" dt="2022-10-20T13:48:33.740" v="3" actId="700"/>
          <ac:spMkLst>
            <pc:docMk/>
            <pc:sldMk cId="2605232922" sldId="257"/>
            <ac:spMk id="7" creationId="{CFFC3DFF-A272-41E3-83B3-46A5A4DEC0A7}"/>
          </ac:spMkLst>
        </pc:spChg>
        <pc:spChg chg="add del mod ord">
          <ac:chgData name="Giovanni GATTI PINHEIRO" userId="82414f48-5018-4d51-91f0-fcc11741f73b" providerId="ADAL" clId="{B600067A-7209-497A-9123-0FE88A292CD7}" dt="2022-10-20T13:48:33.740" v="3" actId="700"/>
          <ac:spMkLst>
            <pc:docMk/>
            <pc:sldMk cId="2605232922" sldId="257"/>
            <ac:spMk id="8" creationId="{08346AA8-C3AF-48A9-ACF7-AE893523AC4C}"/>
          </ac:spMkLst>
        </pc:spChg>
        <pc:spChg chg="add del mod ord">
          <ac:chgData name="Giovanni GATTI PINHEIRO" userId="82414f48-5018-4d51-91f0-fcc11741f73b" providerId="ADAL" clId="{B600067A-7209-497A-9123-0FE88A292CD7}" dt="2022-10-20T13:48:33.740" v="3" actId="700"/>
          <ac:spMkLst>
            <pc:docMk/>
            <pc:sldMk cId="2605232922" sldId="257"/>
            <ac:spMk id="9" creationId="{B3D3DA8B-90A9-4360-92A8-1671C8D9DB1D}"/>
          </ac:spMkLst>
        </pc:spChg>
        <pc:spChg chg="add del mod ord">
          <ac:chgData name="Giovanni GATTI PINHEIRO" userId="82414f48-5018-4d51-91f0-fcc11741f73b" providerId="ADAL" clId="{B600067A-7209-497A-9123-0FE88A292CD7}" dt="2022-10-20T13:48:38.837" v="4" actId="700"/>
          <ac:spMkLst>
            <pc:docMk/>
            <pc:sldMk cId="2605232922" sldId="257"/>
            <ac:spMk id="10" creationId="{B3411417-1DA0-47F6-B4A4-8A9FBBDFDD06}"/>
          </ac:spMkLst>
        </pc:spChg>
        <pc:spChg chg="add del mod ord">
          <ac:chgData name="Giovanni GATTI PINHEIRO" userId="82414f48-5018-4d51-91f0-fcc11741f73b" providerId="ADAL" clId="{B600067A-7209-497A-9123-0FE88A292CD7}" dt="2022-10-20T13:48:38.837" v="4" actId="700"/>
          <ac:spMkLst>
            <pc:docMk/>
            <pc:sldMk cId="2605232922" sldId="257"/>
            <ac:spMk id="11" creationId="{CD8C5FED-0F9B-43F8-9FC3-99E1F0800F3B}"/>
          </ac:spMkLst>
        </pc:spChg>
        <pc:spChg chg="add del mod ord">
          <ac:chgData name="Giovanni GATTI PINHEIRO" userId="82414f48-5018-4d51-91f0-fcc11741f73b" providerId="ADAL" clId="{B600067A-7209-497A-9123-0FE88A292CD7}" dt="2022-10-20T13:48:38.837" v="4" actId="700"/>
          <ac:spMkLst>
            <pc:docMk/>
            <pc:sldMk cId="2605232922" sldId="257"/>
            <ac:spMk id="12" creationId="{F8DBE819-1DDC-4E37-974E-67D4FEA951F8}"/>
          </ac:spMkLst>
        </pc:spChg>
        <pc:spChg chg="add del mod ord">
          <ac:chgData name="Giovanni GATTI PINHEIRO" userId="82414f48-5018-4d51-91f0-fcc11741f73b" providerId="ADAL" clId="{B600067A-7209-497A-9123-0FE88A292CD7}" dt="2022-10-20T13:48:46.364" v="5" actId="700"/>
          <ac:spMkLst>
            <pc:docMk/>
            <pc:sldMk cId="2605232922" sldId="257"/>
            <ac:spMk id="13" creationId="{DFBC3D32-0294-4FFA-AF53-AA90B8E31ED7}"/>
          </ac:spMkLst>
        </pc:spChg>
        <pc:spChg chg="add del mod ord">
          <ac:chgData name="Giovanni GATTI PINHEIRO" userId="82414f48-5018-4d51-91f0-fcc11741f73b" providerId="ADAL" clId="{B600067A-7209-497A-9123-0FE88A292CD7}" dt="2022-10-20T13:48:46.364" v="5" actId="700"/>
          <ac:spMkLst>
            <pc:docMk/>
            <pc:sldMk cId="2605232922" sldId="257"/>
            <ac:spMk id="14" creationId="{6C0541A5-F1AF-4773-8D56-8389CDE60461}"/>
          </ac:spMkLst>
        </pc:spChg>
        <pc:spChg chg="add del mod ord">
          <ac:chgData name="Giovanni GATTI PINHEIRO" userId="82414f48-5018-4d51-91f0-fcc11741f73b" providerId="ADAL" clId="{B600067A-7209-497A-9123-0FE88A292CD7}" dt="2022-10-20T13:48:46.364" v="5" actId="700"/>
          <ac:spMkLst>
            <pc:docMk/>
            <pc:sldMk cId="2605232922" sldId="257"/>
            <ac:spMk id="15" creationId="{8F5C8B4D-6D76-435F-8132-1FAFE2B4F09E}"/>
          </ac:spMkLst>
        </pc:spChg>
        <pc:spChg chg="add mod ord">
          <ac:chgData name="Giovanni GATTI PINHEIRO" userId="82414f48-5018-4d51-91f0-fcc11741f73b" providerId="ADAL" clId="{B600067A-7209-497A-9123-0FE88A292CD7}" dt="2022-10-20T13:48:57.600" v="41" actId="20577"/>
          <ac:spMkLst>
            <pc:docMk/>
            <pc:sldMk cId="2605232922" sldId="257"/>
            <ac:spMk id="16" creationId="{2ADEA2A1-BCCA-4722-A4BF-B4D81BB87AAE}"/>
          </ac:spMkLst>
        </pc:spChg>
        <pc:spChg chg="add del mod ord">
          <ac:chgData name="Giovanni GATTI PINHEIRO" userId="82414f48-5018-4d51-91f0-fcc11741f73b" providerId="ADAL" clId="{B600067A-7209-497A-9123-0FE88A292CD7}" dt="2022-10-20T13:49:00.651" v="42" actId="478"/>
          <ac:spMkLst>
            <pc:docMk/>
            <pc:sldMk cId="2605232922" sldId="257"/>
            <ac:spMk id="17" creationId="{B3B89FC9-E470-4C26-9F53-0CCB07D3F255}"/>
          </ac:spMkLst>
        </pc:spChg>
        <pc:spChg chg="add del mod ord">
          <ac:chgData name="Giovanni GATTI PINHEIRO" userId="82414f48-5018-4d51-91f0-fcc11741f73b" providerId="ADAL" clId="{B600067A-7209-497A-9123-0FE88A292CD7}" dt="2022-10-20T13:49:03.840" v="43" actId="478"/>
          <ac:spMkLst>
            <pc:docMk/>
            <pc:sldMk cId="2605232922" sldId="257"/>
            <ac:spMk id="18" creationId="{AC50B452-298D-417C-B27C-63A9D9932EC4}"/>
          </ac:spMkLst>
        </pc:spChg>
        <pc:picChg chg="add mod">
          <ac:chgData name="Giovanni GATTI PINHEIRO" userId="82414f48-5018-4d51-91f0-fcc11741f73b" providerId="ADAL" clId="{B600067A-7209-497A-9123-0FE88A292CD7}" dt="2022-10-20T13:50:17.784" v="47" actId="1076"/>
          <ac:picMkLst>
            <pc:docMk/>
            <pc:sldMk cId="2605232922" sldId="257"/>
            <ac:picMk id="1026" creationId="{70CF4804-FF38-4CD4-BF89-4E66C3142946}"/>
          </ac:picMkLst>
        </pc:picChg>
      </pc:sldChg>
      <pc:sldChg chg="addSp delSp modSp new mod modAnim">
        <pc:chgData name="Giovanni GATTI PINHEIRO" userId="82414f48-5018-4d51-91f0-fcc11741f73b" providerId="ADAL" clId="{B600067A-7209-497A-9123-0FE88A292CD7}" dt="2022-10-20T14:01:24.747" v="281"/>
        <pc:sldMkLst>
          <pc:docMk/>
          <pc:sldMk cId="2450939543" sldId="258"/>
        </pc:sldMkLst>
        <pc:spChg chg="del">
          <ac:chgData name="Giovanni GATTI PINHEIRO" userId="82414f48-5018-4d51-91f0-fcc11741f73b" providerId="ADAL" clId="{B600067A-7209-497A-9123-0FE88A292CD7}" dt="2022-10-20T13:58:25.801" v="209" actId="478"/>
          <ac:spMkLst>
            <pc:docMk/>
            <pc:sldMk cId="2450939543" sldId="258"/>
            <ac:spMk id="2" creationId="{8C25B7F5-2DA1-46CF-A766-BE61938A771D}"/>
          </ac:spMkLst>
        </pc:spChg>
        <pc:spChg chg="mod">
          <ac:chgData name="Giovanni GATTI PINHEIRO" userId="82414f48-5018-4d51-91f0-fcc11741f73b" providerId="ADAL" clId="{B600067A-7209-497A-9123-0FE88A292CD7}" dt="2022-10-20T13:58:33.710" v="213" actId="6549"/>
          <ac:spMkLst>
            <pc:docMk/>
            <pc:sldMk cId="2450939543" sldId="258"/>
            <ac:spMk id="5" creationId="{B2A74815-9E24-4270-8A2A-5A2DB580F637}"/>
          </ac:spMkLst>
        </pc:spChg>
        <pc:spChg chg="del">
          <ac:chgData name="Giovanni GATTI PINHEIRO" userId="82414f48-5018-4d51-91f0-fcc11741f73b" providerId="ADAL" clId="{B600067A-7209-497A-9123-0FE88A292CD7}" dt="2022-10-20T13:58:24.725" v="208" actId="478"/>
          <ac:spMkLst>
            <pc:docMk/>
            <pc:sldMk cId="2450939543" sldId="258"/>
            <ac:spMk id="6" creationId="{AD798B48-F98D-4B3A-B537-275E71415993}"/>
          </ac:spMkLst>
        </pc:spChg>
        <pc:spChg chg="add mod">
          <ac:chgData name="Giovanni GATTI PINHEIRO" userId="82414f48-5018-4d51-91f0-fcc11741f73b" providerId="ADAL" clId="{B600067A-7209-497A-9123-0FE88A292CD7}" dt="2022-10-20T14:00:20.760" v="265" actId="207"/>
          <ac:spMkLst>
            <pc:docMk/>
            <pc:sldMk cId="2450939543" sldId="258"/>
            <ac:spMk id="9" creationId="{6189A008-4549-49F2-B5B8-B6FFEB6F3FC5}"/>
          </ac:spMkLst>
        </pc:spChg>
        <pc:spChg chg="add mod">
          <ac:chgData name="Giovanni GATTI PINHEIRO" userId="82414f48-5018-4d51-91f0-fcc11741f73b" providerId="ADAL" clId="{B600067A-7209-497A-9123-0FE88A292CD7}" dt="2022-10-20T14:00:31.582" v="268"/>
          <ac:spMkLst>
            <pc:docMk/>
            <pc:sldMk cId="2450939543" sldId="258"/>
            <ac:spMk id="10" creationId="{6F28025C-73DB-4179-AD84-7AA71827D3AA}"/>
          </ac:spMkLst>
        </pc:spChg>
        <pc:spChg chg="add mod">
          <ac:chgData name="Giovanni GATTI PINHEIRO" userId="82414f48-5018-4d51-91f0-fcc11741f73b" providerId="ADAL" clId="{B600067A-7209-497A-9123-0FE88A292CD7}" dt="2022-10-20T14:00:20.760" v="265" actId="207"/>
          <ac:spMkLst>
            <pc:docMk/>
            <pc:sldMk cId="2450939543" sldId="258"/>
            <ac:spMk id="11" creationId="{89DDE866-061F-4C64-8291-C6CC825491B6}"/>
          </ac:spMkLst>
        </pc:spChg>
        <pc:spChg chg="add mod">
          <ac:chgData name="Giovanni GATTI PINHEIRO" userId="82414f48-5018-4d51-91f0-fcc11741f73b" providerId="ADAL" clId="{B600067A-7209-497A-9123-0FE88A292CD7}" dt="2022-10-20T14:00:33.757" v="269" actId="1076"/>
          <ac:spMkLst>
            <pc:docMk/>
            <pc:sldMk cId="2450939543" sldId="258"/>
            <ac:spMk id="12" creationId="{64753B98-D15B-4C72-91B1-AABF40594C02}"/>
          </ac:spMkLst>
        </pc:spChg>
        <pc:spChg chg="add mod">
          <ac:chgData name="Giovanni GATTI PINHEIRO" userId="82414f48-5018-4d51-91f0-fcc11741f73b" providerId="ADAL" clId="{B600067A-7209-497A-9123-0FE88A292CD7}" dt="2022-10-20T14:00:49.441" v="275"/>
          <ac:spMkLst>
            <pc:docMk/>
            <pc:sldMk cId="2450939543" sldId="258"/>
            <ac:spMk id="13" creationId="{820B3350-7503-4D9F-BA30-0B2283382661}"/>
          </ac:spMkLst>
        </pc:spChg>
        <pc:spChg chg="add del mod">
          <ac:chgData name="Giovanni GATTI PINHEIRO" userId="82414f48-5018-4d51-91f0-fcc11741f73b" providerId="ADAL" clId="{B600067A-7209-497A-9123-0FE88A292CD7}" dt="2022-10-20T14:00:40.677" v="272" actId="478"/>
          <ac:spMkLst>
            <pc:docMk/>
            <pc:sldMk cId="2450939543" sldId="258"/>
            <ac:spMk id="14" creationId="{FFE07954-D344-449B-B514-EE8C410D5F8A}"/>
          </ac:spMkLst>
        </pc:spChg>
        <pc:spChg chg="add mod">
          <ac:chgData name="Giovanni GATTI PINHEIRO" userId="82414f48-5018-4d51-91f0-fcc11741f73b" providerId="ADAL" clId="{B600067A-7209-497A-9123-0FE88A292CD7}" dt="2022-10-20T14:01:00.528" v="278"/>
          <ac:spMkLst>
            <pc:docMk/>
            <pc:sldMk cId="2450939543" sldId="258"/>
            <ac:spMk id="15" creationId="{E4F36FDB-D2A9-4C4E-9FEC-65145E8CE7D4}"/>
          </ac:spMkLst>
        </pc:spChg>
        <pc:picChg chg="add mod">
          <ac:chgData name="Giovanni GATTI PINHEIRO" userId="82414f48-5018-4d51-91f0-fcc11741f73b" providerId="ADAL" clId="{B600067A-7209-497A-9123-0FE88A292CD7}" dt="2022-10-20T13:59:39.573" v="219" actId="1076"/>
          <ac:picMkLst>
            <pc:docMk/>
            <pc:sldMk cId="2450939543" sldId="258"/>
            <ac:picMk id="8" creationId="{F76425B4-B981-44CF-9956-BDF183C5AAE5}"/>
          </ac:picMkLst>
        </pc:picChg>
        <pc:picChg chg="add del mod">
          <ac:chgData name="Giovanni GATTI PINHEIRO" userId="82414f48-5018-4d51-91f0-fcc11741f73b" providerId="ADAL" clId="{B600067A-7209-497A-9123-0FE88A292CD7}" dt="2022-10-20T13:59:03.742" v="216" actId="478"/>
          <ac:picMkLst>
            <pc:docMk/>
            <pc:sldMk cId="2450939543" sldId="258"/>
            <ac:picMk id="3074" creationId="{AA0DED29-7EFD-4F81-9304-6433B4027D38}"/>
          </ac:picMkLst>
        </pc:picChg>
      </pc:sldChg>
      <pc:sldChg chg="addSp delSp modSp new mod modAnim">
        <pc:chgData name="Giovanni GATTI PINHEIRO" userId="82414f48-5018-4d51-91f0-fcc11741f73b" providerId="ADAL" clId="{B600067A-7209-497A-9123-0FE88A292CD7}" dt="2022-10-20T14:19:24.564" v="647" actId="14100"/>
        <pc:sldMkLst>
          <pc:docMk/>
          <pc:sldMk cId="2620324152" sldId="259"/>
        </pc:sldMkLst>
        <pc:spChg chg="del">
          <ac:chgData name="Giovanni GATTI PINHEIRO" userId="82414f48-5018-4d51-91f0-fcc11741f73b" providerId="ADAL" clId="{B600067A-7209-497A-9123-0FE88A292CD7}" dt="2022-10-20T14:01:49.871" v="333" actId="478"/>
          <ac:spMkLst>
            <pc:docMk/>
            <pc:sldMk cId="2620324152" sldId="259"/>
            <ac:spMk id="2" creationId="{A646264C-227F-490C-A6D5-1E95AD901922}"/>
          </ac:spMkLst>
        </pc:spChg>
        <pc:spChg chg="mod">
          <ac:chgData name="Giovanni GATTI PINHEIRO" userId="82414f48-5018-4d51-91f0-fcc11741f73b" providerId="ADAL" clId="{B600067A-7209-497A-9123-0FE88A292CD7}" dt="2022-10-20T14:01:45" v="331" actId="20577"/>
          <ac:spMkLst>
            <pc:docMk/>
            <pc:sldMk cId="2620324152" sldId="259"/>
            <ac:spMk id="5" creationId="{60C315BD-342F-4AC8-B967-5B4CAB9992FC}"/>
          </ac:spMkLst>
        </pc:spChg>
        <pc:spChg chg="del">
          <ac:chgData name="Giovanni GATTI PINHEIRO" userId="82414f48-5018-4d51-91f0-fcc11741f73b" providerId="ADAL" clId="{B600067A-7209-497A-9123-0FE88A292CD7}" dt="2022-10-20T14:01:47.561" v="332" actId="478"/>
          <ac:spMkLst>
            <pc:docMk/>
            <pc:sldMk cId="2620324152" sldId="259"/>
            <ac:spMk id="6" creationId="{621467BF-0C8A-4AAD-A902-8E1CB87403AF}"/>
          </ac:spMkLst>
        </pc:spChg>
        <pc:spChg chg="add del mod">
          <ac:chgData name="Giovanni GATTI PINHEIRO" userId="82414f48-5018-4d51-91f0-fcc11741f73b" providerId="ADAL" clId="{B600067A-7209-497A-9123-0FE88A292CD7}" dt="2022-10-20T14:04:01.449" v="352" actId="478"/>
          <ac:spMkLst>
            <pc:docMk/>
            <pc:sldMk cId="2620324152" sldId="259"/>
            <ac:spMk id="7" creationId="{2AA6F8C6-28CC-4A7D-881D-FF6738527538}"/>
          </ac:spMkLst>
        </pc:spChg>
        <pc:spChg chg="add mod">
          <ac:chgData name="Giovanni GATTI PINHEIRO" userId="82414f48-5018-4d51-91f0-fcc11741f73b" providerId="ADAL" clId="{B600067A-7209-497A-9123-0FE88A292CD7}" dt="2022-10-20T14:04:19.550" v="358" actId="1076"/>
          <ac:spMkLst>
            <pc:docMk/>
            <pc:sldMk cId="2620324152" sldId="259"/>
            <ac:spMk id="8" creationId="{64BBACBB-DC78-41B9-84A6-7A39D8176603}"/>
          </ac:spMkLst>
        </pc:spChg>
        <pc:spChg chg="add mod">
          <ac:chgData name="Giovanni GATTI PINHEIRO" userId="82414f48-5018-4d51-91f0-fcc11741f73b" providerId="ADAL" clId="{B600067A-7209-497A-9123-0FE88A292CD7}" dt="2022-10-20T14:05:47.151" v="391" actId="113"/>
          <ac:spMkLst>
            <pc:docMk/>
            <pc:sldMk cId="2620324152" sldId="259"/>
            <ac:spMk id="9" creationId="{A284947D-CCCC-4D91-9F1B-5C76ED0271D4}"/>
          </ac:spMkLst>
        </pc:spChg>
        <pc:spChg chg="add mod">
          <ac:chgData name="Giovanni GATTI PINHEIRO" userId="82414f48-5018-4d51-91f0-fcc11741f73b" providerId="ADAL" clId="{B600067A-7209-497A-9123-0FE88A292CD7}" dt="2022-10-20T14:04:22.368" v="360" actId="1076"/>
          <ac:spMkLst>
            <pc:docMk/>
            <pc:sldMk cId="2620324152" sldId="259"/>
            <ac:spMk id="10" creationId="{7A6EF7CD-DA64-45B3-B16F-FA73D01283CD}"/>
          </ac:spMkLst>
        </pc:spChg>
        <pc:spChg chg="add mod">
          <ac:chgData name="Giovanni GATTI PINHEIRO" userId="82414f48-5018-4d51-91f0-fcc11741f73b" providerId="ADAL" clId="{B600067A-7209-497A-9123-0FE88A292CD7}" dt="2022-10-20T14:05:57.311" v="394" actId="1076"/>
          <ac:spMkLst>
            <pc:docMk/>
            <pc:sldMk cId="2620324152" sldId="259"/>
            <ac:spMk id="11" creationId="{61F1F263-D95E-4EA9-BE69-A803C2469154}"/>
          </ac:spMkLst>
        </pc:spChg>
        <pc:spChg chg="add mod">
          <ac:chgData name="Giovanni GATTI PINHEIRO" userId="82414f48-5018-4d51-91f0-fcc11741f73b" providerId="ADAL" clId="{B600067A-7209-497A-9123-0FE88A292CD7}" dt="2022-10-20T14:08:42.046" v="434" actId="1076"/>
          <ac:spMkLst>
            <pc:docMk/>
            <pc:sldMk cId="2620324152" sldId="259"/>
            <ac:spMk id="12" creationId="{638B1052-7D65-48FB-ABDF-A43FF0939A18}"/>
          </ac:spMkLst>
        </pc:spChg>
        <pc:spChg chg="add mod">
          <ac:chgData name="Giovanni GATTI PINHEIRO" userId="82414f48-5018-4d51-91f0-fcc11741f73b" providerId="ADAL" clId="{B600067A-7209-497A-9123-0FE88A292CD7}" dt="2022-10-20T14:05:47.151" v="391" actId="113"/>
          <ac:spMkLst>
            <pc:docMk/>
            <pc:sldMk cId="2620324152" sldId="259"/>
            <ac:spMk id="13" creationId="{7DEA195F-53E8-4F8A-AA88-4614C537D4B3}"/>
          </ac:spMkLst>
        </pc:spChg>
        <pc:spChg chg="add mod">
          <ac:chgData name="Giovanni GATTI PINHEIRO" userId="82414f48-5018-4d51-91f0-fcc11741f73b" providerId="ADAL" clId="{B600067A-7209-497A-9123-0FE88A292CD7}" dt="2022-10-20T14:05:47.151" v="391" actId="113"/>
          <ac:spMkLst>
            <pc:docMk/>
            <pc:sldMk cId="2620324152" sldId="259"/>
            <ac:spMk id="14" creationId="{4695DF2B-C226-4490-8AC9-C85439E9DB82}"/>
          </ac:spMkLst>
        </pc:spChg>
        <pc:spChg chg="add mod">
          <ac:chgData name="Giovanni GATTI PINHEIRO" userId="82414f48-5018-4d51-91f0-fcc11741f73b" providerId="ADAL" clId="{B600067A-7209-497A-9123-0FE88A292CD7}" dt="2022-10-20T14:05:47.151" v="391" actId="113"/>
          <ac:spMkLst>
            <pc:docMk/>
            <pc:sldMk cId="2620324152" sldId="259"/>
            <ac:spMk id="15" creationId="{AEF31D78-40F8-47D6-AEB3-F2AD6DBBA31B}"/>
          </ac:spMkLst>
        </pc:spChg>
        <pc:spChg chg="add mod">
          <ac:chgData name="Giovanni GATTI PINHEIRO" userId="82414f48-5018-4d51-91f0-fcc11741f73b" providerId="ADAL" clId="{B600067A-7209-497A-9123-0FE88A292CD7}" dt="2022-10-20T14:05:47.151" v="391" actId="113"/>
          <ac:spMkLst>
            <pc:docMk/>
            <pc:sldMk cId="2620324152" sldId="259"/>
            <ac:spMk id="16" creationId="{FE986145-C417-4997-B4C0-CA672657C897}"/>
          </ac:spMkLst>
        </pc:spChg>
        <pc:spChg chg="add mod">
          <ac:chgData name="Giovanni GATTI PINHEIRO" userId="82414f48-5018-4d51-91f0-fcc11741f73b" providerId="ADAL" clId="{B600067A-7209-497A-9123-0FE88A292CD7}" dt="2022-10-20T14:08:48.253" v="435" actId="1582"/>
          <ac:spMkLst>
            <pc:docMk/>
            <pc:sldMk cId="2620324152" sldId="259"/>
            <ac:spMk id="17" creationId="{E4762AF4-461C-4597-832F-652B322BDCC2}"/>
          </ac:spMkLst>
        </pc:spChg>
        <pc:spChg chg="add del mod">
          <ac:chgData name="Giovanni GATTI PINHEIRO" userId="82414f48-5018-4d51-91f0-fcc11741f73b" providerId="ADAL" clId="{B600067A-7209-497A-9123-0FE88A292CD7}" dt="2022-10-20T14:09:27.202" v="456" actId="478"/>
          <ac:spMkLst>
            <pc:docMk/>
            <pc:sldMk cId="2620324152" sldId="259"/>
            <ac:spMk id="18" creationId="{628027A8-70C8-4868-B4AB-7F73C27D2336}"/>
          </ac:spMkLst>
        </pc:spChg>
        <pc:spChg chg="add mod">
          <ac:chgData name="Giovanni GATTI PINHEIRO" userId="82414f48-5018-4d51-91f0-fcc11741f73b" providerId="ADAL" clId="{B600067A-7209-497A-9123-0FE88A292CD7}" dt="2022-10-20T14:09:19.189" v="454" actId="1076"/>
          <ac:spMkLst>
            <pc:docMk/>
            <pc:sldMk cId="2620324152" sldId="259"/>
            <ac:spMk id="19" creationId="{421ECDC9-C6F8-4BBC-8D41-7386C08580DC}"/>
          </ac:spMkLst>
        </pc:spChg>
        <pc:spChg chg="add mod">
          <ac:chgData name="Giovanni GATTI PINHEIRO" userId="82414f48-5018-4d51-91f0-fcc11741f73b" providerId="ADAL" clId="{B600067A-7209-497A-9123-0FE88A292CD7}" dt="2022-10-20T14:09:16.177" v="453" actId="1076"/>
          <ac:spMkLst>
            <pc:docMk/>
            <pc:sldMk cId="2620324152" sldId="259"/>
            <ac:spMk id="20" creationId="{EBE5AEB4-CE9A-4EA5-8FFE-3EECC8322938}"/>
          </ac:spMkLst>
        </pc:spChg>
        <pc:spChg chg="add mod">
          <ac:chgData name="Giovanni GATTI PINHEIRO" userId="82414f48-5018-4d51-91f0-fcc11741f73b" providerId="ADAL" clId="{B600067A-7209-497A-9123-0FE88A292CD7}" dt="2022-10-20T14:11:25.528" v="477" actId="1582"/>
          <ac:spMkLst>
            <pc:docMk/>
            <pc:sldMk cId="2620324152" sldId="259"/>
            <ac:spMk id="21" creationId="{5D964F65-F7DF-4207-8BB4-5486E42C8536}"/>
          </ac:spMkLst>
        </pc:spChg>
        <pc:spChg chg="add mod">
          <ac:chgData name="Giovanni GATTI PINHEIRO" userId="82414f48-5018-4d51-91f0-fcc11741f73b" providerId="ADAL" clId="{B600067A-7209-497A-9123-0FE88A292CD7}" dt="2022-10-20T14:12:00.989" v="493" actId="14100"/>
          <ac:spMkLst>
            <pc:docMk/>
            <pc:sldMk cId="2620324152" sldId="259"/>
            <ac:spMk id="22" creationId="{0A93DFBF-21C8-4031-B912-F2C380AFEA8D}"/>
          </ac:spMkLst>
        </pc:spChg>
        <pc:spChg chg="add mod">
          <ac:chgData name="Giovanni GATTI PINHEIRO" userId="82414f48-5018-4d51-91f0-fcc11741f73b" providerId="ADAL" clId="{B600067A-7209-497A-9123-0FE88A292CD7}" dt="2022-10-20T14:11:48.539" v="482" actId="1582"/>
          <ac:spMkLst>
            <pc:docMk/>
            <pc:sldMk cId="2620324152" sldId="259"/>
            <ac:spMk id="23" creationId="{ACF12A7A-3E21-4ADE-96BB-85CA0F7DC31D}"/>
          </ac:spMkLst>
        </pc:spChg>
        <pc:spChg chg="add del mod">
          <ac:chgData name="Giovanni GATTI PINHEIRO" userId="82414f48-5018-4d51-91f0-fcc11741f73b" providerId="ADAL" clId="{B600067A-7209-497A-9123-0FE88A292CD7}" dt="2022-10-20T14:13:11.363" v="497" actId="478"/>
          <ac:spMkLst>
            <pc:docMk/>
            <pc:sldMk cId="2620324152" sldId="259"/>
            <ac:spMk id="24" creationId="{3D8BEDE7-A3A9-4996-A1B9-DEAFCBA9D938}"/>
          </ac:spMkLst>
        </pc:spChg>
        <pc:spChg chg="add mod">
          <ac:chgData name="Giovanni GATTI PINHEIRO" userId="82414f48-5018-4d51-91f0-fcc11741f73b" providerId="ADAL" clId="{B600067A-7209-497A-9123-0FE88A292CD7}" dt="2022-10-20T14:18:56.299" v="615" actId="1037"/>
          <ac:spMkLst>
            <pc:docMk/>
            <pc:sldMk cId="2620324152" sldId="259"/>
            <ac:spMk id="31" creationId="{DBA0A3B3-9021-45A5-A687-BBCFC1E4095D}"/>
          </ac:spMkLst>
        </pc:spChg>
        <pc:spChg chg="add mod">
          <ac:chgData name="Giovanni GATTI PINHEIRO" userId="82414f48-5018-4d51-91f0-fcc11741f73b" providerId="ADAL" clId="{B600067A-7209-497A-9123-0FE88A292CD7}" dt="2022-10-20T14:19:05.727" v="631" actId="1037"/>
          <ac:spMkLst>
            <pc:docMk/>
            <pc:sldMk cId="2620324152" sldId="259"/>
            <ac:spMk id="32" creationId="{E9B622FE-4B57-4133-8F96-33297AA2EC02}"/>
          </ac:spMkLst>
        </pc:spChg>
        <pc:spChg chg="add mod">
          <ac:chgData name="Giovanni GATTI PINHEIRO" userId="82414f48-5018-4d51-91f0-fcc11741f73b" providerId="ADAL" clId="{B600067A-7209-497A-9123-0FE88A292CD7}" dt="2022-10-20T14:19:15.383" v="638" actId="20577"/>
          <ac:spMkLst>
            <pc:docMk/>
            <pc:sldMk cId="2620324152" sldId="259"/>
            <ac:spMk id="33" creationId="{04FBCF67-448A-4D33-BCBA-367D3B87074B}"/>
          </ac:spMkLst>
        </pc:spChg>
        <pc:spChg chg="add mod">
          <ac:chgData name="Giovanni GATTI PINHEIRO" userId="82414f48-5018-4d51-91f0-fcc11741f73b" providerId="ADAL" clId="{B600067A-7209-497A-9123-0FE88A292CD7}" dt="2022-10-20T14:19:24.564" v="647" actId="14100"/>
          <ac:spMkLst>
            <pc:docMk/>
            <pc:sldMk cId="2620324152" sldId="259"/>
            <ac:spMk id="34" creationId="{1739C113-00E9-41EC-A8CA-6AAD1A8A754B}"/>
          </ac:spMkLst>
        </pc:spChg>
        <pc:spChg chg="add mod">
          <ac:chgData name="Giovanni GATTI PINHEIRO" userId="82414f48-5018-4d51-91f0-fcc11741f73b" providerId="ADAL" clId="{B600067A-7209-497A-9123-0FE88A292CD7}" dt="2022-10-20T14:16:37.924" v="567" actId="207"/>
          <ac:spMkLst>
            <pc:docMk/>
            <pc:sldMk cId="2620324152" sldId="259"/>
            <ac:spMk id="35" creationId="{C27DEB40-C36C-4822-BC46-818D83568BF9}"/>
          </ac:spMkLst>
        </pc:spChg>
        <pc:spChg chg="add del mod">
          <ac:chgData name="Giovanni GATTI PINHEIRO" userId="82414f48-5018-4d51-91f0-fcc11741f73b" providerId="ADAL" clId="{B600067A-7209-497A-9123-0FE88A292CD7}" dt="2022-10-20T14:17:21.625" v="575" actId="478"/>
          <ac:spMkLst>
            <pc:docMk/>
            <pc:sldMk cId="2620324152" sldId="259"/>
            <ac:spMk id="40" creationId="{CFB6AFA1-C12D-4ED8-9E54-A4592FCD7C75}"/>
          </ac:spMkLst>
        </pc:spChg>
        <pc:spChg chg="add mod">
          <ac:chgData name="Giovanni GATTI PINHEIRO" userId="82414f48-5018-4d51-91f0-fcc11741f73b" providerId="ADAL" clId="{B600067A-7209-497A-9123-0FE88A292CD7}" dt="2022-10-20T14:17:54.253" v="590" actId="1076"/>
          <ac:spMkLst>
            <pc:docMk/>
            <pc:sldMk cId="2620324152" sldId="259"/>
            <ac:spMk id="41" creationId="{F8983B7C-05FF-4AB2-B43C-3D7BCB51FC99}"/>
          </ac:spMkLst>
        </pc:spChg>
        <pc:picChg chg="add mod">
          <ac:chgData name="Giovanni GATTI PINHEIRO" userId="82414f48-5018-4d51-91f0-fcc11741f73b" providerId="ADAL" clId="{B600067A-7209-497A-9123-0FE88A292CD7}" dt="2022-10-20T14:05:15.609" v="390" actId="14100"/>
          <ac:picMkLst>
            <pc:docMk/>
            <pc:sldMk cId="2620324152" sldId="259"/>
            <ac:picMk id="4098" creationId="{412875D0-1FA6-4356-B1FB-1D1C0A2582A5}"/>
          </ac:picMkLst>
        </pc:picChg>
        <pc:cxnChg chg="add mod">
          <ac:chgData name="Giovanni GATTI PINHEIRO" userId="82414f48-5018-4d51-91f0-fcc11741f73b" providerId="ADAL" clId="{B600067A-7209-497A-9123-0FE88A292CD7}" dt="2022-10-20T14:13:35.871" v="506" actId="1582"/>
          <ac:cxnSpMkLst>
            <pc:docMk/>
            <pc:sldMk cId="2620324152" sldId="259"/>
            <ac:cxnSpMk id="26" creationId="{1CA26A95-95AC-4D41-B8BC-1C50DC54DFC3}"/>
          </ac:cxnSpMkLst>
        </pc:cxnChg>
        <pc:cxnChg chg="add mod">
          <ac:chgData name="Giovanni GATTI PINHEIRO" userId="82414f48-5018-4d51-91f0-fcc11741f73b" providerId="ADAL" clId="{B600067A-7209-497A-9123-0FE88A292CD7}" dt="2022-10-20T14:13:35.871" v="506" actId="1582"/>
          <ac:cxnSpMkLst>
            <pc:docMk/>
            <pc:sldMk cId="2620324152" sldId="259"/>
            <ac:cxnSpMk id="28" creationId="{3C18FB08-FF73-4E62-9768-DB738A1675FA}"/>
          </ac:cxnSpMkLst>
        </pc:cxnChg>
        <pc:cxnChg chg="add mod">
          <ac:chgData name="Giovanni GATTI PINHEIRO" userId="82414f48-5018-4d51-91f0-fcc11741f73b" providerId="ADAL" clId="{B600067A-7209-497A-9123-0FE88A292CD7}" dt="2022-10-20T14:13:35.871" v="506" actId="1582"/>
          <ac:cxnSpMkLst>
            <pc:docMk/>
            <pc:sldMk cId="2620324152" sldId="259"/>
            <ac:cxnSpMk id="29" creationId="{A6D61225-CDDF-4413-A029-099BED643283}"/>
          </ac:cxnSpMkLst>
        </pc:cxnChg>
        <pc:cxnChg chg="add mod">
          <ac:chgData name="Giovanni GATTI PINHEIRO" userId="82414f48-5018-4d51-91f0-fcc11741f73b" providerId="ADAL" clId="{B600067A-7209-497A-9123-0FE88A292CD7}" dt="2022-10-20T14:13:35.871" v="506" actId="1582"/>
          <ac:cxnSpMkLst>
            <pc:docMk/>
            <pc:sldMk cId="2620324152" sldId="259"/>
            <ac:cxnSpMk id="30" creationId="{B813AA4E-9E6C-442B-A313-0C169E2ED87E}"/>
          </ac:cxnSpMkLst>
        </pc:cxnChg>
        <pc:cxnChg chg="add del mod">
          <ac:chgData name="Giovanni GATTI PINHEIRO" userId="82414f48-5018-4d51-91f0-fcc11741f73b" providerId="ADAL" clId="{B600067A-7209-497A-9123-0FE88A292CD7}" dt="2022-10-20T14:17:15.720" v="573" actId="478"/>
          <ac:cxnSpMkLst>
            <pc:docMk/>
            <pc:sldMk cId="2620324152" sldId="259"/>
            <ac:cxnSpMk id="36" creationId="{471E90EC-C3D4-4BBC-A994-C6DACA8DF28F}"/>
          </ac:cxnSpMkLst>
        </pc:cxnChg>
        <pc:cxnChg chg="add del mod">
          <ac:chgData name="Giovanni GATTI PINHEIRO" userId="82414f48-5018-4d51-91f0-fcc11741f73b" providerId="ADAL" clId="{B600067A-7209-497A-9123-0FE88A292CD7}" dt="2022-10-20T14:17:14.729" v="572" actId="478"/>
          <ac:cxnSpMkLst>
            <pc:docMk/>
            <pc:sldMk cId="2620324152" sldId="259"/>
            <ac:cxnSpMk id="39" creationId="{5B288A9B-EBA8-4535-805B-A3FF19C276EF}"/>
          </ac:cxnSpMkLst>
        </pc:cxnChg>
      </pc:sldChg>
      <pc:sldChg chg="add del">
        <pc:chgData name="Giovanni GATTI PINHEIRO" userId="82414f48-5018-4d51-91f0-fcc11741f73b" providerId="ADAL" clId="{B600067A-7209-497A-9123-0FE88A292CD7}" dt="2022-10-20T14:19:59.676" v="649" actId="47"/>
        <pc:sldMkLst>
          <pc:docMk/>
          <pc:sldMk cId="159900788" sldId="260"/>
        </pc:sldMkLst>
      </pc:sldChg>
      <pc:sldChg chg="addSp delSp modSp add mod addAnim delAnim modAnim">
        <pc:chgData name="Giovanni GATTI PINHEIRO" userId="82414f48-5018-4d51-91f0-fcc11741f73b" providerId="ADAL" clId="{B600067A-7209-497A-9123-0FE88A292CD7}" dt="2022-10-25T08:14:01.584" v="5776" actId="122"/>
        <pc:sldMkLst>
          <pc:docMk/>
          <pc:sldMk cId="2762509230" sldId="260"/>
        </pc:sldMkLst>
        <pc:spChg chg="add mod">
          <ac:chgData name="Giovanni GATTI PINHEIRO" userId="82414f48-5018-4d51-91f0-fcc11741f73b" providerId="ADAL" clId="{B600067A-7209-497A-9123-0FE88A292CD7}" dt="2022-10-25T08:14:01.584" v="5776" actId="122"/>
          <ac:spMkLst>
            <pc:docMk/>
            <pc:sldMk cId="2762509230" sldId="260"/>
            <ac:spMk id="2" creationId="{BD9739A4-E209-4678-9056-326C69DF26A1}"/>
          </ac:spMkLst>
        </pc:spChg>
        <pc:spChg chg="add del">
          <ac:chgData name="Giovanni GATTI PINHEIRO" userId="82414f48-5018-4d51-91f0-fcc11741f73b" providerId="ADAL" clId="{B600067A-7209-497A-9123-0FE88A292CD7}" dt="2022-10-20T14:20:20.435" v="655" actId="478"/>
          <ac:spMkLst>
            <pc:docMk/>
            <pc:sldMk cId="2762509230" sldId="260"/>
            <ac:spMk id="8" creationId="{64BBACBB-DC78-41B9-84A6-7A39D8176603}"/>
          </ac:spMkLst>
        </pc:spChg>
        <pc:spChg chg="add del">
          <ac:chgData name="Giovanni GATTI PINHEIRO" userId="82414f48-5018-4d51-91f0-fcc11741f73b" providerId="ADAL" clId="{B600067A-7209-497A-9123-0FE88A292CD7}" dt="2022-10-20T14:20:12.492" v="654" actId="478"/>
          <ac:spMkLst>
            <pc:docMk/>
            <pc:sldMk cId="2762509230" sldId="260"/>
            <ac:spMk id="9" creationId="{A284947D-CCCC-4D91-9F1B-5C76ED0271D4}"/>
          </ac:spMkLst>
        </pc:spChg>
        <pc:spChg chg="add del">
          <ac:chgData name="Giovanni GATTI PINHEIRO" userId="82414f48-5018-4d51-91f0-fcc11741f73b" providerId="ADAL" clId="{B600067A-7209-497A-9123-0FE88A292CD7}" dt="2022-10-20T14:20:20.435" v="655" actId="478"/>
          <ac:spMkLst>
            <pc:docMk/>
            <pc:sldMk cId="2762509230" sldId="260"/>
            <ac:spMk id="10" creationId="{7A6EF7CD-DA64-45B3-B16F-FA73D01283CD}"/>
          </ac:spMkLst>
        </pc:spChg>
        <pc:spChg chg="add del">
          <ac:chgData name="Giovanni GATTI PINHEIRO" userId="82414f48-5018-4d51-91f0-fcc11741f73b" providerId="ADAL" clId="{B600067A-7209-497A-9123-0FE88A292CD7}" dt="2022-10-20T14:20:20.435" v="655" actId="478"/>
          <ac:spMkLst>
            <pc:docMk/>
            <pc:sldMk cId="2762509230" sldId="260"/>
            <ac:spMk id="11" creationId="{61F1F263-D95E-4EA9-BE69-A803C2469154}"/>
          </ac:spMkLst>
        </pc:spChg>
        <pc:spChg chg="add del">
          <ac:chgData name="Giovanni GATTI PINHEIRO" userId="82414f48-5018-4d51-91f0-fcc11741f73b" providerId="ADAL" clId="{B600067A-7209-497A-9123-0FE88A292CD7}" dt="2022-10-20T14:20:20.435" v="655" actId="478"/>
          <ac:spMkLst>
            <pc:docMk/>
            <pc:sldMk cId="2762509230" sldId="260"/>
            <ac:spMk id="12" creationId="{638B1052-7D65-48FB-ABDF-A43FF0939A18}"/>
          </ac:spMkLst>
        </pc:spChg>
        <pc:spChg chg="add del">
          <ac:chgData name="Giovanni GATTI PINHEIRO" userId="82414f48-5018-4d51-91f0-fcc11741f73b" providerId="ADAL" clId="{B600067A-7209-497A-9123-0FE88A292CD7}" dt="2022-10-20T14:20:12.492" v="654" actId="478"/>
          <ac:spMkLst>
            <pc:docMk/>
            <pc:sldMk cId="2762509230" sldId="260"/>
            <ac:spMk id="13" creationId="{7DEA195F-53E8-4F8A-AA88-4614C537D4B3}"/>
          </ac:spMkLst>
        </pc:spChg>
        <pc:spChg chg="add del">
          <ac:chgData name="Giovanni GATTI PINHEIRO" userId="82414f48-5018-4d51-91f0-fcc11741f73b" providerId="ADAL" clId="{B600067A-7209-497A-9123-0FE88A292CD7}" dt="2022-10-20T14:20:12.492" v="654" actId="478"/>
          <ac:spMkLst>
            <pc:docMk/>
            <pc:sldMk cId="2762509230" sldId="260"/>
            <ac:spMk id="14" creationId="{4695DF2B-C226-4490-8AC9-C85439E9DB82}"/>
          </ac:spMkLst>
        </pc:spChg>
        <pc:spChg chg="add del">
          <ac:chgData name="Giovanni GATTI PINHEIRO" userId="82414f48-5018-4d51-91f0-fcc11741f73b" providerId="ADAL" clId="{B600067A-7209-497A-9123-0FE88A292CD7}" dt="2022-10-20T14:20:12.492" v="654" actId="478"/>
          <ac:spMkLst>
            <pc:docMk/>
            <pc:sldMk cId="2762509230" sldId="260"/>
            <ac:spMk id="15" creationId="{AEF31D78-40F8-47D6-AEB3-F2AD6DBBA31B}"/>
          </ac:spMkLst>
        </pc:spChg>
        <pc:spChg chg="add del">
          <ac:chgData name="Giovanni GATTI PINHEIRO" userId="82414f48-5018-4d51-91f0-fcc11741f73b" providerId="ADAL" clId="{B600067A-7209-497A-9123-0FE88A292CD7}" dt="2022-10-20T14:20:12.492" v="654" actId="478"/>
          <ac:spMkLst>
            <pc:docMk/>
            <pc:sldMk cId="2762509230" sldId="260"/>
            <ac:spMk id="16" creationId="{FE986145-C417-4997-B4C0-CA672657C897}"/>
          </ac:spMkLst>
        </pc:spChg>
        <pc:spChg chg="add del">
          <ac:chgData name="Giovanni GATTI PINHEIRO" userId="82414f48-5018-4d51-91f0-fcc11741f73b" providerId="ADAL" clId="{B600067A-7209-497A-9123-0FE88A292CD7}" dt="2022-10-20T14:20:20.435" v="655" actId="478"/>
          <ac:spMkLst>
            <pc:docMk/>
            <pc:sldMk cId="2762509230" sldId="260"/>
            <ac:spMk id="17" creationId="{E4762AF4-461C-4597-832F-652B322BDCC2}"/>
          </ac:spMkLst>
        </pc:spChg>
        <pc:spChg chg="add del">
          <ac:chgData name="Giovanni GATTI PINHEIRO" userId="82414f48-5018-4d51-91f0-fcc11741f73b" providerId="ADAL" clId="{B600067A-7209-497A-9123-0FE88A292CD7}" dt="2022-10-20T14:20:20.435" v="655" actId="478"/>
          <ac:spMkLst>
            <pc:docMk/>
            <pc:sldMk cId="2762509230" sldId="260"/>
            <ac:spMk id="19" creationId="{421ECDC9-C6F8-4BBC-8D41-7386C08580DC}"/>
          </ac:spMkLst>
        </pc:spChg>
        <pc:spChg chg="add del">
          <ac:chgData name="Giovanni GATTI PINHEIRO" userId="82414f48-5018-4d51-91f0-fcc11741f73b" providerId="ADAL" clId="{B600067A-7209-497A-9123-0FE88A292CD7}" dt="2022-10-20T14:20:20.435" v="655" actId="478"/>
          <ac:spMkLst>
            <pc:docMk/>
            <pc:sldMk cId="2762509230" sldId="260"/>
            <ac:spMk id="20" creationId="{EBE5AEB4-CE9A-4EA5-8FFE-3EECC8322938}"/>
          </ac:spMkLst>
        </pc:spChg>
        <pc:spChg chg="add del">
          <ac:chgData name="Giovanni GATTI PINHEIRO" userId="82414f48-5018-4d51-91f0-fcc11741f73b" providerId="ADAL" clId="{B600067A-7209-497A-9123-0FE88A292CD7}" dt="2022-10-20T14:20:20.435" v="655" actId="478"/>
          <ac:spMkLst>
            <pc:docMk/>
            <pc:sldMk cId="2762509230" sldId="260"/>
            <ac:spMk id="21" creationId="{5D964F65-F7DF-4207-8BB4-5486E42C8536}"/>
          </ac:spMkLst>
        </pc:spChg>
        <pc:spChg chg="add del">
          <ac:chgData name="Giovanni GATTI PINHEIRO" userId="82414f48-5018-4d51-91f0-fcc11741f73b" providerId="ADAL" clId="{B600067A-7209-497A-9123-0FE88A292CD7}" dt="2022-10-20T14:20:20.435" v="655" actId="478"/>
          <ac:spMkLst>
            <pc:docMk/>
            <pc:sldMk cId="2762509230" sldId="260"/>
            <ac:spMk id="22" creationId="{0A93DFBF-21C8-4031-B912-F2C380AFEA8D}"/>
          </ac:spMkLst>
        </pc:spChg>
        <pc:spChg chg="add del">
          <ac:chgData name="Giovanni GATTI PINHEIRO" userId="82414f48-5018-4d51-91f0-fcc11741f73b" providerId="ADAL" clId="{B600067A-7209-497A-9123-0FE88A292CD7}" dt="2022-10-20T14:20:20.435" v="655" actId="478"/>
          <ac:spMkLst>
            <pc:docMk/>
            <pc:sldMk cId="2762509230" sldId="260"/>
            <ac:spMk id="23" creationId="{ACF12A7A-3E21-4ADE-96BB-85CA0F7DC31D}"/>
          </ac:spMkLst>
        </pc:spChg>
        <pc:spChg chg="add del">
          <ac:chgData name="Giovanni GATTI PINHEIRO" userId="82414f48-5018-4d51-91f0-fcc11741f73b" providerId="ADAL" clId="{B600067A-7209-497A-9123-0FE88A292CD7}" dt="2022-10-20T14:20:20.435" v="655" actId="478"/>
          <ac:spMkLst>
            <pc:docMk/>
            <pc:sldMk cId="2762509230" sldId="260"/>
            <ac:spMk id="31" creationId="{DBA0A3B3-9021-45A5-A687-BBCFC1E4095D}"/>
          </ac:spMkLst>
        </pc:spChg>
        <pc:spChg chg="add del">
          <ac:chgData name="Giovanni GATTI PINHEIRO" userId="82414f48-5018-4d51-91f0-fcc11741f73b" providerId="ADAL" clId="{B600067A-7209-497A-9123-0FE88A292CD7}" dt="2022-10-20T14:20:20.435" v="655" actId="478"/>
          <ac:spMkLst>
            <pc:docMk/>
            <pc:sldMk cId="2762509230" sldId="260"/>
            <ac:spMk id="32" creationId="{E9B622FE-4B57-4133-8F96-33297AA2EC02}"/>
          </ac:spMkLst>
        </pc:spChg>
        <pc:spChg chg="add del">
          <ac:chgData name="Giovanni GATTI PINHEIRO" userId="82414f48-5018-4d51-91f0-fcc11741f73b" providerId="ADAL" clId="{B600067A-7209-497A-9123-0FE88A292CD7}" dt="2022-10-20T14:20:20.435" v="655" actId="478"/>
          <ac:spMkLst>
            <pc:docMk/>
            <pc:sldMk cId="2762509230" sldId="260"/>
            <ac:spMk id="33" creationId="{04FBCF67-448A-4D33-BCBA-367D3B87074B}"/>
          </ac:spMkLst>
        </pc:spChg>
        <pc:spChg chg="add del">
          <ac:chgData name="Giovanni GATTI PINHEIRO" userId="82414f48-5018-4d51-91f0-fcc11741f73b" providerId="ADAL" clId="{B600067A-7209-497A-9123-0FE88A292CD7}" dt="2022-10-20T14:20:20.435" v="655" actId="478"/>
          <ac:spMkLst>
            <pc:docMk/>
            <pc:sldMk cId="2762509230" sldId="260"/>
            <ac:spMk id="34" creationId="{1739C113-00E9-41EC-A8CA-6AAD1A8A754B}"/>
          </ac:spMkLst>
        </pc:spChg>
        <pc:spChg chg="add del">
          <ac:chgData name="Giovanni GATTI PINHEIRO" userId="82414f48-5018-4d51-91f0-fcc11741f73b" providerId="ADAL" clId="{B600067A-7209-497A-9123-0FE88A292CD7}" dt="2022-10-20T14:20:20.435" v="655" actId="478"/>
          <ac:spMkLst>
            <pc:docMk/>
            <pc:sldMk cId="2762509230" sldId="260"/>
            <ac:spMk id="35" creationId="{C27DEB40-C36C-4822-BC46-818D83568BF9}"/>
          </ac:spMkLst>
        </pc:spChg>
        <pc:spChg chg="add del">
          <ac:chgData name="Giovanni GATTI PINHEIRO" userId="82414f48-5018-4d51-91f0-fcc11741f73b" providerId="ADAL" clId="{B600067A-7209-497A-9123-0FE88A292CD7}" dt="2022-10-20T14:20:20.435" v="655" actId="478"/>
          <ac:spMkLst>
            <pc:docMk/>
            <pc:sldMk cId="2762509230" sldId="260"/>
            <ac:spMk id="41" creationId="{F8983B7C-05FF-4AB2-B43C-3D7BCB51FC99}"/>
          </ac:spMkLst>
        </pc:spChg>
        <pc:picChg chg="add del">
          <ac:chgData name="Giovanni GATTI PINHEIRO" userId="82414f48-5018-4d51-91f0-fcc11741f73b" providerId="ADAL" clId="{B600067A-7209-497A-9123-0FE88A292CD7}" dt="2022-10-20T14:20:09.837" v="652" actId="478"/>
          <ac:picMkLst>
            <pc:docMk/>
            <pc:sldMk cId="2762509230" sldId="260"/>
            <ac:picMk id="4098" creationId="{412875D0-1FA6-4356-B1FB-1D1C0A2582A5}"/>
          </ac:picMkLst>
        </pc:picChg>
        <pc:cxnChg chg="add del">
          <ac:chgData name="Giovanni GATTI PINHEIRO" userId="82414f48-5018-4d51-91f0-fcc11741f73b" providerId="ADAL" clId="{B600067A-7209-497A-9123-0FE88A292CD7}" dt="2022-10-20T14:20:20.435" v="655" actId="478"/>
          <ac:cxnSpMkLst>
            <pc:docMk/>
            <pc:sldMk cId="2762509230" sldId="260"/>
            <ac:cxnSpMk id="26" creationId="{1CA26A95-95AC-4D41-B8BC-1C50DC54DFC3}"/>
          </ac:cxnSpMkLst>
        </pc:cxnChg>
        <pc:cxnChg chg="add del">
          <ac:chgData name="Giovanni GATTI PINHEIRO" userId="82414f48-5018-4d51-91f0-fcc11741f73b" providerId="ADAL" clId="{B600067A-7209-497A-9123-0FE88A292CD7}" dt="2022-10-20T14:20:20.435" v="655" actId="478"/>
          <ac:cxnSpMkLst>
            <pc:docMk/>
            <pc:sldMk cId="2762509230" sldId="260"/>
            <ac:cxnSpMk id="28" creationId="{3C18FB08-FF73-4E62-9768-DB738A1675FA}"/>
          </ac:cxnSpMkLst>
        </pc:cxnChg>
        <pc:cxnChg chg="add del">
          <ac:chgData name="Giovanni GATTI PINHEIRO" userId="82414f48-5018-4d51-91f0-fcc11741f73b" providerId="ADAL" clId="{B600067A-7209-497A-9123-0FE88A292CD7}" dt="2022-10-20T14:20:20.435" v="655" actId="478"/>
          <ac:cxnSpMkLst>
            <pc:docMk/>
            <pc:sldMk cId="2762509230" sldId="260"/>
            <ac:cxnSpMk id="29" creationId="{A6D61225-CDDF-4413-A029-099BED643283}"/>
          </ac:cxnSpMkLst>
        </pc:cxnChg>
        <pc:cxnChg chg="add del">
          <ac:chgData name="Giovanni GATTI PINHEIRO" userId="82414f48-5018-4d51-91f0-fcc11741f73b" providerId="ADAL" clId="{B600067A-7209-497A-9123-0FE88A292CD7}" dt="2022-10-20T14:20:20.435" v="655" actId="478"/>
          <ac:cxnSpMkLst>
            <pc:docMk/>
            <pc:sldMk cId="2762509230" sldId="260"/>
            <ac:cxnSpMk id="30" creationId="{B813AA4E-9E6C-442B-A313-0C169E2ED87E}"/>
          </ac:cxnSpMkLst>
        </pc:cxnChg>
      </pc:sldChg>
      <pc:sldChg chg="addSp delSp modSp add mod modAnim">
        <pc:chgData name="Giovanni GATTI PINHEIRO" userId="82414f48-5018-4d51-91f0-fcc11741f73b" providerId="ADAL" clId="{B600067A-7209-497A-9123-0FE88A292CD7}" dt="2022-10-20T14:26:53.228" v="972"/>
        <pc:sldMkLst>
          <pc:docMk/>
          <pc:sldMk cId="4170245664" sldId="261"/>
        </pc:sldMkLst>
        <pc:spChg chg="del">
          <ac:chgData name="Giovanni GATTI PINHEIRO" userId="82414f48-5018-4d51-91f0-fcc11741f73b" providerId="ADAL" clId="{B600067A-7209-497A-9123-0FE88A292CD7}" dt="2022-10-20T14:21:08.452" v="725" actId="478"/>
          <ac:spMkLst>
            <pc:docMk/>
            <pc:sldMk cId="4170245664" sldId="261"/>
            <ac:spMk id="2" creationId="{BD9739A4-E209-4678-9056-326C69DF26A1}"/>
          </ac:spMkLst>
        </pc:spChg>
        <pc:spChg chg="add mod">
          <ac:chgData name="Giovanni GATTI PINHEIRO" userId="82414f48-5018-4d51-91f0-fcc11741f73b" providerId="ADAL" clId="{B600067A-7209-497A-9123-0FE88A292CD7}" dt="2022-10-20T14:21:20.018" v="727" actId="1076"/>
          <ac:spMkLst>
            <pc:docMk/>
            <pc:sldMk cId="4170245664" sldId="261"/>
            <ac:spMk id="6" creationId="{0756DDC5-7575-4EE5-B870-6CED0F147A99}"/>
          </ac:spMkLst>
        </pc:spChg>
        <pc:spChg chg="add mod">
          <ac:chgData name="Giovanni GATTI PINHEIRO" userId="82414f48-5018-4d51-91f0-fcc11741f73b" providerId="ADAL" clId="{B600067A-7209-497A-9123-0FE88A292CD7}" dt="2022-10-20T14:23:56.534" v="813" actId="14100"/>
          <ac:spMkLst>
            <pc:docMk/>
            <pc:sldMk cId="4170245664" sldId="261"/>
            <ac:spMk id="7" creationId="{756E43CB-14AF-4841-A74A-FD9489067EAD}"/>
          </ac:spMkLst>
        </pc:spChg>
        <pc:spChg chg="add mod">
          <ac:chgData name="Giovanni GATTI PINHEIRO" userId="82414f48-5018-4d51-91f0-fcc11741f73b" providerId="ADAL" clId="{B600067A-7209-497A-9123-0FE88A292CD7}" dt="2022-10-20T14:24:00.361" v="826" actId="1038"/>
          <ac:spMkLst>
            <pc:docMk/>
            <pc:sldMk cId="4170245664" sldId="261"/>
            <ac:spMk id="8" creationId="{8D519CE5-B94E-4562-94CA-F8814FE1767B}"/>
          </ac:spMkLst>
        </pc:spChg>
        <pc:spChg chg="del">
          <ac:chgData name="Giovanni GATTI PINHEIRO" userId="82414f48-5018-4d51-91f0-fcc11741f73b" providerId="ADAL" clId="{B600067A-7209-497A-9123-0FE88A292CD7}" dt="2022-10-20T14:21:06.732" v="724" actId="478"/>
          <ac:spMkLst>
            <pc:docMk/>
            <pc:sldMk cId="4170245664" sldId="261"/>
            <ac:spMk id="9" creationId="{A284947D-CCCC-4D91-9F1B-5C76ED0271D4}"/>
          </ac:spMkLst>
        </pc:spChg>
        <pc:spChg chg="add mod">
          <ac:chgData name="Giovanni GATTI PINHEIRO" userId="82414f48-5018-4d51-91f0-fcc11741f73b" providerId="ADAL" clId="{B600067A-7209-497A-9123-0FE88A292CD7}" dt="2022-10-20T14:24:23.440" v="906" actId="1038"/>
          <ac:spMkLst>
            <pc:docMk/>
            <pc:sldMk cId="4170245664" sldId="261"/>
            <ac:spMk id="10" creationId="{5739BA93-BD3D-4926-A814-C4134EE3F8FD}"/>
          </ac:spMkLst>
        </pc:spChg>
        <pc:spChg chg="add mod">
          <ac:chgData name="Giovanni GATTI PINHEIRO" userId="82414f48-5018-4d51-91f0-fcc11741f73b" providerId="ADAL" clId="{B600067A-7209-497A-9123-0FE88A292CD7}" dt="2022-10-20T14:24:14.431" v="874" actId="1038"/>
          <ac:spMkLst>
            <pc:docMk/>
            <pc:sldMk cId="4170245664" sldId="261"/>
            <ac:spMk id="11" creationId="{18C79C47-A764-482E-B7D9-167774ABDCD0}"/>
          </ac:spMkLst>
        </pc:spChg>
        <pc:spChg chg="del">
          <ac:chgData name="Giovanni GATTI PINHEIRO" userId="82414f48-5018-4d51-91f0-fcc11741f73b" providerId="ADAL" clId="{B600067A-7209-497A-9123-0FE88A292CD7}" dt="2022-10-20T14:21:06.732" v="724" actId="478"/>
          <ac:spMkLst>
            <pc:docMk/>
            <pc:sldMk cId="4170245664" sldId="261"/>
            <ac:spMk id="13" creationId="{7DEA195F-53E8-4F8A-AA88-4614C537D4B3}"/>
          </ac:spMkLst>
        </pc:spChg>
        <pc:spChg chg="del">
          <ac:chgData name="Giovanni GATTI PINHEIRO" userId="82414f48-5018-4d51-91f0-fcc11741f73b" providerId="ADAL" clId="{B600067A-7209-497A-9123-0FE88A292CD7}" dt="2022-10-20T14:21:06.732" v="724" actId="478"/>
          <ac:spMkLst>
            <pc:docMk/>
            <pc:sldMk cId="4170245664" sldId="261"/>
            <ac:spMk id="14" creationId="{4695DF2B-C226-4490-8AC9-C85439E9DB82}"/>
          </ac:spMkLst>
        </pc:spChg>
        <pc:spChg chg="del">
          <ac:chgData name="Giovanni GATTI PINHEIRO" userId="82414f48-5018-4d51-91f0-fcc11741f73b" providerId="ADAL" clId="{B600067A-7209-497A-9123-0FE88A292CD7}" dt="2022-10-20T14:21:06.732" v="724" actId="478"/>
          <ac:spMkLst>
            <pc:docMk/>
            <pc:sldMk cId="4170245664" sldId="261"/>
            <ac:spMk id="15" creationId="{AEF31D78-40F8-47D6-AEB3-F2AD6DBBA31B}"/>
          </ac:spMkLst>
        </pc:spChg>
        <pc:spChg chg="del">
          <ac:chgData name="Giovanni GATTI PINHEIRO" userId="82414f48-5018-4d51-91f0-fcc11741f73b" providerId="ADAL" clId="{B600067A-7209-497A-9123-0FE88A292CD7}" dt="2022-10-20T14:21:06.732" v="724" actId="478"/>
          <ac:spMkLst>
            <pc:docMk/>
            <pc:sldMk cId="4170245664" sldId="261"/>
            <ac:spMk id="16" creationId="{FE986145-C417-4997-B4C0-CA672657C897}"/>
          </ac:spMkLst>
        </pc:spChg>
        <pc:spChg chg="add mod">
          <ac:chgData name="Giovanni GATTI PINHEIRO" userId="82414f48-5018-4d51-91f0-fcc11741f73b" providerId="ADAL" clId="{B600067A-7209-497A-9123-0FE88A292CD7}" dt="2022-10-20T14:23:54.481" v="812" actId="14100"/>
          <ac:spMkLst>
            <pc:docMk/>
            <pc:sldMk cId="4170245664" sldId="261"/>
            <ac:spMk id="17" creationId="{05D2968E-F8F4-4315-BC58-26992780019E}"/>
          </ac:spMkLst>
        </pc:spChg>
        <pc:spChg chg="add mod">
          <ac:chgData name="Giovanni GATTI PINHEIRO" userId="82414f48-5018-4d51-91f0-fcc11741f73b" providerId="ADAL" clId="{B600067A-7209-497A-9123-0FE88A292CD7}" dt="2022-10-20T14:24:04.489" v="827" actId="1076"/>
          <ac:spMkLst>
            <pc:docMk/>
            <pc:sldMk cId="4170245664" sldId="261"/>
            <ac:spMk id="18" creationId="{B8688025-9CF0-4386-827F-4F154CF79EE0}"/>
          </ac:spMkLst>
        </pc:spChg>
        <pc:spChg chg="add mod">
          <ac:chgData name="Giovanni GATTI PINHEIRO" userId="82414f48-5018-4d51-91f0-fcc11741f73b" providerId="ADAL" clId="{B600067A-7209-497A-9123-0FE88A292CD7}" dt="2022-10-20T14:24:07.460" v="843" actId="1037"/>
          <ac:spMkLst>
            <pc:docMk/>
            <pc:sldMk cId="4170245664" sldId="261"/>
            <ac:spMk id="19" creationId="{8C1A00F5-D151-46C3-B719-47ADCE0B2B56}"/>
          </ac:spMkLst>
        </pc:spChg>
        <pc:spChg chg="add mod">
          <ac:chgData name="Giovanni GATTI PINHEIRO" userId="82414f48-5018-4d51-91f0-fcc11741f73b" providerId="ADAL" clId="{B600067A-7209-497A-9123-0FE88A292CD7}" dt="2022-10-20T14:24:07.460" v="843" actId="1037"/>
          <ac:spMkLst>
            <pc:docMk/>
            <pc:sldMk cId="4170245664" sldId="261"/>
            <ac:spMk id="20" creationId="{0D99DCA3-DB51-479A-BA31-F8B6E38D6931}"/>
          </ac:spMkLst>
        </pc:spChg>
        <pc:spChg chg="add mod">
          <ac:chgData name="Giovanni GATTI PINHEIRO" userId="82414f48-5018-4d51-91f0-fcc11741f73b" providerId="ADAL" clId="{B600067A-7209-497A-9123-0FE88A292CD7}" dt="2022-10-20T14:24:52.630" v="920" actId="207"/>
          <ac:spMkLst>
            <pc:docMk/>
            <pc:sldMk cId="4170245664" sldId="261"/>
            <ac:spMk id="21" creationId="{EB04C7E6-6720-48B3-BC03-E438A2D84AD5}"/>
          </ac:spMkLst>
        </pc:spChg>
        <pc:spChg chg="add mod">
          <ac:chgData name="Giovanni GATTI PINHEIRO" userId="82414f48-5018-4d51-91f0-fcc11741f73b" providerId="ADAL" clId="{B600067A-7209-497A-9123-0FE88A292CD7}" dt="2022-10-20T14:24:56.340" v="921" actId="208"/>
          <ac:spMkLst>
            <pc:docMk/>
            <pc:sldMk cId="4170245664" sldId="261"/>
            <ac:spMk id="22" creationId="{16EE691A-C762-4127-ADDC-0C1AE7E0F7B8}"/>
          </ac:spMkLst>
        </pc:spChg>
        <pc:spChg chg="add mod">
          <ac:chgData name="Giovanni GATTI PINHEIRO" userId="82414f48-5018-4d51-91f0-fcc11741f73b" providerId="ADAL" clId="{B600067A-7209-497A-9123-0FE88A292CD7}" dt="2022-10-20T14:25:00.178" v="922" actId="207"/>
          <ac:spMkLst>
            <pc:docMk/>
            <pc:sldMk cId="4170245664" sldId="261"/>
            <ac:spMk id="23" creationId="{0066D522-F94A-4CFD-8F9C-2DE16BAC267A}"/>
          </ac:spMkLst>
        </pc:spChg>
        <pc:spChg chg="add mod">
          <ac:chgData name="Giovanni GATTI PINHEIRO" userId="82414f48-5018-4d51-91f0-fcc11741f73b" providerId="ADAL" clId="{B600067A-7209-497A-9123-0FE88A292CD7}" dt="2022-10-20T14:24:40.409" v="916" actId="207"/>
          <ac:spMkLst>
            <pc:docMk/>
            <pc:sldMk cId="4170245664" sldId="261"/>
            <ac:spMk id="24" creationId="{A71D45F6-E5A9-46E3-A869-1AC45846CF1B}"/>
          </ac:spMkLst>
        </pc:spChg>
        <pc:spChg chg="add mod">
          <ac:chgData name="Giovanni GATTI PINHEIRO" userId="82414f48-5018-4d51-91f0-fcc11741f73b" providerId="ADAL" clId="{B600067A-7209-497A-9123-0FE88A292CD7}" dt="2022-10-20T14:25:44.254" v="932" actId="207"/>
          <ac:spMkLst>
            <pc:docMk/>
            <pc:sldMk cId="4170245664" sldId="261"/>
            <ac:spMk id="25" creationId="{108176F8-9870-4D77-A002-8DAFD481B144}"/>
          </ac:spMkLst>
        </pc:spChg>
        <pc:spChg chg="add mod">
          <ac:chgData name="Giovanni GATTI PINHEIRO" userId="82414f48-5018-4d51-91f0-fcc11741f73b" providerId="ADAL" clId="{B600067A-7209-497A-9123-0FE88A292CD7}" dt="2022-10-20T14:26:08.852" v="955" actId="208"/>
          <ac:spMkLst>
            <pc:docMk/>
            <pc:sldMk cId="4170245664" sldId="261"/>
            <ac:spMk id="26" creationId="{5CA53DB4-B239-4185-9FD6-CE91EDBEE18A}"/>
          </ac:spMkLst>
        </pc:spChg>
        <pc:spChg chg="add mod">
          <ac:chgData name="Giovanni GATTI PINHEIRO" userId="82414f48-5018-4d51-91f0-fcc11741f73b" providerId="ADAL" clId="{B600067A-7209-497A-9123-0FE88A292CD7}" dt="2022-10-20T14:26:15.347" v="956" actId="207"/>
          <ac:spMkLst>
            <pc:docMk/>
            <pc:sldMk cId="4170245664" sldId="261"/>
            <ac:spMk id="27" creationId="{187A176A-5675-450E-81F0-31EAF7DEA12E}"/>
          </ac:spMkLst>
        </pc:spChg>
        <pc:spChg chg="add mod">
          <ac:chgData name="Giovanni GATTI PINHEIRO" userId="82414f48-5018-4d51-91f0-fcc11741f73b" providerId="ADAL" clId="{B600067A-7209-497A-9123-0FE88A292CD7}" dt="2022-10-20T14:26:33.921" v="968" actId="207"/>
          <ac:spMkLst>
            <pc:docMk/>
            <pc:sldMk cId="4170245664" sldId="261"/>
            <ac:spMk id="28" creationId="{3CA80E9F-D8BC-427F-BF46-B7B5F7F744FC}"/>
          </ac:spMkLst>
        </pc:spChg>
        <pc:picChg chg="del">
          <ac:chgData name="Giovanni GATTI PINHEIRO" userId="82414f48-5018-4d51-91f0-fcc11741f73b" providerId="ADAL" clId="{B600067A-7209-497A-9123-0FE88A292CD7}" dt="2022-10-20T14:21:03.442" v="723" actId="478"/>
          <ac:picMkLst>
            <pc:docMk/>
            <pc:sldMk cId="4170245664" sldId="261"/>
            <ac:picMk id="4098" creationId="{412875D0-1FA6-4356-B1FB-1D1C0A2582A5}"/>
          </ac:picMkLst>
        </pc:picChg>
      </pc:sldChg>
      <pc:sldChg chg="addSp delSp modSp add mod delAnim">
        <pc:chgData name="Giovanni GATTI PINHEIRO" userId="82414f48-5018-4d51-91f0-fcc11741f73b" providerId="ADAL" clId="{B600067A-7209-497A-9123-0FE88A292CD7}" dt="2022-10-21T05:28:58.772" v="1186" actId="1076"/>
        <pc:sldMkLst>
          <pc:docMk/>
          <pc:sldMk cId="170776638" sldId="262"/>
        </pc:sldMkLst>
        <pc:spChg chg="add del mod">
          <ac:chgData name="Giovanni GATTI PINHEIRO" userId="82414f48-5018-4d51-91f0-fcc11741f73b" providerId="ADAL" clId="{B600067A-7209-497A-9123-0FE88A292CD7}" dt="2022-10-21T05:24:08.878" v="1032" actId="478"/>
          <ac:spMkLst>
            <pc:docMk/>
            <pc:sldMk cId="170776638" sldId="262"/>
            <ac:spMk id="2" creationId="{9635CB6C-19DA-4951-B12D-5F03FFAFE7D1}"/>
          </ac:spMkLst>
        </pc:spChg>
        <pc:spChg chg="mod">
          <ac:chgData name="Giovanni GATTI PINHEIRO" userId="82414f48-5018-4d51-91f0-fcc11741f73b" providerId="ADAL" clId="{B600067A-7209-497A-9123-0FE88A292CD7}" dt="2022-10-20T14:27:11.386" v="980" actId="20577"/>
          <ac:spMkLst>
            <pc:docMk/>
            <pc:sldMk cId="170776638" sldId="262"/>
            <ac:spMk id="5" creationId="{60C315BD-342F-4AC8-B967-5B4CAB9992FC}"/>
          </ac:spMkLst>
        </pc:spChg>
        <pc:spChg chg="del">
          <ac:chgData name="Giovanni GATTI PINHEIRO" userId="82414f48-5018-4d51-91f0-fcc11741f73b" providerId="ADAL" clId="{B600067A-7209-497A-9123-0FE88A292CD7}" dt="2022-10-20T14:27:15.729" v="981" actId="478"/>
          <ac:spMkLst>
            <pc:docMk/>
            <pc:sldMk cId="170776638" sldId="262"/>
            <ac:spMk id="6" creationId="{0756DDC5-7575-4EE5-B870-6CED0F147A99}"/>
          </ac:spMkLst>
        </pc:spChg>
        <pc:spChg chg="del">
          <ac:chgData name="Giovanni GATTI PINHEIRO" userId="82414f48-5018-4d51-91f0-fcc11741f73b" providerId="ADAL" clId="{B600067A-7209-497A-9123-0FE88A292CD7}" dt="2022-10-20T14:27:15.729" v="981" actId="478"/>
          <ac:spMkLst>
            <pc:docMk/>
            <pc:sldMk cId="170776638" sldId="262"/>
            <ac:spMk id="7" creationId="{756E43CB-14AF-4841-A74A-FD9489067EAD}"/>
          </ac:spMkLst>
        </pc:spChg>
        <pc:spChg chg="del">
          <ac:chgData name="Giovanni GATTI PINHEIRO" userId="82414f48-5018-4d51-91f0-fcc11741f73b" providerId="ADAL" clId="{B600067A-7209-497A-9123-0FE88A292CD7}" dt="2022-10-20T14:27:15.729" v="981" actId="478"/>
          <ac:spMkLst>
            <pc:docMk/>
            <pc:sldMk cId="170776638" sldId="262"/>
            <ac:spMk id="8" creationId="{8D519CE5-B94E-4562-94CA-F8814FE1767B}"/>
          </ac:spMkLst>
        </pc:spChg>
        <pc:spChg chg="add del mod">
          <ac:chgData name="Giovanni GATTI PINHEIRO" userId="82414f48-5018-4d51-91f0-fcc11741f73b" providerId="ADAL" clId="{B600067A-7209-497A-9123-0FE88A292CD7}" dt="2022-10-21T05:27:32.486" v="1132" actId="478"/>
          <ac:spMkLst>
            <pc:docMk/>
            <pc:sldMk cId="170776638" sldId="262"/>
            <ac:spMk id="8" creationId="{F4DBE350-C8E2-48C3-B3D5-337674F5F764}"/>
          </ac:spMkLst>
        </pc:spChg>
        <pc:spChg chg="del">
          <ac:chgData name="Giovanni GATTI PINHEIRO" userId="82414f48-5018-4d51-91f0-fcc11741f73b" providerId="ADAL" clId="{B600067A-7209-497A-9123-0FE88A292CD7}" dt="2022-10-20T14:27:15.729" v="981" actId="478"/>
          <ac:spMkLst>
            <pc:docMk/>
            <pc:sldMk cId="170776638" sldId="262"/>
            <ac:spMk id="10" creationId="{5739BA93-BD3D-4926-A814-C4134EE3F8FD}"/>
          </ac:spMkLst>
        </pc:spChg>
        <pc:spChg chg="del">
          <ac:chgData name="Giovanni GATTI PINHEIRO" userId="82414f48-5018-4d51-91f0-fcc11741f73b" providerId="ADAL" clId="{B600067A-7209-497A-9123-0FE88A292CD7}" dt="2022-10-20T14:27:15.729" v="981" actId="478"/>
          <ac:spMkLst>
            <pc:docMk/>
            <pc:sldMk cId="170776638" sldId="262"/>
            <ac:spMk id="11" creationId="{18C79C47-A764-482E-B7D9-167774ABDCD0}"/>
          </ac:spMkLst>
        </pc:spChg>
        <pc:spChg chg="add mod">
          <ac:chgData name="Giovanni GATTI PINHEIRO" userId="82414f48-5018-4d51-91f0-fcc11741f73b" providerId="ADAL" clId="{B600067A-7209-497A-9123-0FE88A292CD7}" dt="2022-10-21T05:26:48.309" v="1111" actId="1076"/>
          <ac:spMkLst>
            <pc:docMk/>
            <pc:sldMk cId="170776638" sldId="262"/>
            <ac:spMk id="16" creationId="{37E14DFD-2F51-4DFD-9AC7-4CBB0CA183D4}"/>
          </ac:spMkLst>
        </pc:spChg>
        <pc:spChg chg="del">
          <ac:chgData name="Giovanni GATTI PINHEIRO" userId="82414f48-5018-4d51-91f0-fcc11741f73b" providerId="ADAL" clId="{B600067A-7209-497A-9123-0FE88A292CD7}" dt="2022-10-20T14:27:15.729" v="981" actId="478"/>
          <ac:spMkLst>
            <pc:docMk/>
            <pc:sldMk cId="170776638" sldId="262"/>
            <ac:spMk id="17" creationId="{05D2968E-F8F4-4315-BC58-26992780019E}"/>
          </ac:spMkLst>
        </pc:spChg>
        <pc:spChg chg="del">
          <ac:chgData name="Giovanni GATTI PINHEIRO" userId="82414f48-5018-4d51-91f0-fcc11741f73b" providerId="ADAL" clId="{B600067A-7209-497A-9123-0FE88A292CD7}" dt="2022-10-20T14:27:15.729" v="981" actId="478"/>
          <ac:spMkLst>
            <pc:docMk/>
            <pc:sldMk cId="170776638" sldId="262"/>
            <ac:spMk id="18" creationId="{B8688025-9CF0-4386-827F-4F154CF79EE0}"/>
          </ac:spMkLst>
        </pc:spChg>
        <pc:spChg chg="del">
          <ac:chgData name="Giovanni GATTI PINHEIRO" userId="82414f48-5018-4d51-91f0-fcc11741f73b" providerId="ADAL" clId="{B600067A-7209-497A-9123-0FE88A292CD7}" dt="2022-10-20T14:27:15.729" v="981" actId="478"/>
          <ac:spMkLst>
            <pc:docMk/>
            <pc:sldMk cId="170776638" sldId="262"/>
            <ac:spMk id="19" creationId="{8C1A00F5-D151-46C3-B719-47ADCE0B2B56}"/>
          </ac:spMkLst>
        </pc:spChg>
        <pc:spChg chg="del">
          <ac:chgData name="Giovanni GATTI PINHEIRO" userId="82414f48-5018-4d51-91f0-fcc11741f73b" providerId="ADAL" clId="{B600067A-7209-497A-9123-0FE88A292CD7}" dt="2022-10-20T14:27:15.729" v="981" actId="478"/>
          <ac:spMkLst>
            <pc:docMk/>
            <pc:sldMk cId="170776638" sldId="262"/>
            <ac:spMk id="20" creationId="{0D99DCA3-DB51-479A-BA31-F8B6E38D6931}"/>
          </ac:spMkLst>
        </pc:spChg>
        <pc:spChg chg="del">
          <ac:chgData name="Giovanni GATTI PINHEIRO" userId="82414f48-5018-4d51-91f0-fcc11741f73b" providerId="ADAL" clId="{B600067A-7209-497A-9123-0FE88A292CD7}" dt="2022-10-20T14:27:15.729" v="981" actId="478"/>
          <ac:spMkLst>
            <pc:docMk/>
            <pc:sldMk cId="170776638" sldId="262"/>
            <ac:spMk id="21" creationId="{EB04C7E6-6720-48B3-BC03-E438A2D84AD5}"/>
          </ac:spMkLst>
        </pc:spChg>
        <pc:spChg chg="del">
          <ac:chgData name="Giovanni GATTI PINHEIRO" userId="82414f48-5018-4d51-91f0-fcc11741f73b" providerId="ADAL" clId="{B600067A-7209-497A-9123-0FE88A292CD7}" dt="2022-10-20T14:27:15.729" v="981" actId="478"/>
          <ac:spMkLst>
            <pc:docMk/>
            <pc:sldMk cId="170776638" sldId="262"/>
            <ac:spMk id="22" creationId="{16EE691A-C762-4127-ADDC-0C1AE7E0F7B8}"/>
          </ac:spMkLst>
        </pc:spChg>
        <pc:spChg chg="del">
          <ac:chgData name="Giovanni GATTI PINHEIRO" userId="82414f48-5018-4d51-91f0-fcc11741f73b" providerId="ADAL" clId="{B600067A-7209-497A-9123-0FE88A292CD7}" dt="2022-10-20T14:27:15.729" v="981" actId="478"/>
          <ac:spMkLst>
            <pc:docMk/>
            <pc:sldMk cId="170776638" sldId="262"/>
            <ac:spMk id="23" creationId="{0066D522-F94A-4CFD-8F9C-2DE16BAC267A}"/>
          </ac:spMkLst>
        </pc:spChg>
        <pc:spChg chg="add mod">
          <ac:chgData name="Giovanni GATTI PINHEIRO" userId="82414f48-5018-4d51-91f0-fcc11741f73b" providerId="ADAL" clId="{B600067A-7209-497A-9123-0FE88A292CD7}" dt="2022-10-21T05:26:58.572" v="1115" actId="14100"/>
          <ac:spMkLst>
            <pc:docMk/>
            <pc:sldMk cId="170776638" sldId="262"/>
            <ac:spMk id="24" creationId="{8B8792A9-B10F-4CA8-BCBC-26FA4E576735}"/>
          </ac:spMkLst>
        </pc:spChg>
        <pc:spChg chg="del">
          <ac:chgData name="Giovanni GATTI PINHEIRO" userId="82414f48-5018-4d51-91f0-fcc11741f73b" providerId="ADAL" clId="{B600067A-7209-497A-9123-0FE88A292CD7}" dt="2022-10-20T14:27:15.729" v="981" actId="478"/>
          <ac:spMkLst>
            <pc:docMk/>
            <pc:sldMk cId="170776638" sldId="262"/>
            <ac:spMk id="24" creationId="{A71D45F6-E5A9-46E3-A869-1AC45846CF1B}"/>
          </ac:spMkLst>
        </pc:spChg>
        <pc:spChg chg="add mod">
          <ac:chgData name="Giovanni GATTI PINHEIRO" userId="82414f48-5018-4d51-91f0-fcc11741f73b" providerId="ADAL" clId="{B600067A-7209-497A-9123-0FE88A292CD7}" dt="2022-10-21T05:27:04.461" v="1119" actId="1076"/>
          <ac:spMkLst>
            <pc:docMk/>
            <pc:sldMk cId="170776638" sldId="262"/>
            <ac:spMk id="25" creationId="{0CDE1D89-CE87-490F-A240-BDB34B59944F}"/>
          </ac:spMkLst>
        </pc:spChg>
        <pc:spChg chg="del">
          <ac:chgData name="Giovanni GATTI PINHEIRO" userId="82414f48-5018-4d51-91f0-fcc11741f73b" providerId="ADAL" clId="{B600067A-7209-497A-9123-0FE88A292CD7}" dt="2022-10-20T14:27:15.729" v="981" actId="478"/>
          <ac:spMkLst>
            <pc:docMk/>
            <pc:sldMk cId="170776638" sldId="262"/>
            <ac:spMk id="25" creationId="{108176F8-9870-4D77-A002-8DAFD481B144}"/>
          </ac:spMkLst>
        </pc:spChg>
        <pc:spChg chg="add mod">
          <ac:chgData name="Giovanni GATTI PINHEIRO" userId="82414f48-5018-4d51-91f0-fcc11741f73b" providerId="ADAL" clId="{B600067A-7209-497A-9123-0FE88A292CD7}" dt="2022-10-21T05:27:14.505" v="1123" actId="1076"/>
          <ac:spMkLst>
            <pc:docMk/>
            <pc:sldMk cId="170776638" sldId="262"/>
            <ac:spMk id="26" creationId="{09A08131-632C-4CB8-BDDA-713A484789AC}"/>
          </ac:spMkLst>
        </pc:spChg>
        <pc:spChg chg="del">
          <ac:chgData name="Giovanni GATTI PINHEIRO" userId="82414f48-5018-4d51-91f0-fcc11741f73b" providerId="ADAL" clId="{B600067A-7209-497A-9123-0FE88A292CD7}" dt="2022-10-20T14:27:15.729" v="981" actId="478"/>
          <ac:spMkLst>
            <pc:docMk/>
            <pc:sldMk cId="170776638" sldId="262"/>
            <ac:spMk id="26" creationId="{5CA53DB4-B239-4185-9FD6-CE91EDBEE18A}"/>
          </ac:spMkLst>
        </pc:spChg>
        <pc:spChg chg="del">
          <ac:chgData name="Giovanni GATTI PINHEIRO" userId="82414f48-5018-4d51-91f0-fcc11741f73b" providerId="ADAL" clId="{B600067A-7209-497A-9123-0FE88A292CD7}" dt="2022-10-20T14:27:15.729" v="981" actId="478"/>
          <ac:spMkLst>
            <pc:docMk/>
            <pc:sldMk cId="170776638" sldId="262"/>
            <ac:spMk id="27" creationId="{187A176A-5675-450E-81F0-31EAF7DEA12E}"/>
          </ac:spMkLst>
        </pc:spChg>
        <pc:spChg chg="add mod">
          <ac:chgData name="Giovanni GATTI PINHEIRO" userId="82414f48-5018-4d51-91f0-fcc11741f73b" providerId="ADAL" clId="{B600067A-7209-497A-9123-0FE88A292CD7}" dt="2022-10-21T05:27:26.956" v="1127" actId="1076"/>
          <ac:spMkLst>
            <pc:docMk/>
            <pc:sldMk cId="170776638" sldId="262"/>
            <ac:spMk id="27" creationId="{381C4AF5-62DE-4980-9149-4376F393F9CA}"/>
          </ac:spMkLst>
        </pc:spChg>
        <pc:spChg chg="del">
          <ac:chgData name="Giovanni GATTI PINHEIRO" userId="82414f48-5018-4d51-91f0-fcc11741f73b" providerId="ADAL" clId="{B600067A-7209-497A-9123-0FE88A292CD7}" dt="2022-10-20T14:27:15.729" v="981" actId="478"/>
          <ac:spMkLst>
            <pc:docMk/>
            <pc:sldMk cId="170776638" sldId="262"/>
            <ac:spMk id="28" creationId="{3CA80E9F-D8BC-427F-BF46-B7B5F7F744FC}"/>
          </ac:spMkLst>
        </pc:spChg>
        <pc:spChg chg="add mod">
          <ac:chgData name="Giovanni GATTI PINHEIRO" userId="82414f48-5018-4d51-91f0-fcc11741f73b" providerId="ADAL" clId="{B600067A-7209-497A-9123-0FE88A292CD7}" dt="2022-10-21T05:28:11.236" v="1150" actId="14100"/>
          <ac:spMkLst>
            <pc:docMk/>
            <pc:sldMk cId="170776638" sldId="262"/>
            <ac:spMk id="28" creationId="{A93C440C-10BC-44D8-BBB1-33CDC7F47173}"/>
          </ac:spMkLst>
        </pc:spChg>
        <pc:spChg chg="add del mod">
          <ac:chgData name="Giovanni GATTI PINHEIRO" userId="82414f48-5018-4d51-91f0-fcc11741f73b" providerId="ADAL" clId="{B600067A-7209-497A-9123-0FE88A292CD7}" dt="2022-10-21T05:28:13.376" v="1151" actId="478"/>
          <ac:spMkLst>
            <pc:docMk/>
            <pc:sldMk cId="170776638" sldId="262"/>
            <ac:spMk id="29" creationId="{0F2E254C-4020-4413-8DE9-1BC2398ED36E}"/>
          </ac:spMkLst>
        </pc:spChg>
        <pc:spChg chg="add mod">
          <ac:chgData name="Giovanni GATTI PINHEIRO" userId="82414f48-5018-4d51-91f0-fcc11741f73b" providerId="ADAL" clId="{B600067A-7209-497A-9123-0FE88A292CD7}" dt="2022-10-21T05:28:15.516" v="1152" actId="14100"/>
          <ac:spMkLst>
            <pc:docMk/>
            <pc:sldMk cId="170776638" sldId="262"/>
            <ac:spMk id="30" creationId="{7413E393-368E-40D1-8F0F-D172753F9FB2}"/>
          </ac:spMkLst>
        </pc:spChg>
        <pc:spChg chg="add mod">
          <ac:chgData name="Giovanni GATTI PINHEIRO" userId="82414f48-5018-4d51-91f0-fcc11741f73b" providerId="ADAL" clId="{B600067A-7209-497A-9123-0FE88A292CD7}" dt="2022-10-21T05:28:17.311" v="1153" actId="14100"/>
          <ac:spMkLst>
            <pc:docMk/>
            <pc:sldMk cId="170776638" sldId="262"/>
            <ac:spMk id="31" creationId="{E235D00C-C55E-4C9B-917F-4408AA3568F9}"/>
          </ac:spMkLst>
        </pc:spChg>
        <pc:spChg chg="add mod">
          <ac:chgData name="Giovanni GATTI PINHEIRO" userId="82414f48-5018-4d51-91f0-fcc11741f73b" providerId="ADAL" clId="{B600067A-7209-497A-9123-0FE88A292CD7}" dt="2022-10-21T05:28:20.888" v="1154" actId="14100"/>
          <ac:spMkLst>
            <pc:docMk/>
            <pc:sldMk cId="170776638" sldId="262"/>
            <ac:spMk id="32" creationId="{F38EA38D-9FA6-4E36-B730-1EB60F70A85D}"/>
          </ac:spMkLst>
        </pc:spChg>
        <pc:spChg chg="add mod">
          <ac:chgData name="Giovanni GATTI PINHEIRO" userId="82414f48-5018-4d51-91f0-fcc11741f73b" providerId="ADAL" clId="{B600067A-7209-497A-9123-0FE88A292CD7}" dt="2022-10-21T05:28:37.610" v="1170" actId="1076"/>
          <ac:spMkLst>
            <pc:docMk/>
            <pc:sldMk cId="170776638" sldId="262"/>
            <ac:spMk id="33" creationId="{A4ADA7B1-070D-45D9-897F-A8EF91EE97D9}"/>
          </ac:spMkLst>
        </pc:spChg>
        <pc:spChg chg="add mod">
          <ac:chgData name="Giovanni GATTI PINHEIRO" userId="82414f48-5018-4d51-91f0-fcc11741f73b" providerId="ADAL" clId="{B600067A-7209-497A-9123-0FE88A292CD7}" dt="2022-10-21T05:28:58.772" v="1186" actId="1076"/>
          <ac:spMkLst>
            <pc:docMk/>
            <pc:sldMk cId="170776638" sldId="262"/>
            <ac:spMk id="35" creationId="{D6585908-4966-4D75-BCB6-6110E5AD1790}"/>
          </ac:spMkLst>
        </pc:spChg>
        <pc:picChg chg="add mod">
          <ac:chgData name="Giovanni GATTI PINHEIRO" userId="82414f48-5018-4d51-91f0-fcc11741f73b" providerId="ADAL" clId="{B600067A-7209-497A-9123-0FE88A292CD7}" dt="2022-10-21T05:24:17.999" v="1033" actId="1076"/>
          <ac:picMkLst>
            <pc:docMk/>
            <pc:sldMk cId="170776638" sldId="262"/>
            <ac:picMk id="1026" creationId="{29ED2F13-BD55-4984-832E-D17B81A8BC40}"/>
          </ac:picMkLst>
        </pc:picChg>
        <pc:cxnChg chg="add del">
          <ac:chgData name="Giovanni GATTI PINHEIRO" userId="82414f48-5018-4d51-91f0-fcc11741f73b" providerId="ADAL" clId="{B600067A-7209-497A-9123-0FE88A292CD7}" dt="2022-10-21T05:24:32.730" v="1035" actId="478"/>
          <ac:cxnSpMkLst>
            <pc:docMk/>
            <pc:sldMk cId="170776638" sldId="262"/>
            <ac:cxnSpMk id="7" creationId="{968D2283-E0E9-4868-B9BF-967797029665}"/>
          </ac:cxnSpMkLst>
        </pc:cxnChg>
        <pc:cxnChg chg="add mod">
          <ac:chgData name="Giovanni GATTI PINHEIRO" userId="82414f48-5018-4d51-91f0-fcc11741f73b" providerId="ADAL" clId="{B600067A-7209-497A-9123-0FE88A292CD7}" dt="2022-10-21T05:28:25.651" v="1155" actId="14100"/>
          <ac:cxnSpMkLst>
            <pc:docMk/>
            <pc:sldMk cId="170776638" sldId="262"/>
            <ac:cxnSpMk id="10" creationId="{F984AC15-B14D-4818-BCE4-096E4BA53808}"/>
          </ac:cxnSpMkLst>
        </pc:cxnChg>
        <pc:cxnChg chg="add del mod">
          <ac:chgData name="Giovanni GATTI PINHEIRO" userId="82414f48-5018-4d51-91f0-fcc11741f73b" providerId="ADAL" clId="{B600067A-7209-497A-9123-0FE88A292CD7}" dt="2022-10-21T05:27:31.329" v="1131" actId="478"/>
          <ac:cxnSpMkLst>
            <pc:docMk/>
            <pc:sldMk cId="170776638" sldId="262"/>
            <ac:cxnSpMk id="13" creationId="{5DA5A50C-5F21-4D9C-93E6-FB3CF7F7E87E}"/>
          </ac:cxnSpMkLst>
        </pc:cxnChg>
        <pc:cxnChg chg="add del mod">
          <ac:chgData name="Giovanni GATTI PINHEIRO" userId="82414f48-5018-4d51-91f0-fcc11741f73b" providerId="ADAL" clId="{B600067A-7209-497A-9123-0FE88A292CD7}" dt="2022-10-21T05:27:30.502" v="1130" actId="478"/>
          <ac:cxnSpMkLst>
            <pc:docMk/>
            <pc:sldMk cId="170776638" sldId="262"/>
            <ac:cxnSpMk id="15" creationId="{BFA979BB-F627-489D-95F9-745FFF53DB1D}"/>
          </ac:cxnSpMkLst>
        </pc:cxnChg>
        <pc:cxnChg chg="add del mod">
          <ac:chgData name="Giovanni GATTI PINHEIRO" userId="82414f48-5018-4d51-91f0-fcc11741f73b" providerId="ADAL" clId="{B600067A-7209-497A-9123-0FE88A292CD7}" dt="2022-10-21T05:27:29.502" v="1129" actId="478"/>
          <ac:cxnSpMkLst>
            <pc:docMk/>
            <pc:sldMk cId="170776638" sldId="262"/>
            <ac:cxnSpMk id="17" creationId="{DB2C034E-31FE-4A07-B166-0569884DD3F9}"/>
          </ac:cxnSpMkLst>
        </pc:cxnChg>
        <pc:cxnChg chg="add del mod">
          <ac:chgData name="Giovanni GATTI PINHEIRO" userId="82414f48-5018-4d51-91f0-fcc11741f73b" providerId="ADAL" clId="{B600067A-7209-497A-9123-0FE88A292CD7}" dt="2022-10-21T05:27:28.674" v="1128" actId="478"/>
          <ac:cxnSpMkLst>
            <pc:docMk/>
            <pc:sldMk cId="170776638" sldId="262"/>
            <ac:cxnSpMk id="18" creationId="{4352E0EC-4EF4-4E39-9403-751F30EB4EAA}"/>
          </ac:cxnSpMkLst>
        </pc:cxnChg>
        <pc:cxnChg chg="add del">
          <ac:chgData name="Giovanni GATTI PINHEIRO" userId="82414f48-5018-4d51-91f0-fcc11741f73b" providerId="ADAL" clId="{B600067A-7209-497A-9123-0FE88A292CD7}" dt="2022-10-21T05:26:35.514" v="1106" actId="11529"/>
          <ac:cxnSpMkLst>
            <pc:docMk/>
            <pc:sldMk cId="170776638" sldId="262"/>
            <ac:cxnSpMk id="20" creationId="{5F4A85C6-264F-43BD-80C3-92E49B981F04}"/>
          </ac:cxnSpMkLst>
        </pc:cxnChg>
        <pc:cxnChg chg="add mod">
          <ac:chgData name="Giovanni GATTI PINHEIRO" userId="82414f48-5018-4d51-91f0-fcc11741f73b" providerId="ADAL" clId="{B600067A-7209-497A-9123-0FE88A292CD7}" dt="2022-10-21T05:26:44.981" v="1110" actId="1076"/>
          <ac:cxnSpMkLst>
            <pc:docMk/>
            <pc:sldMk cId="170776638" sldId="262"/>
            <ac:cxnSpMk id="22" creationId="{02F3541F-32E3-4F00-B8B7-8D818FF1D623}"/>
          </ac:cxnSpMkLst>
        </pc:cxnChg>
      </pc:sldChg>
      <pc:sldChg chg="addSp delSp modSp add mod modAnim">
        <pc:chgData name="Giovanni GATTI PINHEIRO" userId="82414f48-5018-4d51-91f0-fcc11741f73b" providerId="ADAL" clId="{B600067A-7209-497A-9123-0FE88A292CD7}" dt="2022-10-25T08:23:30.162" v="5883"/>
        <pc:sldMkLst>
          <pc:docMk/>
          <pc:sldMk cId="1252985386" sldId="263"/>
        </pc:sldMkLst>
        <pc:spChg chg="add mod">
          <ac:chgData name="Giovanni GATTI PINHEIRO" userId="82414f48-5018-4d51-91f0-fcc11741f73b" providerId="ADAL" clId="{B600067A-7209-497A-9123-0FE88A292CD7}" dt="2022-10-21T12:26:26.001" v="1919" actId="20577"/>
          <ac:spMkLst>
            <pc:docMk/>
            <pc:sldMk cId="1252985386" sldId="263"/>
            <ac:spMk id="2" creationId="{3FC90167-862C-4ED2-B381-046B2990CDF7}"/>
          </ac:spMkLst>
        </pc:spChg>
        <pc:spChg chg="mod">
          <ac:chgData name="Giovanni GATTI PINHEIRO" userId="82414f48-5018-4d51-91f0-fcc11741f73b" providerId="ADAL" clId="{B600067A-7209-497A-9123-0FE88A292CD7}" dt="2022-10-20T14:27:42.016" v="1009" actId="20577"/>
          <ac:spMkLst>
            <pc:docMk/>
            <pc:sldMk cId="1252985386" sldId="263"/>
            <ac:spMk id="5" creationId="{60C315BD-342F-4AC8-B967-5B4CAB9992FC}"/>
          </ac:spMkLst>
        </pc:spChg>
        <pc:spChg chg="add mod">
          <ac:chgData name="Giovanni GATTI PINHEIRO" userId="82414f48-5018-4d51-91f0-fcc11741f73b" providerId="ADAL" clId="{B600067A-7209-497A-9123-0FE88A292CD7}" dt="2022-10-25T08:19:55.789" v="5813" actId="14100"/>
          <ac:spMkLst>
            <pc:docMk/>
            <pc:sldMk cId="1252985386" sldId="263"/>
            <ac:spMk id="6" creationId="{4DE117A2-1010-4D38-9DDB-3C175002B75C}"/>
          </ac:spMkLst>
        </pc:spChg>
        <pc:spChg chg="add del mod">
          <ac:chgData name="Giovanni GATTI PINHEIRO" userId="82414f48-5018-4d51-91f0-fcc11741f73b" providerId="ADAL" clId="{B600067A-7209-497A-9123-0FE88A292CD7}" dt="2022-10-21T12:26:33.326" v="1923" actId="478"/>
          <ac:spMkLst>
            <pc:docMk/>
            <pc:sldMk cId="1252985386" sldId="263"/>
            <ac:spMk id="6" creationId="{E84F4907-BCCA-449D-99FA-75958BF087FA}"/>
          </ac:spMkLst>
        </pc:spChg>
        <pc:spChg chg="add mod">
          <ac:chgData name="Giovanni GATTI PINHEIRO" userId="82414f48-5018-4d51-91f0-fcc11741f73b" providerId="ADAL" clId="{B600067A-7209-497A-9123-0FE88A292CD7}" dt="2022-10-25T08:19:05.843" v="5807" actId="1076"/>
          <ac:spMkLst>
            <pc:docMk/>
            <pc:sldMk cId="1252985386" sldId="263"/>
            <ac:spMk id="7" creationId="{5B1584BA-3583-46FA-9AA3-912F0CA8E989}"/>
          </ac:spMkLst>
        </pc:spChg>
        <pc:spChg chg="add mod">
          <ac:chgData name="Giovanni GATTI PINHEIRO" userId="82414f48-5018-4d51-91f0-fcc11741f73b" providerId="ADAL" clId="{B600067A-7209-497A-9123-0FE88A292CD7}" dt="2022-10-21T12:30:24.147" v="2121" actId="1076"/>
          <ac:spMkLst>
            <pc:docMk/>
            <pc:sldMk cId="1252985386" sldId="263"/>
            <ac:spMk id="8" creationId="{843A5554-C1CF-4534-B0A8-1831F913AFFD}"/>
          </ac:spMkLst>
        </pc:spChg>
        <pc:spChg chg="add del mod">
          <ac:chgData name="Giovanni GATTI PINHEIRO" userId="82414f48-5018-4d51-91f0-fcc11741f73b" providerId="ADAL" clId="{B600067A-7209-497A-9123-0FE88A292CD7}" dt="2022-10-25T08:21:40.885" v="5865" actId="20577"/>
          <ac:spMkLst>
            <pc:docMk/>
            <pc:sldMk cId="1252985386" sldId="263"/>
            <ac:spMk id="9" creationId="{C9D0E6DB-4766-4D51-BEE1-D31B303ABB0C}"/>
          </ac:spMkLst>
        </pc:spChg>
        <pc:spChg chg="add del mod">
          <ac:chgData name="Giovanni GATTI PINHEIRO" userId="82414f48-5018-4d51-91f0-fcc11741f73b" providerId="ADAL" clId="{B600067A-7209-497A-9123-0FE88A292CD7}" dt="2022-10-21T12:32:53.878" v="2196" actId="478"/>
          <ac:spMkLst>
            <pc:docMk/>
            <pc:sldMk cId="1252985386" sldId="263"/>
            <ac:spMk id="10" creationId="{5E3A1857-29F9-486E-AF40-497DD10871FC}"/>
          </ac:spMkLst>
        </pc:spChg>
        <pc:spChg chg="add mod">
          <ac:chgData name="Giovanni GATTI PINHEIRO" userId="82414f48-5018-4d51-91f0-fcc11741f73b" providerId="ADAL" clId="{B600067A-7209-497A-9123-0FE88A292CD7}" dt="2022-10-25T08:23:23.894" v="5882" actId="14100"/>
          <ac:spMkLst>
            <pc:docMk/>
            <pc:sldMk cId="1252985386" sldId="263"/>
            <ac:spMk id="10" creationId="{C98B586F-2E71-4C98-B7AB-FE959BF7F7E7}"/>
          </ac:spMkLst>
        </pc:spChg>
        <pc:spChg chg="add mod">
          <ac:chgData name="Giovanni GATTI PINHEIRO" userId="82414f48-5018-4d51-91f0-fcc11741f73b" providerId="ADAL" clId="{B600067A-7209-497A-9123-0FE88A292CD7}" dt="2022-10-21T12:34:03.274" v="2238" actId="1076"/>
          <ac:spMkLst>
            <pc:docMk/>
            <pc:sldMk cId="1252985386" sldId="263"/>
            <ac:spMk id="11" creationId="{8BE007A3-D3D0-4BFF-B50C-ED3B6BB23B70}"/>
          </ac:spMkLst>
        </pc:spChg>
        <pc:spChg chg="add mod">
          <ac:chgData name="Giovanni GATTI PINHEIRO" userId="82414f48-5018-4d51-91f0-fcc11741f73b" providerId="ADAL" clId="{B600067A-7209-497A-9123-0FE88A292CD7}" dt="2022-10-21T12:34:31.177" v="2251" actId="207"/>
          <ac:spMkLst>
            <pc:docMk/>
            <pc:sldMk cId="1252985386" sldId="263"/>
            <ac:spMk id="12" creationId="{4A96B8C3-CC11-4C81-A8B6-C1F9642E99B2}"/>
          </ac:spMkLst>
        </pc:spChg>
        <pc:spChg chg="add mod">
          <ac:chgData name="Giovanni GATTI PINHEIRO" userId="82414f48-5018-4d51-91f0-fcc11741f73b" providerId="ADAL" clId="{B600067A-7209-497A-9123-0FE88A292CD7}" dt="2022-10-21T12:35:54.767" v="2261" actId="1076"/>
          <ac:spMkLst>
            <pc:docMk/>
            <pc:sldMk cId="1252985386" sldId="263"/>
            <ac:spMk id="13" creationId="{AC48D4C6-BEC8-441F-8023-343AAC568648}"/>
          </ac:spMkLst>
        </pc:spChg>
        <pc:spChg chg="add mod">
          <ac:chgData name="Giovanni GATTI PINHEIRO" userId="82414f48-5018-4d51-91f0-fcc11741f73b" providerId="ADAL" clId="{B600067A-7209-497A-9123-0FE88A292CD7}" dt="2022-10-21T12:34:37.614" v="2253" actId="1076"/>
          <ac:spMkLst>
            <pc:docMk/>
            <pc:sldMk cId="1252985386" sldId="263"/>
            <ac:spMk id="14" creationId="{91A39035-EC1F-4443-88F2-6CC8729F2204}"/>
          </ac:spMkLst>
        </pc:spChg>
        <pc:spChg chg="add del mod">
          <ac:chgData name="Giovanni GATTI PINHEIRO" userId="82414f48-5018-4d51-91f0-fcc11741f73b" providerId="ADAL" clId="{B600067A-7209-497A-9123-0FE88A292CD7}" dt="2022-10-21T12:35:56.011" v="2262"/>
          <ac:spMkLst>
            <pc:docMk/>
            <pc:sldMk cId="1252985386" sldId="263"/>
            <ac:spMk id="15" creationId="{C4D3C35D-40F6-483E-941D-3405197F0C9E}"/>
          </ac:spMkLst>
        </pc:spChg>
        <pc:spChg chg="add del mod">
          <ac:chgData name="Giovanni GATTI PINHEIRO" userId="82414f48-5018-4d51-91f0-fcc11741f73b" providerId="ADAL" clId="{B600067A-7209-497A-9123-0FE88A292CD7}" dt="2022-10-21T12:35:56.011" v="2262"/>
          <ac:spMkLst>
            <pc:docMk/>
            <pc:sldMk cId="1252985386" sldId="263"/>
            <ac:spMk id="16" creationId="{9A2130D2-A4D4-4F4B-A2CF-C0945D2061CD}"/>
          </ac:spMkLst>
        </pc:spChg>
        <pc:spChg chg="add del mod">
          <ac:chgData name="Giovanni GATTI PINHEIRO" userId="82414f48-5018-4d51-91f0-fcc11741f73b" providerId="ADAL" clId="{B600067A-7209-497A-9123-0FE88A292CD7}" dt="2022-10-21T12:35:56.011" v="2262"/>
          <ac:spMkLst>
            <pc:docMk/>
            <pc:sldMk cId="1252985386" sldId="263"/>
            <ac:spMk id="17" creationId="{AE17E183-70BF-490F-B30D-8489C07B4DBA}"/>
          </ac:spMkLst>
        </pc:spChg>
        <pc:spChg chg="add del mod">
          <ac:chgData name="Giovanni GATTI PINHEIRO" userId="82414f48-5018-4d51-91f0-fcc11741f73b" providerId="ADAL" clId="{B600067A-7209-497A-9123-0FE88A292CD7}" dt="2022-10-21T12:35:56.011" v="2262"/>
          <ac:spMkLst>
            <pc:docMk/>
            <pc:sldMk cId="1252985386" sldId="263"/>
            <ac:spMk id="18" creationId="{FEC04513-2176-4A81-ABD1-8499CB9FA1F3}"/>
          </ac:spMkLst>
        </pc:spChg>
        <pc:spChg chg="add mod">
          <ac:chgData name="Giovanni GATTI PINHEIRO" userId="82414f48-5018-4d51-91f0-fcc11741f73b" providerId="ADAL" clId="{B600067A-7209-497A-9123-0FE88A292CD7}" dt="2022-10-25T08:23:04.945" v="5874" actId="20577"/>
          <ac:spMkLst>
            <pc:docMk/>
            <pc:sldMk cId="1252985386" sldId="263"/>
            <ac:spMk id="19" creationId="{CDEF5A66-E952-4D96-8E03-B5E943EFB252}"/>
          </ac:spMkLst>
        </pc:spChg>
        <pc:spChg chg="add mod">
          <ac:chgData name="Giovanni GATTI PINHEIRO" userId="82414f48-5018-4d51-91f0-fcc11741f73b" providerId="ADAL" clId="{B600067A-7209-497A-9123-0FE88A292CD7}" dt="2022-10-25T08:23:11.110" v="5878" actId="20577"/>
          <ac:spMkLst>
            <pc:docMk/>
            <pc:sldMk cId="1252985386" sldId="263"/>
            <ac:spMk id="20" creationId="{8BAD4106-D289-43F3-87BF-CAFBB890CC39}"/>
          </ac:spMkLst>
        </pc:spChg>
        <pc:spChg chg="add mod">
          <ac:chgData name="Giovanni GATTI PINHEIRO" userId="82414f48-5018-4d51-91f0-fcc11741f73b" providerId="ADAL" clId="{B600067A-7209-497A-9123-0FE88A292CD7}" dt="2022-10-21T12:35:59.662" v="2264" actId="1076"/>
          <ac:spMkLst>
            <pc:docMk/>
            <pc:sldMk cId="1252985386" sldId="263"/>
            <ac:spMk id="21" creationId="{F509600F-13E8-4AAE-ACCB-F4604C56D11E}"/>
          </ac:spMkLst>
        </pc:spChg>
        <pc:spChg chg="add mod">
          <ac:chgData name="Giovanni GATTI PINHEIRO" userId="82414f48-5018-4d51-91f0-fcc11741f73b" providerId="ADAL" clId="{B600067A-7209-497A-9123-0FE88A292CD7}" dt="2022-10-21T12:35:59.662" v="2264" actId="1076"/>
          <ac:spMkLst>
            <pc:docMk/>
            <pc:sldMk cId="1252985386" sldId="263"/>
            <ac:spMk id="22" creationId="{262167F9-FAFF-4D9B-80E6-E5EFEC6092E6}"/>
          </ac:spMkLst>
        </pc:spChg>
      </pc:sldChg>
      <pc:sldChg chg="addSp delSp modSp add mod modAnim">
        <pc:chgData name="Giovanni GATTI PINHEIRO" userId="82414f48-5018-4d51-91f0-fcc11741f73b" providerId="ADAL" clId="{B600067A-7209-497A-9123-0FE88A292CD7}" dt="2022-10-21T05:38:36.542" v="1389"/>
        <pc:sldMkLst>
          <pc:docMk/>
          <pc:sldMk cId="1092457574" sldId="264"/>
        </pc:sldMkLst>
        <pc:spChg chg="add mod">
          <ac:chgData name="Giovanni GATTI PINHEIRO" userId="82414f48-5018-4d51-91f0-fcc11741f73b" providerId="ADAL" clId="{B600067A-7209-497A-9123-0FE88A292CD7}" dt="2022-10-21T05:30:23.263" v="1258" actId="1076"/>
          <ac:spMkLst>
            <pc:docMk/>
            <pc:sldMk cId="1092457574" sldId="264"/>
            <ac:spMk id="2" creationId="{01778CAC-3EF6-461B-88BD-D0D87B252C19}"/>
          </ac:spMkLst>
        </pc:spChg>
        <pc:spChg chg="mod">
          <ac:chgData name="Giovanni GATTI PINHEIRO" userId="82414f48-5018-4d51-91f0-fcc11741f73b" providerId="ADAL" clId="{B600067A-7209-497A-9123-0FE88A292CD7}" dt="2022-10-21T05:30:58.191" v="1273"/>
          <ac:spMkLst>
            <pc:docMk/>
            <pc:sldMk cId="1092457574" sldId="264"/>
            <ac:spMk id="5" creationId="{60C315BD-342F-4AC8-B967-5B4CAB9992FC}"/>
          </ac:spMkLst>
        </pc:spChg>
        <pc:spChg chg="add mod">
          <ac:chgData name="Giovanni GATTI PINHEIRO" userId="82414f48-5018-4d51-91f0-fcc11741f73b" providerId="ADAL" clId="{B600067A-7209-497A-9123-0FE88A292CD7}" dt="2022-10-21T05:30:54.886" v="1272" actId="688"/>
          <ac:spMkLst>
            <pc:docMk/>
            <pc:sldMk cId="1092457574" sldId="264"/>
            <ac:spMk id="6" creationId="{B3FF923A-42CB-4B75-8B5E-13A08EABE821}"/>
          </ac:spMkLst>
        </pc:spChg>
        <pc:spChg chg="add mod">
          <ac:chgData name="Giovanni GATTI PINHEIRO" userId="82414f48-5018-4d51-91f0-fcc11741f73b" providerId="ADAL" clId="{B600067A-7209-497A-9123-0FE88A292CD7}" dt="2022-10-21T05:31:28.630" v="1295" actId="1076"/>
          <ac:spMkLst>
            <pc:docMk/>
            <pc:sldMk cId="1092457574" sldId="264"/>
            <ac:spMk id="7" creationId="{BF7587D9-F8D8-4DD6-BC4C-78BCFD7E0668}"/>
          </ac:spMkLst>
        </pc:spChg>
        <pc:spChg chg="add mod">
          <ac:chgData name="Giovanni GATTI PINHEIRO" userId="82414f48-5018-4d51-91f0-fcc11741f73b" providerId="ADAL" clId="{B600067A-7209-497A-9123-0FE88A292CD7}" dt="2022-10-21T05:33:16.391" v="1376" actId="1035"/>
          <ac:spMkLst>
            <pc:docMk/>
            <pc:sldMk cId="1092457574" sldId="264"/>
            <ac:spMk id="8" creationId="{65B9C489-F564-4406-BD16-B540008CECCE}"/>
          </ac:spMkLst>
        </pc:spChg>
        <pc:spChg chg="add del mod">
          <ac:chgData name="Giovanni GATTI PINHEIRO" userId="82414f48-5018-4d51-91f0-fcc11741f73b" providerId="ADAL" clId="{B600067A-7209-497A-9123-0FE88A292CD7}" dt="2022-10-21T05:38:32.907" v="1388" actId="478"/>
          <ac:spMkLst>
            <pc:docMk/>
            <pc:sldMk cId="1092457574" sldId="264"/>
            <ac:spMk id="9" creationId="{25F2BF2E-E83B-4D54-AC9A-1E26ECBCDA89}"/>
          </ac:spMkLst>
        </pc:spChg>
        <pc:spChg chg="add del mod">
          <ac:chgData name="Giovanni GATTI PINHEIRO" userId="82414f48-5018-4d51-91f0-fcc11741f73b" providerId="ADAL" clId="{B600067A-7209-497A-9123-0FE88A292CD7}" dt="2022-10-21T05:38:32.907" v="1388" actId="478"/>
          <ac:spMkLst>
            <pc:docMk/>
            <pc:sldMk cId="1092457574" sldId="264"/>
            <ac:spMk id="29" creationId="{EAFA4B0B-CF3C-4510-AFB7-66871190026E}"/>
          </ac:spMkLst>
        </pc:spChg>
        <pc:spChg chg="add del mod">
          <ac:chgData name="Giovanni GATTI PINHEIRO" userId="82414f48-5018-4d51-91f0-fcc11741f73b" providerId="ADAL" clId="{B600067A-7209-497A-9123-0FE88A292CD7}" dt="2022-10-21T05:38:32.907" v="1388" actId="478"/>
          <ac:spMkLst>
            <pc:docMk/>
            <pc:sldMk cId="1092457574" sldId="264"/>
            <ac:spMk id="34" creationId="{6A900FEF-FE8F-4D33-8B1A-668CDC3CA373}"/>
          </ac:spMkLst>
        </pc:spChg>
        <pc:picChg chg="del">
          <ac:chgData name="Giovanni GATTI PINHEIRO" userId="82414f48-5018-4d51-91f0-fcc11741f73b" providerId="ADAL" clId="{B600067A-7209-497A-9123-0FE88A292CD7}" dt="2022-10-21T05:29:08.105" v="1188" actId="478"/>
          <ac:picMkLst>
            <pc:docMk/>
            <pc:sldMk cId="1092457574" sldId="264"/>
            <ac:picMk id="1026" creationId="{29ED2F13-BD55-4984-832E-D17B81A8BC40}"/>
          </ac:picMkLst>
        </pc:picChg>
      </pc:sldChg>
      <pc:sldChg chg="addSp delSp modSp add mod modAnim">
        <pc:chgData name="Giovanni GATTI PINHEIRO" userId="82414f48-5018-4d51-91f0-fcc11741f73b" providerId="ADAL" clId="{B600067A-7209-497A-9123-0FE88A292CD7}" dt="2022-10-25T08:18:17.410" v="5795" actId="207"/>
        <pc:sldMkLst>
          <pc:docMk/>
          <pc:sldMk cId="255132975" sldId="265"/>
        </pc:sldMkLst>
        <pc:spChg chg="mod">
          <ac:chgData name="Giovanni GATTI PINHEIRO" userId="82414f48-5018-4d51-91f0-fcc11741f73b" providerId="ADAL" clId="{B600067A-7209-497A-9123-0FE88A292CD7}" dt="2022-10-21T12:15:46.895" v="1721" actId="1038"/>
          <ac:spMkLst>
            <pc:docMk/>
            <pc:sldMk cId="255132975" sldId="265"/>
            <ac:spMk id="9" creationId="{25F2BF2E-E83B-4D54-AC9A-1E26ECBCDA89}"/>
          </ac:spMkLst>
        </pc:spChg>
        <pc:spChg chg="add mod">
          <ac:chgData name="Giovanni GATTI PINHEIRO" userId="82414f48-5018-4d51-91f0-fcc11741f73b" providerId="ADAL" clId="{B600067A-7209-497A-9123-0FE88A292CD7}" dt="2022-10-21T12:15:46.895" v="1721" actId="1038"/>
          <ac:spMkLst>
            <pc:docMk/>
            <pc:sldMk cId="255132975" sldId="265"/>
            <ac:spMk id="11" creationId="{D7B99A0C-63ED-40E0-A77C-C5F46E10A4C8}"/>
          </ac:spMkLst>
        </pc:spChg>
        <pc:spChg chg="add mod">
          <ac:chgData name="Giovanni GATTI PINHEIRO" userId="82414f48-5018-4d51-91f0-fcc11741f73b" providerId="ADAL" clId="{B600067A-7209-497A-9123-0FE88A292CD7}" dt="2022-10-21T12:15:46.895" v="1721" actId="1038"/>
          <ac:spMkLst>
            <pc:docMk/>
            <pc:sldMk cId="255132975" sldId="265"/>
            <ac:spMk id="12" creationId="{E1990E98-F03F-447B-B7D9-37791DD126B0}"/>
          </ac:spMkLst>
        </pc:spChg>
        <pc:spChg chg="add del mod">
          <ac:chgData name="Giovanni GATTI PINHEIRO" userId="82414f48-5018-4d51-91f0-fcc11741f73b" providerId="ADAL" clId="{B600067A-7209-497A-9123-0FE88A292CD7}" dt="2022-10-21T05:40:03.113" v="1428" actId="478"/>
          <ac:spMkLst>
            <pc:docMk/>
            <pc:sldMk cId="255132975" sldId="265"/>
            <ac:spMk id="15" creationId="{032CFF50-4396-457C-B95B-084D329832C7}"/>
          </ac:spMkLst>
        </pc:spChg>
        <pc:spChg chg="del">
          <ac:chgData name="Giovanni GATTI PINHEIRO" userId="82414f48-5018-4d51-91f0-fcc11741f73b" providerId="ADAL" clId="{B600067A-7209-497A-9123-0FE88A292CD7}" dt="2022-10-21T05:38:25.741" v="1386" actId="478"/>
          <ac:spMkLst>
            <pc:docMk/>
            <pc:sldMk cId="255132975" sldId="265"/>
            <ac:spMk id="16" creationId="{37E14DFD-2F51-4DFD-9AC7-4CBB0CA183D4}"/>
          </ac:spMkLst>
        </pc:spChg>
        <pc:spChg chg="add mod">
          <ac:chgData name="Giovanni GATTI PINHEIRO" userId="82414f48-5018-4d51-91f0-fcc11741f73b" providerId="ADAL" clId="{B600067A-7209-497A-9123-0FE88A292CD7}" dt="2022-10-21T12:15:46.895" v="1721" actId="1038"/>
          <ac:spMkLst>
            <pc:docMk/>
            <pc:sldMk cId="255132975" sldId="265"/>
            <ac:spMk id="17" creationId="{E452680D-0E78-43A4-A6DF-32EA5D73EA5C}"/>
          </ac:spMkLst>
        </pc:spChg>
        <pc:spChg chg="add mod">
          <ac:chgData name="Giovanni GATTI PINHEIRO" userId="82414f48-5018-4d51-91f0-fcc11741f73b" providerId="ADAL" clId="{B600067A-7209-497A-9123-0FE88A292CD7}" dt="2022-10-21T12:15:46.895" v="1721" actId="1038"/>
          <ac:spMkLst>
            <pc:docMk/>
            <pc:sldMk cId="255132975" sldId="265"/>
            <ac:spMk id="18" creationId="{861A2F6A-ED4A-4C8D-891A-A6B9E395828A}"/>
          </ac:spMkLst>
        </pc:spChg>
        <pc:spChg chg="del">
          <ac:chgData name="Giovanni GATTI PINHEIRO" userId="82414f48-5018-4d51-91f0-fcc11741f73b" providerId="ADAL" clId="{B600067A-7209-497A-9123-0FE88A292CD7}" dt="2022-10-21T05:38:25.741" v="1386" actId="478"/>
          <ac:spMkLst>
            <pc:docMk/>
            <pc:sldMk cId="255132975" sldId="265"/>
            <ac:spMk id="24" creationId="{8B8792A9-B10F-4CA8-BCBC-26FA4E576735}"/>
          </ac:spMkLst>
        </pc:spChg>
        <pc:spChg chg="del">
          <ac:chgData name="Giovanni GATTI PINHEIRO" userId="82414f48-5018-4d51-91f0-fcc11741f73b" providerId="ADAL" clId="{B600067A-7209-497A-9123-0FE88A292CD7}" dt="2022-10-21T05:38:25.741" v="1386" actId="478"/>
          <ac:spMkLst>
            <pc:docMk/>
            <pc:sldMk cId="255132975" sldId="265"/>
            <ac:spMk id="25" creationId="{0CDE1D89-CE87-490F-A240-BDB34B59944F}"/>
          </ac:spMkLst>
        </pc:spChg>
        <pc:spChg chg="del">
          <ac:chgData name="Giovanni GATTI PINHEIRO" userId="82414f48-5018-4d51-91f0-fcc11741f73b" providerId="ADAL" clId="{B600067A-7209-497A-9123-0FE88A292CD7}" dt="2022-10-21T05:38:25.741" v="1386" actId="478"/>
          <ac:spMkLst>
            <pc:docMk/>
            <pc:sldMk cId="255132975" sldId="265"/>
            <ac:spMk id="26" creationId="{09A08131-632C-4CB8-BDDA-713A484789AC}"/>
          </ac:spMkLst>
        </pc:spChg>
        <pc:spChg chg="del">
          <ac:chgData name="Giovanni GATTI PINHEIRO" userId="82414f48-5018-4d51-91f0-fcc11741f73b" providerId="ADAL" clId="{B600067A-7209-497A-9123-0FE88A292CD7}" dt="2022-10-21T05:38:25.741" v="1386" actId="478"/>
          <ac:spMkLst>
            <pc:docMk/>
            <pc:sldMk cId="255132975" sldId="265"/>
            <ac:spMk id="27" creationId="{381C4AF5-62DE-4980-9149-4376F393F9CA}"/>
          </ac:spMkLst>
        </pc:spChg>
        <pc:spChg chg="del">
          <ac:chgData name="Giovanni GATTI PINHEIRO" userId="82414f48-5018-4d51-91f0-fcc11741f73b" providerId="ADAL" clId="{B600067A-7209-497A-9123-0FE88A292CD7}" dt="2022-10-21T05:38:25.741" v="1386" actId="478"/>
          <ac:spMkLst>
            <pc:docMk/>
            <pc:sldMk cId="255132975" sldId="265"/>
            <ac:spMk id="28" creationId="{A93C440C-10BC-44D8-BBB1-33CDC7F47173}"/>
          </ac:spMkLst>
        </pc:spChg>
        <pc:spChg chg="mod">
          <ac:chgData name="Giovanni GATTI PINHEIRO" userId="82414f48-5018-4d51-91f0-fcc11741f73b" providerId="ADAL" clId="{B600067A-7209-497A-9123-0FE88A292CD7}" dt="2022-10-21T12:15:46.895" v="1721" actId="1038"/>
          <ac:spMkLst>
            <pc:docMk/>
            <pc:sldMk cId="255132975" sldId="265"/>
            <ac:spMk id="29" creationId="{EAFA4B0B-CF3C-4510-AFB7-66871190026E}"/>
          </ac:spMkLst>
        </pc:spChg>
        <pc:spChg chg="del">
          <ac:chgData name="Giovanni GATTI PINHEIRO" userId="82414f48-5018-4d51-91f0-fcc11741f73b" providerId="ADAL" clId="{B600067A-7209-497A-9123-0FE88A292CD7}" dt="2022-10-21T05:38:25.741" v="1386" actId="478"/>
          <ac:spMkLst>
            <pc:docMk/>
            <pc:sldMk cId="255132975" sldId="265"/>
            <ac:spMk id="30" creationId="{7413E393-368E-40D1-8F0F-D172753F9FB2}"/>
          </ac:spMkLst>
        </pc:spChg>
        <pc:spChg chg="del">
          <ac:chgData name="Giovanni GATTI PINHEIRO" userId="82414f48-5018-4d51-91f0-fcc11741f73b" providerId="ADAL" clId="{B600067A-7209-497A-9123-0FE88A292CD7}" dt="2022-10-21T05:38:25.741" v="1386" actId="478"/>
          <ac:spMkLst>
            <pc:docMk/>
            <pc:sldMk cId="255132975" sldId="265"/>
            <ac:spMk id="31" creationId="{E235D00C-C55E-4C9B-917F-4408AA3568F9}"/>
          </ac:spMkLst>
        </pc:spChg>
        <pc:spChg chg="del">
          <ac:chgData name="Giovanni GATTI PINHEIRO" userId="82414f48-5018-4d51-91f0-fcc11741f73b" providerId="ADAL" clId="{B600067A-7209-497A-9123-0FE88A292CD7}" dt="2022-10-21T05:38:25.741" v="1386" actId="478"/>
          <ac:spMkLst>
            <pc:docMk/>
            <pc:sldMk cId="255132975" sldId="265"/>
            <ac:spMk id="32" creationId="{F38EA38D-9FA6-4E36-B730-1EB60F70A85D}"/>
          </ac:spMkLst>
        </pc:spChg>
        <pc:spChg chg="del">
          <ac:chgData name="Giovanni GATTI PINHEIRO" userId="82414f48-5018-4d51-91f0-fcc11741f73b" providerId="ADAL" clId="{B600067A-7209-497A-9123-0FE88A292CD7}" dt="2022-10-21T05:38:25.741" v="1386" actId="478"/>
          <ac:spMkLst>
            <pc:docMk/>
            <pc:sldMk cId="255132975" sldId="265"/>
            <ac:spMk id="33" creationId="{A4ADA7B1-070D-45D9-897F-A8EF91EE97D9}"/>
          </ac:spMkLst>
        </pc:spChg>
        <pc:spChg chg="mod">
          <ac:chgData name="Giovanni GATTI PINHEIRO" userId="82414f48-5018-4d51-91f0-fcc11741f73b" providerId="ADAL" clId="{B600067A-7209-497A-9123-0FE88A292CD7}" dt="2022-10-21T12:15:46.895" v="1721" actId="1038"/>
          <ac:spMkLst>
            <pc:docMk/>
            <pc:sldMk cId="255132975" sldId="265"/>
            <ac:spMk id="34" creationId="{6A900FEF-FE8F-4D33-8B1A-668CDC3CA373}"/>
          </ac:spMkLst>
        </pc:spChg>
        <pc:spChg chg="del">
          <ac:chgData name="Giovanni GATTI PINHEIRO" userId="82414f48-5018-4d51-91f0-fcc11741f73b" providerId="ADAL" clId="{B600067A-7209-497A-9123-0FE88A292CD7}" dt="2022-10-21T05:38:25.741" v="1386" actId="478"/>
          <ac:spMkLst>
            <pc:docMk/>
            <pc:sldMk cId="255132975" sldId="265"/>
            <ac:spMk id="35" creationId="{D6585908-4966-4D75-BCB6-6110E5AD1790}"/>
          </ac:spMkLst>
        </pc:spChg>
        <pc:spChg chg="add mod">
          <ac:chgData name="Giovanni GATTI PINHEIRO" userId="82414f48-5018-4d51-91f0-fcc11741f73b" providerId="ADAL" clId="{B600067A-7209-497A-9123-0FE88A292CD7}" dt="2022-10-21T12:15:46.895" v="1721" actId="1038"/>
          <ac:spMkLst>
            <pc:docMk/>
            <pc:sldMk cId="255132975" sldId="265"/>
            <ac:spMk id="36" creationId="{22A6943E-5113-48EB-B20C-F2DD5FA48662}"/>
          </ac:spMkLst>
        </pc:spChg>
        <pc:spChg chg="add mod">
          <ac:chgData name="Giovanni GATTI PINHEIRO" userId="82414f48-5018-4d51-91f0-fcc11741f73b" providerId="ADAL" clId="{B600067A-7209-497A-9123-0FE88A292CD7}" dt="2022-10-21T12:15:46.895" v="1721" actId="1038"/>
          <ac:spMkLst>
            <pc:docMk/>
            <pc:sldMk cId="255132975" sldId="265"/>
            <ac:spMk id="40" creationId="{4B3177B9-456F-4A97-8D04-6309FD2C47EA}"/>
          </ac:spMkLst>
        </pc:spChg>
        <pc:spChg chg="add mod">
          <ac:chgData name="Giovanni GATTI PINHEIRO" userId="82414f48-5018-4d51-91f0-fcc11741f73b" providerId="ADAL" clId="{B600067A-7209-497A-9123-0FE88A292CD7}" dt="2022-10-21T12:15:46.895" v="1721" actId="1038"/>
          <ac:spMkLst>
            <pc:docMk/>
            <pc:sldMk cId="255132975" sldId="265"/>
            <ac:spMk id="41" creationId="{B76A03C9-9AFC-412B-99A3-B28B9BF6E3D8}"/>
          </ac:spMkLst>
        </pc:spChg>
        <pc:spChg chg="add mod">
          <ac:chgData name="Giovanni GATTI PINHEIRO" userId="82414f48-5018-4d51-91f0-fcc11741f73b" providerId="ADAL" clId="{B600067A-7209-497A-9123-0FE88A292CD7}" dt="2022-10-21T12:15:46.895" v="1721" actId="1038"/>
          <ac:spMkLst>
            <pc:docMk/>
            <pc:sldMk cId="255132975" sldId="265"/>
            <ac:spMk id="42" creationId="{48054B35-7E3A-4D53-9D71-2E5ED6A9B727}"/>
          </ac:spMkLst>
        </pc:spChg>
        <pc:spChg chg="add mod">
          <ac:chgData name="Giovanni GATTI PINHEIRO" userId="82414f48-5018-4d51-91f0-fcc11741f73b" providerId="ADAL" clId="{B600067A-7209-497A-9123-0FE88A292CD7}" dt="2022-10-21T12:15:46.895" v="1721" actId="1038"/>
          <ac:spMkLst>
            <pc:docMk/>
            <pc:sldMk cId="255132975" sldId="265"/>
            <ac:spMk id="46" creationId="{FA75D9AA-6728-482E-BCB4-912AAB692650}"/>
          </ac:spMkLst>
        </pc:spChg>
        <pc:spChg chg="add mod">
          <ac:chgData name="Giovanni GATTI PINHEIRO" userId="82414f48-5018-4d51-91f0-fcc11741f73b" providerId="ADAL" clId="{B600067A-7209-497A-9123-0FE88A292CD7}" dt="2022-10-25T08:18:17.410" v="5795" actId="207"/>
          <ac:spMkLst>
            <pc:docMk/>
            <pc:sldMk cId="255132975" sldId="265"/>
            <ac:spMk id="61" creationId="{850229FF-DC51-498C-AACC-579210777F5D}"/>
          </ac:spMkLst>
        </pc:spChg>
        <pc:spChg chg="add mod">
          <ac:chgData name="Giovanni GATTI PINHEIRO" userId="82414f48-5018-4d51-91f0-fcc11741f73b" providerId="ADAL" clId="{B600067A-7209-497A-9123-0FE88A292CD7}" dt="2022-10-21T12:15:46.895" v="1721" actId="1038"/>
          <ac:spMkLst>
            <pc:docMk/>
            <pc:sldMk cId="255132975" sldId="265"/>
            <ac:spMk id="62" creationId="{06D4A48F-DEBB-4A7D-A972-D4A43E7DB958}"/>
          </ac:spMkLst>
        </pc:spChg>
        <pc:spChg chg="add del mod">
          <ac:chgData name="Giovanni GATTI PINHEIRO" userId="82414f48-5018-4d51-91f0-fcc11741f73b" providerId="ADAL" clId="{B600067A-7209-497A-9123-0FE88A292CD7}" dt="2022-10-21T12:19:39.556" v="1811" actId="478"/>
          <ac:spMkLst>
            <pc:docMk/>
            <pc:sldMk cId="255132975" sldId="265"/>
            <ac:spMk id="63" creationId="{B86BAAB1-83BC-4221-9AAA-AED28965B480}"/>
          </ac:spMkLst>
        </pc:spChg>
        <pc:spChg chg="add del mod">
          <ac:chgData name="Giovanni GATTI PINHEIRO" userId="82414f48-5018-4d51-91f0-fcc11741f73b" providerId="ADAL" clId="{B600067A-7209-497A-9123-0FE88A292CD7}" dt="2022-10-21T12:19:39.556" v="1811" actId="478"/>
          <ac:spMkLst>
            <pc:docMk/>
            <pc:sldMk cId="255132975" sldId="265"/>
            <ac:spMk id="64" creationId="{2D5F1FBE-0CAC-45EC-A357-23823332A60B}"/>
          </ac:spMkLst>
        </pc:spChg>
        <pc:spChg chg="add del mod">
          <ac:chgData name="Giovanni GATTI PINHEIRO" userId="82414f48-5018-4d51-91f0-fcc11741f73b" providerId="ADAL" clId="{B600067A-7209-497A-9123-0FE88A292CD7}" dt="2022-10-21T12:19:39.556" v="1811" actId="478"/>
          <ac:spMkLst>
            <pc:docMk/>
            <pc:sldMk cId="255132975" sldId="265"/>
            <ac:spMk id="65" creationId="{A47D1BF2-8D64-4AFF-85F0-185DABC7978E}"/>
          </ac:spMkLst>
        </pc:spChg>
        <pc:spChg chg="add del mod">
          <ac:chgData name="Giovanni GATTI PINHEIRO" userId="82414f48-5018-4d51-91f0-fcc11741f73b" providerId="ADAL" clId="{B600067A-7209-497A-9123-0FE88A292CD7}" dt="2022-10-21T12:19:39.556" v="1811" actId="478"/>
          <ac:spMkLst>
            <pc:docMk/>
            <pc:sldMk cId="255132975" sldId="265"/>
            <ac:spMk id="66" creationId="{A7F9F7BE-3C6A-45CA-B717-0FC480D258BD}"/>
          </ac:spMkLst>
        </pc:spChg>
        <pc:spChg chg="add del mod">
          <ac:chgData name="Giovanni GATTI PINHEIRO" userId="82414f48-5018-4d51-91f0-fcc11741f73b" providerId="ADAL" clId="{B600067A-7209-497A-9123-0FE88A292CD7}" dt="2022-10-21T12:19:39.556" v="1811" actId="478"/>
          <ac:spMkLst>
            <pc:docMk/>
            <pc:sldMk cId="255132975" sldId="265"/>
            <ac:spMk id="79" creationId="{6A12CE3E-0D46-42BF-A6E7-328764EB2816}"/>
          </ac:spMkLst>
        </pc:spChg>
        <pc:spChg chg="add mod">
          <ac:chgData name="Giovanni GATTI PINHEIRO" userId="82414f48-5018-4d51-91f0-fcc11741f73b" providerId="ADAL" clId="{B600067A-7209-497A-9123-0FE88A292CD7}" dt="2022-10-21T12:19:48.411" v="1855" actId="1037"/>
          <ac:spMkLst>
            <pc:docMk/>
            <pc:sldMk cId="255132975" sldId="265"/>
            <ac:spMk id="80" creationId="{DB6C8031-330A-4EC9-92C4-49FA42A39C17}"/>
          </ac:spMkLst>
        </pc:spChg>
        <pc:spChg chg="add mod">
          <ac:chgData name="Giovanni GATTI PINHEIRO" userId="82414f48-5018-4d51-91f0-fcc11741f73b" providerId="ADAL" clId="{B600067A-7209-497A-9123-0FE88A292CD7}" dt="2022-10-21T12:19:48.411" v="1855" actId="1037"/>
          <ac:spMkLst>
            <pc:docMk/>
            <pc:sldMk cId="255132975" sldId="265"/>
            <ac:spMk id="100" creationId="{048D6121-025D-499E-AA26-F09FC23BD8E4}"/>
          </ac:spMkLst>
        </pc:spChg>
        <pc:spChg chg="add mod">
          <ac:chgData name="Giovanni GATTI PINHEIRO" userId="82414f48-5018-4d51-91f0-fcc11741f73b" providerId="ADAL" clId="{B600067A-7209-497A-9123-0FE88A292CD7}" dt="2022-10-21T12:19:03.963" v="1806" actId="207"/>
          <ac:spMkLst>
            <pc:docMk/>
            <pc:sldMk cId="255132975" sldId="265"/>
            <ac:spMk id="104" creationId="{1391CB0E-8297-43D1-9370-1CDA23A43FF7}"/>
          </ac:spMkLst>
        </pc:spChg>
        <pc:cxnChg chg="del">
          <ac:chgData name="Giovanni GATTI PINHEIRO" userId="82414f48-5018-4d51-91f0-fcc11741f73b" providerId="ADAL" clId="{B600067A-7209-497A-9123-0FE88A292CD7}" dt="2022-10-21T05:38:25.741" v="1386" actId="478"/>
          <ac:cxnSpMkLst>
            <pc:docMk/>
            <pc:sldMk cId="255132975" sldId="265"/>
            <ac:cxnSpMk id="10" creationId="{F984AC15-B14D-4818-BCE4-096E4BA53808}"/>
          </ac:cxnSpMkLst>
        </pc:cxnChg>
        <pc:cxnChg chg="add mod">
          <ac:chgData name="Giovanni GATTI PINHEIRO" userId="82414f48-5018-4d51-91f0-fcc11741f73b" providerId="ADAL" clId="{B600067A-7209-497A-9123-0FE88A292CD7}" dt="2022-10-21T12:15:46.895" v="1721" actId="1038"/>
          <ac:cxnSpMkLst>
            <pc:docMk/>
            <pc:sldMk cId="255132975" sldId="265"/>
            <ac:cxnSpMk id="14" creationId="{DAFEEF42-32E8-4412-9C62-FBF1FF93E5DB}"/>
          </ac:cxnSpMkLst>
        </pc:cxnChg>
        <pc:cxnChg chg="add del mod">
          <ac:chgData name="Giovanni GATTI PINHEIRO" userId="82414f48-5018-4d51-91f0-fcc11741f73b" providerId="ADAL" clId="{B600067A-7209-497A-9123-0FE88A292CD7}" dt="2022-10-21T05:42:11.036" v="1556" actId="478"/>
          <ac:cxnSpMkLst>
            <pc:docMk/>
            <pc:sldMk cId="255132975" sldId="265"/>
            <ac:cxnSpMk id="20" creationId="{DF736400-0131-4B4C-A5F8-E56E6D9F4688}"/>
          </ac:cxnSpMkLst>
        </pc:cxnChg>
        <pc:cxnChg chg="del">
          <ac:chgData name="Giovanni GATTI PINHEIRO" userId="82414f48-5018-4d51-91f0-fcc11741f73b" providerId="ADAL" clId="{B600067A-7209-497A-9123-0FE88A292CD7}" dt="2022-10-21T05:38:25.741" v="1386" actId="478"/>
          <ac:cxnSpMkLst>
            <pc:docMk/>
            <pc:sldMk cId="255132975" sldId="265"/>
            <ac:cxnSpMk id="22" creationId="{02F3541F-32E3-4F00-B8B7-8D818FF1D623}"/>
          </ac:cxnSpMkLst>
        </pc:cxnChg>
        <pc:cxnChg chg="add mod">
          <ac:chgData name="Giovanni GATTI PINHEIRO" userId="82414f48-5018-4d51-91f0-fcc11741f73b" providerId="ADAL" clId="{B600067A-7209-497A-9123-0FE88A292CD7}" dt="2022-10-21T12:15:46.895" v="1721" actId="1038"/>
          <ac:cxnSpMkLst>
            <pc:docMk/>
            <pc:sldMk cId="255132975" sldId="265"/>
            <ac:cxnSpMk id="37" creationId="{6C7F64BB-C5CF-4428-8995-D3EEDE296BF7}"/>
          </ac:cxnSpMkLst>
        </pc:cxnChg>
        <pc:cxnChg chg="add mod">
          <ac:chgData name="Giovanni GATTI PINHEIRO" userId="82414f48-5018-4d51-91f0-fcc11741f73b" providerId="ADAL" clId="{B600067A-7209-497A-9123-0FE88A292CD7}" dt="2022-10-21T12:15:46.895" v="1721" actId="1038"/>
          <ac:cxnSpMkLst>
            <pc:docMk/>
            <pc:sldMk cId="255132975" sldId="265"/>
            <ac:cxnSpMk id="38" creationId="{BC33F714-B737-470C-94EA-DE5615225D3E}"/>
          </ac:cxnSpMkLst>
        </pc:cxnChg>
        <pc:cxnChg chg="add mod">
          <ac:chgData name="Giovanni GATTI PINHEIRO" userId="82414f48-5018-4d51-91f0-fcc11741f73b" providerId="ADAL" clId="{B600067A-7209-497A-9123-0FE88A292CD7}" dt="2022-10-21T12:15:46.895" v="1721" actId="1038"/>
          <ac:cxnSpMkLst>
            <pc:docMk/>
            <pc:sldMk cId="255132975" sldId="265"/>
            <ac:cxnSpMk id="39" creationId="{3766F2BC-C783-406C-A066-6249A20DDE0C}"/>
          </ac:cxnSpMkLst>
        </pc:cxnChg>
        <pc:cxnChg chg="add mod">
          <ac:chgData name="Giovanni GATTI PINHEIRO" userId="82414f48-5018-4d51-91f0-fcc11741f73b" providerId="ADAL" clId="{B600067A-7209-497A-9123-0FE88A292CD7}" dt="2022-10-21T12:15:46.895" v="1721" actId="1038"/>
          <ac:cxnSpMkLst>
            <pc:docMk/>
            <pc:sldMk cId="255132975" sldId="265"/>
            <ac:cxnSpMk id="47" creationId="{0F7E532E-EEF6-4B63-B6B8-59D3CE9C9F3E}"/>
          </ac:cxnSpMkLst>
        </pc:cxnChg>
        <pc:cxnChg chg="add mod">
          <ac:chgData name="Giovanni GATTI PINHEIRO" userId="82414f48-5018-4d51-91f0-fcc11741f73b" providerId="ADAL" clId="{B600067A-7209-497A-9123-0FE88A292CD7}" dt="2022-10-21T12:15:46.895" v="1721" actId="1038"/>
          <ac:cxnSpMkLst>
            <pc:docMk/>
            <pc:sldMk cId="255132975" sldId="265"/>
            <ac:cxnSpMk id="51" creationId="{FEDD1FC5-B9E5-4202-9A9C-1A855457469D}"/>
          </ac:cxnSpMkLst>
        </pc:cxnChg>
        <pc:cxnChg chg="add mod">
          <ac:chgData name="Giovanni GATTI PINHEIRO" userId="82414f48-5018-4d51-91f0-fcc11741f73b" providerId="ADAL" clId="{B600067A-7209-497A-9123-0FE88A292CD7}" dt="2022-10-21T12:15:46.895" v="1721" actId="1038"/>
          <ac:cxnSpMkLst>
            <pc:docMk/>
            <pc:sldMk cId="255132975" sldId="265"/>
            <ac:cxnSpMk id="54" creationId="{F5CDFC9D-6830-4FB9-B900-E147FB68AA79}"/>
          </ac:cxnSpMkLst>
        </pc:cxnChg>
        <pc:cxnChg chg="add mod">
          <ac:chgData name="Giovanni GATTI PINHEIRO" userId="82414f48-5018-4d51-91f0-fcc11741f73b" providerId="ADAL" clId="{B600067A-7209-497A-9123-0FE88A292CD7}" dt="2022-10-21T12:15:46.895" v="1721" actId="1038"/>
          <ac:cxnSpMkLst>
            <pc:docMk/>
            <pc:sldMk cId="255132975" sldId="265"/>
            <ac:cxnSpMk id="57" creationId="{79D2B437-3186-42F4-AEAA-14A11C64C252}"/>
          </ac:cxnSpMkLst>
        </pc:cxnChg>
        <pc:cxnChg chg="add del mod">
          <ac:chgData name="Giovanni GATTI PINHEIRO" userId="82414f48-5018-4d51-91f0-fcc11741f73b" providerId="ADAL" clId="{B600067A-7209-497A-9123-0FE88A292CD7}" dt="2022-10-21T05:43:43.015" v="1587"/>
          <ac:cxnSpMkLst>
            <pc:docMk/>
            <pc:sldMk cId="255132975" sldId="265"/>
            <ac:cxnSpMk id="60" creationId="{63A0BD8D-E627-4A65-BEFB-072B46116133}"/>
          </ac:cxnSpMkLst>
        </pc:cxnChg>
        <pc:cxnChg chg="add mod">
          <ac:chgData name="Giovanni GATTI PINHEIRO" userId="82414f48-5018-4d51-91f0-fcc11741f73b" providerId="ADAL" clId="{B600067A-7209-497A-9123-0FE88A292CD7}" dt="2022-10-21T12:19:39.556" v="1811" actId="478"/>
          <ac:cxnSpMkLst>
            <pc:docMk/>
            <pc:sldMk cId="255132975" sldId="265"/>
            <ac:cxnSpMk id="68" creationId="{765EFD32-7BE6-4683-946F-757E00E33923}"/>
          </ac:cxnSpMkLst>
        </pc:cxnChg>
        <pc:cxnChg chg="add mod">
          <ac:chgData name="Giovanni GATTI PINHEIRO" userId="82414f48-5018-4d51-91f0-fcc11741f73b" providerId="ADAL" clId="{B600067A-7209-497A-9123-0FE88A292CD7}" dt="2022-10-21T12:19:39.556" v="1811" actId="478"/>
          <ac:cxnSpMkLst>
            <pc:docMk/>
            <pc:sldMk cId="255132975" sldId="265"/>
            <ac:cxnSpMk id="70" creationId="{13973948-1EDE-4138-83ED-2F11E7ADAC3B}"/>
          </ac:cxnSpMkLst>
        </pc:cxnChg>
        <pc:cxnChg chg="add mod">
          <ac:chgData name="Giovanni GATTI PINHEIRO" userId="82414f48-5018-4d51-91f0-fcc11741f73b" providerId="ADAL" clId="{B600067A-7209-497A-9123-0FE88A292CD7}" dt="2022-10-21T12:19:39.556" v="1811" actId="478"/>
          <ac:cxnSpMkLst>
            <pc:docMk/>
            <pc:sldMk cId="255132975" sldId="265"/>
            <ac:cxnSpMk id="73" creationId="{8599C0BA-2BC0-4013-854A-AEF8F92B2AD3}"/>
          </ac:cxnSpMkLst>
        </pc:cxnChg>
        <pc:cxnChg chg="add mod">
          <ac:chgData name="Giovanni GATTI PINHEIRO" userId="82414f48-5018-4d51-91f0-fcc11741f73b" providerId="ADAL" clId="{B600067A-7209-497A-9123-0FE88A292CD7}" dt="2022-10-21T12:19:39.556" v="1811" actId="478"/>
          <ac:cxnSpMkLst>
            <pc:docMk/>
            <pc:sldMk cId="255132975" sldId="265"/>
            <ac:cxnSpMk id="76" creationId="{4C0D5C6A-27CC-4BAC-BE12-30721CEE8E5E}"/>
          </ac:cxnSpMkLst>
        </pc:cxnChg>
        <pc:cxnChg chg="add del mod">
          <ac:chgData name="Giovanni GATTI PINHEIRO" userId="82414f48-5018-4d51-91f0-fcc11741f73b" providerId="ADAL" clId="{B600067A-7209-497A-9123-0FE88A292CD7}" dt="2022-10-21T12:19:41.100" v="1812" actId="478"/>
          <ac:cxnSpMkLst>
            <pc:docMk/>
            <pc:sldMk cId="255132975" sldId="265"/>
            <ac:cxnSpMk id="81" creationId="{B27746BE-88E4-4115-A6F6-6A2197AA2103}"/>
          </ac:cxnSpMkLst>
        </pc:cxnChg>
        <pc:cxnChg chg="add del mod">
          <ac:chgData name="Giovanni GATTI PINHEIRO" userId="82414f48-5018-4d51-91f0-fcc11741f73b" providerId="ADAL" clId="{B600067A-7209-497A-9123-0FE88A292CD7}" dt="2022-10-21T12:19:41.100" v="1812" actId="478"/>
          <ac:cxnSpMkLst>
            <pc:docMk/>
            <pc:sldMk cId="255132975" sldId="265"/>
            <ac:cxnSpMk id="82" creationId="{71F34F91-B4A1-4AD1-8637-303A42B3296C}"/>
          </ac:cxnSpMkLst>
        </pc:cxnChg>
        <pc:cxnChg chg="add del mod">
          <ac:chgData name="Giovanni GATTI PINHEIRO" userId="82414f48-5018-4d51-91f0-fcc11741f73b" providerId="ADAL" clId="{B600067A-7209-497A-9123-0FE88A292CD7}" dt="2022-10-21T12:19:41.100" v="1812" actId="478"/>
          <ac:cxnSpMkLst>
            <pc:docMk/>
            <pc:sldMk cId="255132975" sldId="265"/>
            <ac:cxnSpMk id="83" creationId="{435EB86A-6D02-42AD-8434-5F4BB0C31DD9}"/>
          </ac:cxnSpMkLst>
        </pc:cxnChg>
        <pc:cxnChg chg="add del mod">
          <ac:chgData name="Giovanni GATTI PINHEIRO" userId="82414f48-5018-4d51-91f0-fcc11741f73b" providerId="ADAL" clId="{B600067A-7209-497A-9123-0FE88A292CD7}" dt="2022-10-21T12:19:41.100" v="1812" actId="478"/>
          <ac:cxnSpMkLst>
            <pc:docMk/>
            <pc:sldMk cId="255132975" sldId="265"/>
            <ac:cxnSpMk id="84" creationId="{3A2DB10F-0184-429A-AE76-8049D6666284}"/>
          </ac:cxnSpMkLst>
        </pc:cxnChg>
        <pc:cxnChg chg="add mod">
          <ac:chgData name="Giovanni GATTI PINHEIRO" userId="82414f48-5018-4d51-91f0-fcc11741f73b" providerId="ADAL" clId="{B600067A-7209-497A-9123-0FE88A292CD7}" dt="2022-10-21T12:19:48.411" v="1855" actId="1037"/>
          <ac:cxnSpMkLst>
            <pc:docMk/>
            <pc:sldMk cId="255132975" sldId="265"/>
            <ac:cxnSpMk id="101" creationId="{1393C14A-5D66-4B4A-A23E-0E4585E21AE7}"/>
          </ac:cxnSpMkLst>
        </pc:cxnChg>
      </pc:sldChg>
      <pc:sldChg chg="addSp delSp modSp add mod delAnim modAnim">
        <pc:chgData name="Giovanni GATTI PINHEIRO" userId="82414f48-5018-4d51-91f0-fcc11741f73b" providerId="ADAL" clId="{B600067A-7209-497A-9123-0FE88A292CD7}" dt="2022-10-21T12:48:11" v="2495" actId="14100"/>
        <pc:sldMkLst>
          <pc:docMk/>
          <pc:sldMk cId="440701187" sldId="266"/>
        </pc:sldMkLst>
        <pc:spChg chg="mod">
          <ac:chgData name="Giovanni GATTI PINHEIRO" userId="82414f48-5018-4d51-91f0-fcc11741f73b" providerId="ADAL" clId="{B600067A-7209-497A-9123-0FE88A292CD7}" dt="2022-10-21T12:41:49.981" v="2393" actId="20577"/>
          <ac:spMkLst>
            <pc:docMk/>
            <pc:sldMk cId="440701187" sldId="266"/>
            <ac:spMk id="2" creationId="{3FC90167-862C-4ED2-B381-046B2990CDF7}"/>
          </ac:spMkLst>
        </pc:spChg>
        <pc:spChg chg="mod">
          <ac:chgData name="Giovanni GATTI PINHEIRO" userId="82414f48-5018-4d51-91f0-fcc11741f73b" providerId="ADAL" clId="{B600067A-7209-497A-9123-0FE88A292CD7}" dt="2022-10-21T12:46:42.503" v="2481" actId="20577"/>
          <ac:spMkLst>
            <pc:docMk/>
            <pc:sldMk cId="440701187" sldId="266"/>
            <ac:spMk id="7" creationId="{5B1584BA-3583-46FA-9AA3-912F0CA8E989}"/>
          </ac:spMkLst>
        </pc:spChg>
        <pc:spChg chg="del">
          <ac:chgData name="Giovanni GATTI PINHEIRO" userId="82414f48-5018-4d51-91f0-fcc11741f73b" providerId="ADAL" clId="{B600067A-7209-497A-9123-0FE88A292CD7}" dt="2022-10-21T12:39:58.948" v="2336" actId="478"/>
          <ac:spMkLst>
            <pc:docMk/>
            <pc:sldMk cId="440701187" sldId="266"/>
            <ac:spMk id="8" creationId="{843A5554-C1CF-4534-B0A8-1831F913AFFD}"/>
          </ac:spMkLst>
        </pc:spChg>
        <pc:spChg chg="del">
          <ac:chgData name="Giovanni GATTI PINHEIRO" userId="82414f48-5018-4d51-91f0-fcc11741f73b" providerId="ADAL" clId="{B600067A-7209-497A-9123-0FE88A292CD7}" dt="2022-10-21T12:39:58.948" v="2336" actId="478"/>
          <ac:spMkLst>
            <pc:docMk/>
            <pc:sldMk cId="440701187" sldId="266"/>
            <ac:spMk id="9" creationId="{C9D0E6DB-4766-4D51-BEE1-D31B303ABB0C}"/>
          </ac:spMkLst>
        </pc:spChg>
        <pc:spChg chg="del">
          <ac:chgData name="Giovanni GATTI PINHEIRO" userId="82414f48-5018-4d51-91f0-fcc11741f73b" providerId="ADAL" clId="{B600067A-7209-497A-9123-0FE88A292CD7}" dt="2022-10-21T12:39:58.948" v="2336" actId="478"/>
          <ac:spMkLst>
            <pc:docMk/>
            <pc:sldMk cId="440701187" sldId="266"/>
            <ac:spMk id="11" creationId="{8BE007A3-D3D0-4BFF-B50C-ED3B6BB23B70}"/>
          </ac:spMkLst>
        </pc:spChg>
        <pc:spChg chg="del">
          <ac:chgData name="Giovanni GATTI PINHEIRO" userId="82414f48-5018-4d51-91f0-fcc11741f73b" providerId="ADAL" clId="{B600067A-7209-497A-9123-0FE88A292CD7}" dt="2022-10-21T12:39:58.948" v="2336" actId="478"/>
          <ac:spMkLst>
            <pc:docMk/>
            <pc:sldMk cId="440701187" sldId="266"/>
            <ac:spMk id="12" creationId="{4A96B8C3-CC11-4C81-A8B6-C1F9642E99B2}"/>
          </ac:spMkLst>
        </pc:spChg>
        <pc:spChg chg="del">
          <ac:chgData name="Giovanni GATTI PINHEIRO" userId="82414f48-5018-4d51-91f0-fcc11741f73b" providerId="ADAL" clId="{B600067A-7209-497A-9123-0FE88A292CD7}" dt="2022-10-21T12:39:58.948" v="2336" actId="478"/>
          <ac:spMkLst>
            <pc:docMk/>
            <pc:sldMk cId="440701187" sldId="266"/>
            <ac:spMk id="13" creationId="{AC48D4C6-BEC8-441F-8023-343AAC568648}"/>
          </ac:spMkLst>
        </pc:spChg>
        <pc:spChg chg="del">
          <ac:chgData name="Giovanni GATTI PINHEIRO" userId="82414f48-5018-4d51-91f0-fcc11741f73b" providerId="ADAL" clId="{B600067A-7209-497A-9123-0FE88A292CD7}" dt="2022-10-21T12:39:58.948" v="2336" actId="478"/>
          <ac:spMkLst>
            <pc:docMk/>
            <pc:sldMk cId="440701187" sldId="266"/>
            <ac:spMk id="14" creationId="{91A39035-EC1F-4443-88F2-6CC8729F2204}"/>
          </ac:spMkLst>
        </pc:spChg>
        <pc:spChg chg="add mod">
          <ac:chgData name="Giovanni GATTI PINHEIRO" userId="82414f48-5018-4d51-91f0-fcc11741f73b" providerId="ADAL" clId="{B600067A-7209-497A-9123-0FE88A292CD7}" dt="2022-10-21T12:44:46.742" v="2415" actId="1076"/>
          <ac:spMkLst>
            <pc:docMk/>
            <pc:sldMk cId="440701187" sldId="266"/>
            <ac:spMk id="16" creationId="{76D7AE01-CE81-4279-AC7C-FA188766D7D2}"/>
          </ac:spMkLst>
        </pc:spChg>
        <pc:spChg chg="add mod">
          <ac:chgData name="Giovanni GATTI PINHEIRO" userId="82414f48-5018-4d51-91f0-fcc11741f73b" providerId="ADAL" clId="{B600067A-7209-497A-9123-0FE88A292CD7}" dt="2022-10-21T12:43:00.490" v="2398" actId="20577"/>
          <ac:spMkLst>
            <pc:docMk/>
            <pc:sldMk cId="440701187" sldId="266"/>
            <ac:spMk id="17" creationId="{4D2B0E7A-8888-48C0-A682-222691700087}"/>
          </ac:spMkLst>
        </pc:spChg>
        <pc:spChg chg="add mod">
          <ac:chgData name="Giovanni GATTI PINHEIRO" userId="82414f48-5018-4d51-91f0-fcc11741f73b" providerId="ADAL" clId="{B600067A-7209-497A-9123-0FE88A292CD7}" dt="2022-10-21T12:42:46.546" v="2395" actId="20577"/>
          <ac:spMkLst>
            <pc:docMk/>
            <pc:sldMk cId="440701187" sldId="266"/>
            <ac:spMk id="18" creationId="{0B69A4C2-F7BC-476C-8E86-FA2FB3886110}"/>
          </ac:spMkLst>
        </pc:spChg>
        <pc:spChg chg="del">
          <ac:chgData name="Giovanni GATTI PINHEIRO" userId="82414f48-5018-4d51-91f0-fcc11741f73b" providerId="ADAL" clId="{B600067A-7209-497A-9123-0FE88A292CD7}" dt="2022-10-21T12:39:58.948" v="2336" actId="478"/>
          <ac:spMkLst>
            <pc:docMk/>
            <pc:sldMk cId="440701187" sldId="266"/>
            <ac:spMk id="19" creationId="{CDEF5A66-E952-4D96-8E03-B5E943EFB252}"/>
          </ac:spMkLst>
        </pc:spChg>
        <pc:spChg chg="del">
          <ac:chgData name="Giovanni GATTI PINHEIRO" userId="82414f48-5018-4d51-91f0-fcc11741f73b" providerId="ADAL" clId="{B600067A-7209-497A-9123-0FE88A292CD7}" dt="2022-10-21T12:39:58.948" v="2336" actId="478"/>
          <ac:spMkLst>
            <pc:docMk/>
            <pc:sldMk cId="440701187" sldId="266"/>
            <ac:spMk id="20" creationId="{8BAD4106-D289-43F3-87BF-CAFBB890CC39}"/>
          </ac:spMkLst>
        </pc:spChg>
        <pc:spChg chg="del">
          <ac:chgData name="Giovanni GATTI PINHEIRO" userId="82414f48-5018-4d51-91f0-fcc11741f73b" providerId="ADAL" clId="{B600067A-7209-497A-9123-0FE88A292CD7}" dt="2022-10-21T12:39:58.948" v="2336" actId="478"/>
          <ac:spMkLst>
            <pc:docMk/>
            <pc:sldMk cId="440701187" sldId="266"/>
            <ac:spMk id="21" creationId="{F509600F-13E8-4AAE-ACCB-F4604C56D11E}"/>
          </ac:spMkLst>
        </pc:spChg>
        <pc:spChg chg="del">
          <ac:chgData name="Giovanni GATTI PINHEIRO" userId="82414f48-5018-4d51-91f0-fcc11741f73b" providerId="ADAL" clId="{B600067A-7209-497A-9123-0FE88A292CD7}" dt="2022-10-21T12:39:58.948" v="2336" actId="478"/>
          <ac:spMkLst>
            <pc:docMk/>
            <pc:sldMk cId="440701187" sldId="266"/>
            <ac:spMk id="22" creationId="{262167F9-FAFF-4D9B-80E6-E5EFEC6092E6}"/>
          </ac:spMkLst>
        </pc:spChg>
        <pc:spChg chg="add mod">
          <ac:chgData name="Giovanni GATTI PINHEIRO" userId="82414f48-5018-4d51-91f0-fcc11741f73b" providerId="ADAL" clId="{B600067A-7209-497A-9123-0FE88A292CD7}" dt="2022-10-21T12:41:47.985" v="2392" actId="1076"/>
          <ac:spMkLst>
            <pc:docMk/>
            <pc:sldMk cId="440701187" sldId="266"/>
            <ac:spMk id="23" creationId="{985E944D-0D03-4557-9966-A909855E7460}"/>
          </ac:spMkLst>
        </pc:spChg>
        <pc:spChg chg="add mod">
          <ac:chgData name="Giovanni GATTI PINHEIRO" userId="82414f48-5018-4d51-91f0-fcc11741f73b" providerId="ADAL" clId="{B600067A-7209-497A-9123-0FE88A292CD7}" dt="2022-10-21T12:41:47.985" v="2392" actId="1076"/>
          <ac:spMkLst>
            <pc:docMk/>
            <pc:sldMk cId="440701187" sldId="266"/>
            <ac:spMk id="24" creationId="{4F5C960F-D96E-442A-8F06-930DAE43490D}"/>
          </ac:spMkLst>
        </pc:spChg>
        <pc:spChg chg="add mod">
          <ac:chgData name="Giovanni GATTI PINHEIRO" userId="82414f48-5018-4d51-91f0-fcc11741f73b" providerId="ADAL" clId="{B600067A-7209-497A-9123-0FE88A292CD7}" dt="2022-10-21T12:45:12.116" v="2434" actId="1038"/>
          <ac:spMkLst>
            <pc:docMk/>
            <pc:sldMk cId="440701187" sldId="266"/>
            <ac:spMk id="25" creationId="{F78E25C2-6523-4CA8-85A0-F26C2259526D}"/>
          </ac:spMkLst>
        </pc:spChg>
        <pc:spChg chg="add mod">
          <ac:chgData name="Giovanni GATTI PINHEIRO" userId="82414f48-5018-4d51-91f0-fcc11741f73b" providerId="ADAL" clId="{B600067A-7209-497A-9123-0FE88A292CD7}" dt="2022-10-21T12:46:48.823" v="2488" actId="1038"/>
          <ac:spMkLst>
            <pc:docMk/>
            <pc:sldMk cId="440701187" sldId="266"/>
            <ac:spMk id="26" creationId="{0BA17118-5EB4-4423-8127-E9F515568FA0}"/>
          </ac:spMkLst>
        </pc:spChg>
        <pc:spChg chg="add mod">
          <ac:chgData name="Giovanni GATTI PINHEIRO" userId="82414f48-5018-4d51-91f0-fcc11741f73b" providerId="ADAL" clId="{B600067A-7209-497A-9123-0FE88A292CD7}" dt="2022-10-21T12:46:48.823" v="2488" actId="1038"/>
          <ac:spMkLst>
            <pc:docMk/>
            <pc:sldMk cId="440701187" sldId="266"/>
            <ac:spMk id="27" creationId="{72F0A6C7-2E17-4920-9416-5B5639FDF638}"/>
          </ac:spMkLst>
        </pc:spChg>
        <pc:spChg chg="add mod">
          <ac:chgData name="Giovanni GATTI PINHEIRO" userId="82414f48-5018-4d51-91f0-fcc11741f73b" providerId="ADAL" clId="{B600067A-7209-497A-9123-0FE88A292CD7}" dt="2022-10-21T12:48:11" v="2495" actId="14100"/>
          <ac:spMkLst>
            <pc:docMk/>
            <pc:sldMk cId="440701187" sldId="266"/>
            <ac:spMk id="29" creationId="{3BFB54FE-88A2-42E3-9384-E15A1069123C}"/>
          </ac:spMkLst>
        </pc:spChg>
        <pc:cxnChg chg="add mod">
          <ac:chgData name="Giovanni GATTI PINHEIRO" userId="82414f48-5018-4d51-91f0-fcc11741f73b" providerId="ADAL" clId="{B600067A-7209-497A-9123-0FE88A292CD7}" dt="2022-10-21T12:46:52.624" v="2489" actId="14100"/>
          <ac:cxnSpMkLst>
            <pc:docMk/>
            <pc:sldMk cId="440701187" sldId="266"/>
            <ac:cxnSpMk id="10" creationId="{91825AA4-F485-4B03-9892-8904AD34D43E}"/>
          </ac:cxnSpMkLst>
        </pc:cxnChg>
      </pc:sldChg>
      <pc:sldChg chg="addSp delSp modSp new mod delAnim modAnim">
        <pc:chgData name="Giovanni GATTI PINHEIRO" userId="82414f48-5018-4d51-91f0-fcc11741f73b" providerId="ADAL" clId="{B600067A-7209-497A-9123-0FE88A292CD7}" dt="2022-10-21T12:56:52.190" v="2776" actId="1076"/>
        <pc:sldMkLst>
          <pc:docMk/>
          <pc:sldMk cId="1217191520" sldId="267"/>
        </pc:sldMkLst>
        <pc:spChg chg="del">
          <ac:chgData name="Giovanni GATTI PINHEIRO" userId="82414f48-5018-4d51-91f0-fcc11741f73b" providerId="ADAL" clId="{B600067A-7209-497A-9123-0FE88A292CD7}" dt="2022-10-21T12:48:35.606" v="2514" actId="478"/>
          <ac:spMkLst>
            <pc:docMk/>
            <pc:sldMk cId="1217191520" sldId="267"/>
            <ac:spMk id="2" creationId="{CFDAB19B-F8DB-4605-85B6-7097F7559E60}"/>
          </ac:spMkLst>
        </pc:spChg>
        <pc:spChg chg="mod">
          <ac:chgData name="Giovanni GATTI PINHEIRO" userId="82414f48-5018-4d51-91f0-fcc11741f73b" providerId="ADAL" clId="{B600067A-7209-497A-9123-0FE88A292CD7}" dt="2022-10-21T12:48:47.239" v="2522" actId="20577"/>
          <ac:spMkLst>
            <pc:docMk/>
            <pc:sldMk cId="1217191520" sldId="267"/>
            <ac:spMk id="5" creationId="{821E773B-0204-4736-A90D-E87AE681483A}"/>
          </ac:spMkLst>
        </pc:spChg>
        <pc:spChg chg="del">
          <ac:chgData name="Giovanni GATTI PINHEIRO" userId="82414f48-5018-4d51-91f0-fcc11741f73b" providerId="ADAL" clId="{B600067A-7209-497A-9123-0FE88A292CD7}" dt="2022-10-21T12:48:34.982" v="2513" actId="478"/>
          <ac:spMkLst>
            <pc:docMk/>
            <pc:sldMk cId="1217191520" sldId="267"/>
            <ac:spMk id="6" creationId="{17E7ADEA-6702-45AB-AA52-4B26AB373D4A}"/>
          </ac:spMkLst>
        </pc:spChg>
        <pc:spChg chg="add mod">
          <ac:chgData name="Giovanni GATTI PINHEIRO" userId="82414f48-5018-4d51-91f0-fcc11741f73b" providerId="ADAL" clId="{B600067A-7209-497A-9123-0FE88A292CD7}" dt="2022-10-21T12:54:18.526" v="2744" actId="1037"/>
          <ac:spMkLst>
            <pc:docMk/>
            <pc:sldMk cId="1217191520" sldId="267"/>
            <ac:spMk id="10" creationId="{A365C9F7-B60D-495E-A086-12BAA6A933E0}"/>
          </ac:spMkLst>
        </pc:spChg>
        <pc:spChg chg="add mod">
          <ac:chgData name="Giovanni GATTI PINHEIRO" userId="82414f48-5018-4d51-91f0-fcc11741f73b" providerId="ADAL" clId="{B600067A-7209-497A-9123-0FE88A292CD7}" dt="2022-10-21T12:54:18.526" v="2744" actId="1037"/>
          <ac:spMkLst>
            <pc:docMk/>
            <pc:sldMk cId="1217191520" sldId="267"/>
            <ac:spMk id="11" creationId="{062C422F-29F3-4C5B-8E24-6B6AB751BB64}"/>
          </ac:spMkLst>
        </pc:spChg>
        <pc:spChg chg="add mod">
          <ac:chgData name="Giovanni GATTI PINHEIRO" userId="82414f48-5018-4d51-91f0-fcc11741f73b" providerId="ADAL" clId="{B600067A-7209-497A-9123-0FE88A292CD7}" dt="2022-10-21T12:54:18.526" v="2744" actId="1037"/>
          <ac:spMkLst>
            <pc:docMk/>
            <pc:sldMk cId="1217191520" sldId="267"/>
            <ac:spMk id="12" creationId="{07516E16-639E-43FA-9929-4181C0E04C73}"/>
          </ac:spMkLst>
        </pc:spChg>
        <pc:spChg chg="add mod">
          <ac:chgData name="Giovanni GATTI PINHEIRO" userId="82414f48-5018-4d51-91f0-fcc11741f73b" providerId="ADAL" clId="{B600067A-7209-497A-9123-0FE88A292CD7}" dt="2022-10-21T12:51:09.198" v="2577" actId="1076"/>
          <ac:spMkLst>
            <pc:docMk/>
            <pc:sldMk cId="1217191520" sldId="267"/>
            <ac:spMk id="13" creationId="{1CB1E0C1-490F-443C-87CF-37A80A1A88BE}"/>
          </ac:spMkLst>
        </pc:spChg>
        <pc:spChg chg="add del mod">
          <ac:chgData name="Giovanni GATTI PINHEIRO" userId="82414f48-5018-4d51-91f0-fcc11741f73b" providerId="ADAL" clId="{B600067A-7209-497A-9123-0FE88A292CD7}" dt="2022-10-21T12:50:39.608" v="2556"/>
          <ac:spMkLst>
            <pc:docMk/>
            <pc:sldMk cId="1217191520" sldId="267"/>
            <ac:spMk id="19" creationId="{04CF97DD-CF33-4C02-8CC1-64AD20B57C6D}"/>
          </ac:spMkLst>
        </pc:spChg>
        <pc:spChg chg="add mod">
          <ac:chgData name="Giovanni GATTI PINHEIRO" userId="82414f48-5018-4d51-91f0-fcc11741f73b" providerId="ADAL" clId="{B600067A-7209-497A-9123-0FE88A292CD7}" dt="2022-10-21T12:54:18.526" v="2744" actId="1037"/>
          <ac:spMkLst>
            <pc:docMk/>
            <pc:sldMk cId="1217191520" sldId="267"/>
            <ac:spMk id="24" creationId="{80B3D49C-9E15-466C-B956-0B2957D230B2}"/>
          </ac:spMkLst>
        </pc:spChg>
        <pc:spChg chg="add mod">
          <ac:chgData name="Giovanni GATTI PINHEIRO" userId="82414f48-5018-4d51-91f0-fcc11741f73b" providerId="ADAL" clId="{B600067A-7209-497A-9123-0FE88A292CD7}" dt="2022-10-21T12:54:18.526" v="2744" actId="1037"/>
          <ac:spMkLst>
            <pc:docMk/>
            <pc:sldMk cId="1217191520" sldId="267"/>
            <ac:spMk id="27" creationId="{07ADB74F-A441-47AF-A75A-7C2746B42BDE}"/>
          </ac:spMkLst>
        </pc:spChg>
        <pc:spChg chg="add mod">
          <ac:chgData name="Giovanni GATTI PINHEIRO" userId="82414f48-5018-4d51-91f0-fcc11741f73b" providerId="ADAL" clId="{B600067A-7209-497A-9123-0FE88A292CD7}" dt="2022-10-21T12:54:18.526" v="2744" actId="1037"/>
          <ac:spMkLst>
            <pc:docMk/>
            <pc:sldMk cId="1217191520" sldId="267"/>
            <ac:spMk id="32" creationId="{2C37BC38-D6D7-475A-AD8E-2F9B5B923E09}"/>
          </ac:spMkLst>
        </pc:spChg>
        <pc:spChg chg="add mod">
          <ac:chgData name="Giovanni GATTI PINHEIRO" userId="82414f48-5018-4d51-91f0-fcc11741f73b" providerId="ADAL" clId="{B600067A-7209-497A-9123-0FE88A292CD7}" dt="2022-10-21T12:55:39.589" v="2759" actId="207"/>
          <ac:spMkLst>
            <pc:docMk/>
            <pc:sldMk cId="1217191520" sldId="267"/>
            <ac:spMk id="37" creationId="{3F89298E-CF75-4868-9B3F-5C32DC94AFA8}"/>
          </ac:spMkLst>
        </pc:spChg>
        <pc:spChg chg="add del mod">
          <ac:chgData name="Giovanni GATTI PINHEIRO" userId="82414f48-5018-4d51-91f0-fcc11741f73b" providerId="ADAL" clId="{B600067A-7209-497A-9123-0FE88A292CD7}" dt="2022-10-21T12:55:29.765" v="2755" actId="21"/>
          <ac:spMkLst>
            <pc:docMk/>
            <pc:sldMk cId="1217191520" sldId="267"/>
            <ac:spMk id="40" creationId="{5EBC39DF-B17A-48E0-8372-54DE773B8352}"/>
          </ac:spMkLst>
        </pc:spChg>
        <pc:spChg chg="add del mod">
          <ac:chgData name="Giovanni GATTI PINHEIRO" userId="82414f48-5018-4d51-91f0-fcc11741f73b" providerId="ADAL" clId="{B600067A-7209-497A-9123-0FE88A292CD7}" dt="2022-10-21T12:55:29.765" v="2755" actId="21"/>
          <ac:spMkLst>
            <pc:docMk/>
            <pc:sldMk cId="1217191520" sldId="267"/>
            <ac:spMk id="42" creationId="{0E207E02-3F4F-4B6E-B94C-36808D7A9430}"/>
          </ac:spMkLst>
        </pc:spChg>
        <pc:spChg chg="add del mod">
          <ac:chgData name="Giovanni GATTI PINHEIRO" userId="82414f48-5018-4d51-91f0-fcc11741f73b" providerId="ADAL" clId="{B600067A-7209-497A-9123-0FE88A292CD7}" dt="2022-10-21T12:55:29.765" v="2755" actId="21"/>
          <ac:spMkLst>
            <pc:docMk/>
            <pc:sldMk cId="1217191520" sldId="267"/>
            <ac:spMk id="43" creationId="{0D429FE4-6101-4554-BD79-C19A2F244E95}"/>
          </ac:spMkLst>
        </pc:spChg>
        <pc:spChg chg="add del mod">
          <ac:chgData name="Giovanni GATTI PINHEIRO" userId="82414f48-5018-4d51-91f0-fcc11741f73b" providerId="ADAL" clId="{B600067A-7209-497A-9123-0FE88A292CD7}" dt="2022-10-21T12:55:29.765" v="2755" actId="21"/>
          <ac:spMkLst>
            <pc:docMk/>
            <pc:sldMk cId="1217191520" sldId="267"/>
            <ac:spMk id="44" creationId="{B77343CE-5AEA-42A9-AA74-406E91C663B8}"/>
          </ac:spMkLst>
        </pc:spChg>
        <pc:spChg chg="add del mod">
          <ac:chgData name="Giovanni GATTI PINHEIRO" userId="82414f48-5018-4d51-91f0-fcc11741f73b" providerId="ADAL" clId="{B600067A-7209-497A-9123-0FE88A292CD7}" dt="2022-10-21T12:55:29.765" v="2755" actId="21"/>
          <ac:spMkLst>
            <pc:docMk/>
            <pc:sldMk cId="1217191520" sldId="267"/>
            <ac:spMk id="45" creationId="{249B0DAD-E7CB-45DD-B750-B42C13CF2E19}"/>
          </ac:spMkLst>
        </pc:spChg>
        <pc:spChg chg="add del mod">
          <ac:chgData name="Giovanni GATTI PINHEIRO" userId="82414f48-5018-4d51-91f0-fcc11741f73b" providerId="ADAL" clId="{B600067A-7209-497A-9123-0FE88A292CD7}" dt="2022-10-21T12:55:29.765" v="2755" actId="21"/>
          <ac:spMkLst>
            <pc:docMk/>
            <pc:sldMk cId="1217191520" sldId="267"/>
            <ac:spMk id="46" creationId="{BEBF35A3-D54D-4850-B46C-A2312A79A63F}"/>
          </ac:spMkLst>
        </pc:spChg>
        <pc:spChg chg="add del mod">
          <ac:chgData name="Giovanni GATTI PINHEIRO" userId="82414f48-5018-4d51-91f0-fcc11741f73b" providerId="ADAL" clId="{B600067A-7209-497A-9123-0FE88A292CD7}" dt="2022-10-21T12:55:29.765" v="2755" actId="21"/>
          <ac:spMkLst>
            <pc:docMk/>
            <pc:sldMk cId="1217191520" sldId="267"/>
            <ac:spMk id="47" creationId="{DECFA2BE-AEFC-40D1-BDE1-FF4789FD7307}"/>
          </ac:spMkLst>
        </pc:spChg>
        <pc:spChg chg="add del mod">
          <ac:chgData name="Giovanni GATTI PINHEIRO" userId="82414f48-5018-4d51-91f0-fcc11741f73b" providerId="ADAL" clId="{B600067A-7209-497A-9123-0FE88A292CD7}" dt="2022-10-21T12:55:29.765" v="2755" actId="21"/>
          <ac:spMkLst>
            <pc:docMk/>
            <pc:sldMk cId="1217191520" sldId="267"/>
            <ac:spMk id="48" creationId="{A0505BBB-925E-4E0D-B285-B7D6673F3D66}"/>
          </ac:spMkLst>
        </pc:spChg>
        <pc:spChg chg="add del mod">
          <ac:chgData name="Giovanni GATTI PINHEIRO" userId="82414f48-5018-4d51-91f0-fcc11741f73b" providerId="ADAL" clId="{B600067A-7209-497A-9123-0FE88A292CD7}" dt="2022-10-21T12:55:29.765" v="2755" actId="21"/>
          <ac:spMkLst>
            <pc:docMk/>
            <pc:sldMk cId="1217191520" sldId="267"/>
            <ac:spMk id="49" creationId="{95FA6F6B-FA2A-4692-84E1-9A50D69CE499}"/>
          </ac:spMkLst>
        </pc:spChg>
        <pc:spChg chg="add del mod">
          <ac:chgData name="Giovanni GATTI PINHEIRO" userId="82414f48-5018-4d51-91f0-fcc11741f73b" providerId="ADAL" clId="{B600067A-7209-497A-9123-0FE88A292CD7}" dt="2022-10-21T12:56:03.534" v="2763"/>
          <ac:spMkLst>
            <pc:docMk/>
            <pc:sldMk cId="1217191520" sldId="267"/>
            <ac:spMk id="51" creationId="{00A5F22F-0AE3-45D8-B3BC-4BC3C2E30C37}"/>
          </ac:spMkLst>
        </pc:spChg>
        <pc:spChg chg="add del mod">
          <ac:chgData name="Giovanni GATTI PINHEIRO" userId="82414f48-5018-4d51-91f0-fcc11741f73b" providerId="ADAL" clId="{B600067A-7209-497A-9123-0FE88A292CD7}" dt="2022-10-21T12:56:03.534" v="2763"/>
          <ac:spMkLst>
            <pc:docMk/>
            <pc:sldMk cId="1217191520" sldId="267"/>
            <ac:spMk id="53" creationId="{CE5C12A4-5A0A-48D0-84A8-00C66F6C3ACF}"/>
          </ac:spMkLst>
        </pc:spChg>
        <pc:spChg chg="add del mod">
          <ac:chgData name="Giovanni GATTI PINHEIRO" userId="82414f48-5018-4d51-91f0-fcc11741f73b" providerId="ADAL" clId="{B600067A-7209-497A-9123-0FE88A292CD7}" dt="2022-10-21T12:56:03.534" v="2763"/>
          <ac:spMkLst>
            <pc:docMk/>
            <pc:sldMk cId="1217191520" sldId="267"/>
            <ac:spMk id="54" creationId="{2262239C-D35F-4ED6-AC15-C7611EE66C02}"/>
          </ac:spMkLst>
        </pc:spChg>
        <pc:spChg chg="add del mod">
          <ac:chgData name="Giovanni GATTI PINHEIRO" userId="82414f48-5018-4d51-91f0-fcc11741f73b" providerId="ADAL" clId="{B600067A-7209-497A-9123-0FE88A292CD7}" dt="2022-10-21T12:56:03.534" v="2763"/>
          <ac:spMkLst>
            <pc:docMk/>
            <pc:sldMk cId="1217191520" sldId="267"/>
            <ac:spMk id="55" creationId="{932BCA56-50B2-4ED9-B18E-E5826694BC28}"/>
          </ac:spMkLst>
        </pc:spChg>
        <pc:spChg chg="add del mod">
          <ac:chgData name="Giovanni GATTI PINHEIRO" userId="82414f48-5018-4d51-91f0-fcc11741f73b" providerId="ADAL" clId="{B600067A-7209-497A-9123-0FE88A292CD7}" dt="2022-10-21T12:56:03.534" v="2763"/>
          <ac:spMkLst>
            <pc:docMk/>
            <pc:sldMk cId="1217191520" sldId="267"/>
            <ac:spMk id="56" creationId="{39DD18F4-711E-4CCE-86DA-9EB5283AD034}"/>
          </ac:spMkLst>
        </pc:spChg>
        <pc:spChg chg="add del mod">
          <ac:chgData name="Giovanni GATTI PINHEIRO" userId="82414f48-5018-4d51-91f0-fcc11741f73b" providerId="ADAL" clId="{B600067A-7209-497A-9123-0FE88A292CD7}" dt="2022-10-21T12:56:36.109" v="2770" actId="21"/>
          <ac:spMkLst>
            <pc:docMk/>
            <pc:sldMk cId="1217191520" sldId="267"/>
            <ac:spMk id="57" creationId="{2E53DD73-2087-48B6-8A9F-42F69AF8C65A}"/>
          </ac:spMkLst>
        </pc:spChg>
        <pc:spChg chg="add del mod">
          <ac:chgData name="Giovanni GATTI PINHEIRO" userId="82414f48-5018-4d51-91f0-fcc11741f73b" providerId="ADAL" clId="{B600067A-7209-497A-9123-0FE88A292CD7}" dt="2022-10-21T12:56:36.109" v="2770" actId="21"/>
          <ac:spMkLst>
            <pc:docMk/>
            <pc:sldMk cId="1217191520" sldId="267"/>
            <ac:spMk id="59" creationId="{C5F88F20-BA2A-4483-BE19-583A3E4C38BE}"/>
          </ac:spMkLst>
        </pc:spChg>
        <pc:spChg chg="add del mod">
          <ac:chgData name="Giovanni GATTI PINHEIRO" userId="82414f48-5018-4d51-91f0-fcc11741f73b" providerId="ADAL" clId="{B600067A-7209-497A-9123-0FE88A292CD7}" dt="2022-10-21T12:56:36.109" v="2770" actId="21"/>
          <ac:spMkLst>
            <pc:docMk/>
            <pc:sldMk cId="1217191520" sldId="267"/>
            <ac:spMk id="60" creationId="{F1AE8DEA-B4E5-4467-A125-B204E7341C66}"/>
          </ac:spMkLst>
        </pc:spChg>
        <pc:spChg chg="add del mod">
          <ac:chgData name="Giovanni GATTI PINHEIRO" userId="82414f48-5018-4d51-91f0-fcc11741f73b" providerId="ADAL" clId="{B600067A-7209-497A-9123-0FE88A292CD7}" dt="2022-10-21T12:56:36.109" v="2770" actId="21"/>
          <ac:spMkLst>
            <pc:docMk/>
            <pc:sldMk cId="1217191520" sldId="267"/>
            <ac:spMk id="61" creationId="{63BC851A-49F1-418D-B612-4E2EEC73F240}"/>
          </ac:spMkLst>
        </pc:spChg>
        <pc:spChg chg="add del mod">
          <ac:chgData name="Giovanni GATTI PINHEIRO" userId="82414f48-5018-4d51-91f0-fcc11741f73b" providerId="ADAL" clId="{B600067A-7209-497A-9123-0FE88A292CD7}" dt="2022-10-21T12:56:36.109" v="2770" actId="21"/>
          <ac:spMkLst>
            <pc:docMk/>
            <pc:sldMk cId="1217191520" sldId="267"/>
            <ac:spMk id="62" creationId="{00048F74-0840-4A16-8146-14A3FF209104}"/>
          </ac:spMkLst>
        </pc:spChg>
        <pc:picChg chg="add del mod">
          <ac:chgData name="Giovanni GATTI PINHEIRO" userId="82414f48-5018-4d51-91f0-fcc11741f73b" providerId="ADAL" clId="{B600067A-7209-497A-9123-0FE88A292CD7}" dt="2022-10-21T12:48:44.382" v="2516"/>
          <ac:picMkLst>
            <pc:docMk/>
            <pc:sldMk cId="1217191520" sldId="267"/>
            <ac:picMk id="7" creationId="{71379F84-FD16-44D0-AB8C-DFF1D4ECC4E5}"/>
          </ac:picMkLst>
        </pc:picChg>
        <pc:picChg chg="add mod">
          <ac:chgData name="Giovanni GATTI PINHEIRO" userId="82414f48-5018-4d51-91f0-fcc11741f73b" providerId="ADAL" clId="{B600067A-7209-497A-9123-0FE88A292CD7}" dt="2022-10-21T12:56:30" v="2769" actId="1076"/>
          <ac:picMkLst>
            <pc:docMk/>
            <pc:sldMk cId="1217191520" sldId="267"/>
            <ac:picMk id="8" creationId="{1EDCB568-7D6D-413B-B3BA-89DCFC241155}"/>
          </ac:picMkLst>
        </pc:picChg>
        <pc:picChg chg="add mod">
          <ac:chgData name="Giovanni GATTI PINHEIRO" userId="82414f48-5018-4d51-91f0-fcc11741f73b" providerId="ADAL" clId="{B600067A-7209-497A-9123-0FE88A292CD7}" dt="2022-10-21T12:51:09.703" v="2578" actId="1076"/>
          <ac:picMkLst>
            <pc:docMk/>
            <pc:sldMk cId="1217191520" sldId="267"/>
            <ac:picMk id="9" creationId="{5A6611C6-4930-4384-9C7C-E3CD79F6084E}"/>
          </ac:picMkLst>
        </pc:picChg>
        <pc:picChg chg="add del mod">
          <ac:chgData name="Giovanni GATTI PINHEIRO" userId="82414f48-5018-4d51-91f0-fcc11741f73b" providerId="ADAL" clId="{B600067A-7209-497A-9123-0FE88A292CD7}" dt="2022-10-21T12:54:12.518" v="2722" actId="478"/>
          <ac:picMkLst>
            <pc:docMk/>
            <pc:sldMk cId="1217191520" sldId="267"/>
            <ac:picMk id="36" creationId="{D6EAA742-1C53-4B54-9E8E-0593DC061228}"/>
          </ac:picMkLst>
        </pc:picChg>
        <pc:picChg chg="add del mod">
          <ac:chgData name="Giovanni GATTI PINHEIRO" userId="82414f48-5018-4d51-91f0-fcc11741f73b" providerId="ADAL" clId="{B600067A-7209-497A-9123-0FE88A292CD7}" dt="2022-10-21T12:55:00.782" v="2750" actId="478"/>
          <ac:picMkLst>
            <pc:docMk/>
            <pc:sldMk cId="1217191520" sldId="267"/>
            <ac:picMk id="38" creationId="{88F56AD5-ED8B-4342-87DF-CF7446C3F8B9}"/>
          </ac:picMkLst>
        </pc:picChg>
        <pc:picChg chg="add mod">
          <ac:chgData name="Giovanni GATTI PINHEIRO" userId="82414f48-5018-4d51-91f0-fcc11741f73b" providerId="ADAL" clId="{B600067A-7209-497A-9123-0FE88A292CD7}" dt="2022-10-21T12:55:36.684" v="2758" actId="1076"/>
          <ac:picMkLst>
            <pc:docMk/>
            <pc:sldMk cId="1217191520" sldId="267"/>
            <ac:picMk id="50" creationId="{78BBC194-6477-4BC6-A0E1-67E4D9AA53AA}"/>
          </ac:picMkLst>
        </pc:picChg>
        <pc:picChg chg="add mod">
          <ac:chgData name="Giovanni GATTI PINHEIRO" userId="82414f48-5018-4d51-91f0-fcc11741f73b" providerId="ADAL" clId="{B600067A-7209-497A-9123-0FE88A292CD7}" dt="2022-10-21T12:56:52.190" v="2776" actId="1076"/>
          <ac:picMkLst>
            <pc:docMk/>
            <pc:sldMk cId="1217191520" sldId="267"/>
            <ac:picMk id="63" creationId="{6474CC9D-2B3E-4D9D-8387-5C1E640B3FCC}"/>
          </ac:picMkLst>
        </pc:picChg>
        <pc:cxnChg chg="add mod">
          <ac:chgData name="Giovanni GATTI PINHEIRO" userId="82414f48-5018-4d51-91f0-fcc11741f73b" providerId="ADAL" clId="{B600067A-7209-497A-9123-0FE88A292CD7}" dt="2022-10-21T12:54:18.526" v="2744" actId="1037"/>
          <ac:cxnSpMkLst>
            <pc:docMk/>
            <pc:sldMk cId="1217191520" sldId="267"/>
            <ac:cxnSpMk id="15" creationId="{5D32C8AC-FDA4-41BB-B641-35C8B6801F3B}"/>
          </ac:cxnSpMkLst>
        </pc:cxnChg>
        <pc:cxnChg chg="add mod">
          <ac:chgData name="Giovanni GATTI PINHEIRO" userId="82414f48-5018-4d51-91f0-fcc11741f73b" providerId="ADAL" clId="{B600067A-7209-497A-9123-0FE88A292CD7}" dt="2022-10-21T12:54:18.526" v="2744" actId="1037"/>
          <ac:cxnSpMkLst>
            <pc:docMk/>
            <pc:sldMk cId="1217191520" sldId="267"/>
            <ac:cxnSpMk id="16" creationId="{F2CA2FA6-9ECF-4C0A-B399-51258BD240C2}"/>
          </ac:cxnSpMkLst>
        </pc:cxnChg>
        <pc:cxnChg chg="add del mod">
          <ac:chgData name="Giovanni GATTI PINHEIRO" userId="82414f48-5018-4d51-91f0-fcc11741f73b" providerId="ADAL" clId="{B600067A-7209-497A-9123-0FE88A292CD7}" dt="2022-10-21T12:51:08.776" v="2576" actId="11529"/>
          <ac:cxnSpMkLst>
            <pc:docMk/>
            <pc:sldMk cId="1217191520" sldId="267"/>
            <ac:cxnSpMk id="21" creationId="{F0CC651E-C741-49D1-AA99-2C6F925C2091}"/>
          </ac:cxnSpMkLst>
        </pc:cxnChg>
        <pc:cxnChg chg="add del mod">
          <ac:chgData name="Giovanni GATTI PINHEIRO" userId="82414f48-5018-4d51-91f0-fcc11741f73b" providerId="ADAL" clId="{B600067A-7209-497A-9123-0FE88A292CD7}" dt="2022-10-21T12:51:19.293" v="2580" actId="478"/>
          <ac:cxnSpMkLst>
            <pc:docMk/>
            <pc:sldMk cId="1217191520" sldId="267"/>
            <ac:cxnSpMk id="23" creationId="{8D19FB04-04C6-48FD-9069-FF725CF8BCDD}"/>
          </ac:cxnSpMkLst>
        </pc:cxnChg>
        <pc:cxnChg chg="add mod">
          <ac:chgData name="Giovanni GATTI PINHEIRO" userId="82414f48-5018-4d51-91f0-fcc11741f73b" providerId="ADAL" clId="{B600067A-7209-497A-9123-0FE88A292CD7}" dt="2022-10-21T12:54:18.526" v="2744" actId="1037"/>
          <ac:cxnSpMkLst>
            <pc:docMk/>
            <pc:sldMk cId="1217191520" sldId="267"/>
            <ac:cxnSpMk id="26" creationId="{8D68483D-1A90-4A74-BC0C-F56C1EA341A2}"/>
          </ac:cxnSpMkLst>
        </pc:cxnChg>
        <pc:cxnChg chg="add mod">
          <ac:chgData name="Giovanni GATTI PINHEIRO" userId="82414f48-5018-4d51-91f0-fcc11741f73b" providerId="ADAL" clId="{B600067A-7209-497A-9123-0FE88A292CD7}" dt="2022-10-21T12:54:18.526" v="2744" actId="1037"/>
          <ac:cxnSpMkLst>
            <pc:docMk/>
            <pc:sldMk cId="1217191520" sldId="267"/>
            <ac:cxnSpMk id="28" creationId="{003A8714-C0A9-4754-8D27-E79AD939582E}"/>
          </ac:cxnSpMkLst>
        </pc:cxnChg>
        <pc:cxnChg chg="add mod">
          <ac:chgData name="Giovanni GATTI PINHEIRO" userId="82414f48-5018-4d51-91f0-fcc11741f73b" providerId="ADAL" clId="{B600067A-7209-497A-9123-0FE88A292CD7}" dt="2022-10-21T12:54:18.526" v="2744" actId="1037"/>
          <ac:cxnSpMkLst>
            <pc:docMk/>
            <pc:sldMk cId="1217191520" sldId="267"/>
            <ac:cxnSpMk id="33" creationId="{0488EF75-51AC-47AC-8179-0B41EBA5024F}"/>
          </ac:cxnSpMkLst>
        </pc:cxnChg>
        <pc:cxnChg chg="add del mod">
          <ac:chgData name="Giovanni GATTI PINHEIRO" userId="82414f48-5018-4d51-91f0-fcc11741f73b" providerId="ADAL" clId="{B600067A-7209-497A-9123-0FE88A292CD7}" dt="2022-10-21T12:55:29.765" v="2755" actId="21"/>
          <ac:cxnSpMkLst>
            <pc:docMk/>
            <pc:sldMk cId="1217191520" sldId="267"/>
            <ac:cxnSpMk id="39" creationId="{C601BFFA-2384-4061-B1EC-036898309D78}"/>
          </ac:cxnSpMkLst>
        </pc:cxnChg>
        <pc:cxnChg chg="add del mod">
          <ac:chgData name="Giovanni GATTI PINHEIRO" userId="82414f48-5018-4d51-91f0-fcc11741f73b" providerId="ADAL" clId="{B600067A-7209-497A-9123-0FE88A292CD7}" dt="2022-10-21T12:55:29.765" v="2755" actId="21"/>
          <ac:cxnSpMkLst>
            <pc:docMk/>
            <pc:sldMk cId="1217191520" sldId="267"/>
            <ac:cxnSpMk id="41" creationId="{36EF58F9-787B-4E97-A613-FFE145A5D11D}"/>
          </ac:cxnSpMkLst>
        </pc:cxnChg>
        <pc:cxnChg chg="add del mod">
          <ac:chgData name="Giovanni GATTI PINHEIRO" userId="82414f48-5018-4d51-91f0-fcc11741f73b" providerId="ADAL" clId="{B600067A-7209-497A-9123-0FE88A292CD7}" dt="2022-10-21T12:56:03.534" v="2763"/>
          <ac:cxnSpMkLst>
            <pc:docMk/>
            <pc:sldMk cId="1217191520" sldId="267"/>
            <ac:cxnSpMk id="52" creationId="{16F2B045-FBC7-4A8A-8574-311964917BEC}"/>
          </ac:cxnSpMkLst>
        </pc:cxnChg>
        <pc:cxnChg chg="add del mod">
          <ac:chgData name="Giovanni GATTI PINHEIRO" userId="82414f48-5018-4d51-91f0-fcc11741f73b" providerId="ADAL" clId="{B600067A-7209-497A-9123-0FE88A292CD7}" dt="2022-10-21T12:56:36.109" v="2770" actId="21"/>
          <ac:cxnSpMkLst>
            <pc:docMk/>
            <pc:sldMk cId="1217191520" sldId="267"/>
            <ac:cxnSpMk id="58" creationId="{3CD20598-9D1A-4936-B903-E85A2774798E}"/>
          </ac:cxnSpMkLst>
        </pc:cxnChg>
      </pc:sldChg>
      <pc:sldChg chg="new del">
        <pc:chgData name="Giovanni GATTI PINHEIRO" userId="82414f48-5018-4d51-91f0-fcc11741f73b" providerId="ADAL" clId="{B600067A-7209-497A-9123-0FE88A292CD7}" dt="2022-10-21T13:36:40.740" v="2779" actId="47"/>
        <pc:sldMkLst>
          <pc:docMk/>
          <pc:sldMk cId="47284982" sldId="268"/>
        </pc:sldMkLst>
      </pc:sldChg>
      <pc:sldChg chg="delSp modSp add mod delAnim">
        <pc:chgData name="Giovanni GATTI PINHEIRO" userId="82414f48-5018-4d51-91f0-fcc11741f73b" providerId="ADAL" clId="{B600067A-7209-497A-9123-0FE88A292CD7}" dt="2022-10-25T08:29:10.391" v="5884" actId="478"/>
        <pc:sldMkLst>
          <pc:docMk/>
          <pc:sldMk cId="3953224057" sldId="505"/>
        </pc:sldMkLst>
        <pc:spChg chg="mod">
          <ac:chgData name="Giovanni GATTI PINHEIRO" userId="82414f48-5018-4d51-91f0-fcc11741f73b" providerId="ADAL" clId="{B600067A-7209-497A-9123-0FE88A292CD7}" dt="2022-10-24T12:31:44.313" v="4010" actId="1037"/>
          <ac:spMkLst>
            <pc:docMk/>
            <pc:sldMk cId="3953224057" sldId="505"/>
            <ac:spMk id="6" creationId="{3C785AB9-D723-4E66-9B6B-313771A47395}"/>
          </ac:spMkLst>
        </pc:spChg>
        <pc:spChg chg="mod">
          <ac:chgData name="Giovanni GATTI PINHEIRO" userId="82414f48-5018-4d51-91f0-fcc11741f73b" providerId="ADAL" clId="{B600067A-7209-497A-9123-0FE88A292CD7}" dt="2022-10-24T12:30:56.294" v="3960" actId="20577"/>
          <ac:spMkLst>
            <pc:docMk/>
            <pc:sldMk cId="3953224057" sldId="505"/>
            <ac:spMk id="29" creationId="{C3919D0D-C806-40E4-886A-18FA760BFBA6}"/>
          </ac:spMkLst>
        </pc:spChg>
        <pc:spChg chg="del">
          <ac:chgData name="Giovanni GATTI PINHEIRO" userId="82414f48-5018-4d51-91f0-fcc11741f73b" providerId="ADAL" clId="{B600067A-7209-497A-9123-0FE88A292CD7}" dt="2022-10-25T08:29:10.391" v="5884" actId="478"/>
          <ac:spMkLst>
            <pc:docMk/>
            <pc:sldMk cId="3953224057" sldId="505"/>
            <ac:spMk id="31" creationId="{3CF0E49F-F8FB-4BEF-BBCE-63950212D376}"/>
          </ac:spMkLst>
        </pc:spChg>
        <pc:spChg chg="mod">
          <ac:chgData name="Giovanni GATTI PINHEIRO" userId="82414f48-5018-4d51-91f0-fcc11741f73b" providerId="ADAL" clId="{B600067A-7209-497A-9123-0FE88A292CD7}" dt="2022-10-24T12:31:44.313" v="4010" actId="1037"/>
          <ac:spMkLst>
            <pc:docMk/>
            <pc:sldMk cId="3953224057" sldId="505"/>
            <ac:spMk id="32" creationId="{EA2AF14D-F0D3-48CE-B87D-9565E5400DF6}"/>
          </ac:spMkLst>
        </pc:spChg>
        <pc:spChg chg="mod">
          <ac:chgData name="Giovanni GATTI PINHEIRO" userId="82414f48-5018-4d51-91f0-fcc11741f73b" providerId="ADAL" clId="{B600067A-7209-497A-9123-0FE88A292CD7}" dt="2022-10-24T12:31:44.313" v="4010" actId="1037"/>
          <ac:spMkLst>
            <pc:docMk/>
            <pc:sldMk cId="3953224057" sldId="505"/>
            <ac:spMk id="34" creationId="{996EE96F-AFBD-45C8-97E0-0538F764B7C6}"/>
          </ac:spMkLst>
        </pc:spChg>
      </pc:sldChg>
      <pc:sldChg chg="addSp delSp modSp new mod">
        <pc:chgData name="Giovanni GATTI PINHEIRO" userId="82414f48-5018-4d51-91f0-fcc11741f73b" providerId="ADAL" clId="{B600067A-7209-497A-9123-0FE88A292CD7}" dt="2022-10-21T14:09:11.565" v="2813" actId="1076"/>
        <pc:sldMkLst>
          <pc:docMk/>
          <pc:sldMk cId="1950022043" sldId="506"/>
        </pc:sldMkLst>
        <pc:spChg chg="del">
          <ac:chgData name="Giovanni GATTI PINHEIRO" userId="82414f48-5018-4d51-91f0-fcc11741f73b" providerId="ADAL" clId="{B600067A-7209-497A-9123-0FE88A292CD7}" dt="2022-10-21T14:09:06.339" v="2809" actId="478"/>
          <ac:spMkLst>
            <pc:docMk/>
            <pc:sldMk cId="1950022043" sldId="506"/>
            <ac:spMk id="2" creationId="{FC9EAE78-D2C0-415E-A203-7BC288908749}"/>
          </ac:spMkLst>
        </pc:spChg>
        <pc:spChg chg="mod">
          <ac:chgData name="Giovanni GATTI PINHEIRO" userId="82414f48-5018-4d51-91f0-fcc11741f73b" providerId="ADAL" clId="{B600067A-7209-497A-9123-0FE88A292CD7}" dt="2022-10-21T14:07:57.776" v="2808" actId="313"/>
          <ac:spMkLst>
            <pc:docMk/>
            <pc:sldMk cId="1950022043" sldId="506"/>
            <ac:spMk id="5" creationId="{0527EFBD-DF13-4061-A449-F3EC7EB5A04F}"/>
          </ac:spMkLst>
        </pc:spChg>
        <pc:spChg chg="del">
          <ac:chgData name="Giovanni GATTI PINHEIRO" userId="82414f48-5018-4d51-91f0-fcc11741f73b" providerId="ADAL" clId="{B600067A-7209-497A-9123-0FE88A292CD7}" dt="2022-10-21T14:09:07.429" v="2810" actId="478"/>
          <ac:spMkLst>
            <pc:docMk/>
            <pc:sldMk cId="1950022043" sldId="506"/>
            <ac:spMk id="6" creationId="{CDB9C656-C492-4E4A-8BD4-C3DFDC2F5C02}"/>
          </ac:spMkLst>
        </pc:spChg>
        <pc:picChg chg="add mod">
          <ac:chgData name="Giovanni GATTI PINHEIRO" userId="82414f48-5018-4d51-91f0-fcc11741f73b" providerId="ADAL" clId="{B600067A-7209-497A-9123-0FE88A292CD7}" dt="2022-10-21T14:09:11.565" v="2813" actId="1076"/>
          <ac:picMkLst>
            <pc:docMk/>
            <pc:sldMk cId="1950022043" sldId="506"/>
            <ac:picMk id="8" creationId="{2CE34B8C-4029-4E52-ABC4-E14084AD85C1}"/>
          </ac:picMkLst>
        </pc:picChg>
      </pc:sldChg>
      <pc:sldChg chg="addSp modSp add mod modAnim">
        <pc:chgData name="Giovanni GATTI PINHEIRO" userId="82414f48-5018-4d51-91f0-fcc11741f73b" providerId="ADAL" clId="{B600067A-7209-497A-9123-0FE88A292CD7}" dt="2022-10-21T14:21:14.819" v="3221"/>
        <pc:sldMkLst>
          <pc:docMk/>
          <pc:sldMk cId="1406975504" sldId="507"/>
        </pc:sldMkLst>
        <pc:spChg chg="add mod">
          <ac:chgData name="Giovanni GATTI PINHEIRO" userId="82414f48-5018-4d51-91f0-fcc11741f73b" providerId="ADAL" clId="{B600067A-7209-497A-9123-0FE88A292CD7}" dt="2022-10-21T14:10:15.007" v="2856" actId="207"/>
          <ac:spMkLst>
            <pc:docMk/>
            <pc:sldMk cId="1406975504" sldId="507"/>
            <ac:spMk id="2" creationId="{C6A67EE5-3A2C-489C-9C4B-AB3EDAAC9006}"/>
          </ac:spMkLst>
        </pc:spChg>
        <pc:spChg chg="mod">
          <ac:chgData name="Giovanni GATTI PINHEIRO" userId="82414f48-5018-4d51-91f0-fcc11741f73b" providerId="ADAL" clId="{B600067A-7209-497A-9123-0FE88A292CD7}" dt="2022-10-21T14:09:50.621" v="2846" actId="20577"/>
          <ac:spMkLst>
            <pc:docMk/>
            <pc:sldMk cId="1406975504" sldId="507"/>
            <ac:spMk id="5" creationId="{821E773B-0204-4736-A90D-E87AE681483A}"/>
          </ac:spMkLst>
        </pc:spChg>
        <pc:spChg chg="add mod">
          <ac:chgData name="Giovanni GATTI PINHEIRO" userId="82414f48-5018-4d51-91f0-fcc11741f73b" providerId="ADAL" clId="{B600067A-7209-497A-9123-0FE88A292CD7}" dt="2022-10-21T14:21:07.077" v="3220" actId="14100"/>
          <ac:spMkLst>
            <pc:docMk/>
            <pc:sldMk cId="1406975504" sldId="507"/>
            <ac:spMk id="6" creationId="{15359DAA-431D-4E14-A6CB-CBB585DE9B9F}"/>
          </ac:spMkLst>
        </pc:spChg>
      </pc:sldChg>
      <pc:sldChg chg="addSp delSp modSp new mod modAnim">
        <pc:chgData name="Giovanni GATTI PINHEIRO" userId="82414f48-5018-4d51-91f0-fcc11741f73b" providerId="ADAL" clId="{B600067A-7209-497A-9123-0FE88A292CD7}" dt="2022-10-24T12:33:15.155" v="4022"/>
        <pc:sldMkLst>
          <pc:docMk/>
          <pc:sldMk cId="1264797384" sldId="508"/>
        </pc:sldMkLst>
        <pc:spChg chg="del">
          <ac:chgData name="Giovanni GATTI PINHEIRO" userId="82414f48-5018-4d51-91f0-fcc11741f73b" providerId="ADAL" clId="{B600067A-7209-497A-9123-0FE88A292CD7}" dt="2022-10-21T14:10:48.042" v="2883" actId="478"/>
          <ac:spMkLst>
            <pc:docMk/>
            <pc:sldMk cId="1264797384" sldId="508"/>
            <ac:spMk id="2" creationId="{DEBFE530-29ED-4E98-A916-6F0317AC904A}"/>
          </ac:spMkLst>
        </pc:spChg>
        <pc:spChg chg="mod">
          <ac:chgData name="Giovanni GATTI PINHEIRO" userId="82414f48-5018-4d51-91f0-fcc11741f73b" providerId="ADAL" clId="{B600067A-7209-497A-9123-0FE88A292CD7}" dt="2022-10-21T14:10:42.544" v="2881" actId="20577"/>
          <ac:spMkLst>
            <pc:docMk/>
            <pc:sldMk cId="1264797384" sldId="508"/>
            <ac:spMk id="5" creationId="{8A51B687-A526-42BA-BC55-278584723D80}"/>
          </ac:spMkLst>
        </pc:spChg>
        <pc:spChg chg="del">
          <ac:chgData name="Giovanni GATTI PINHEIRO" userId="82414f48-5018-4d51-91f0-fcc11741f73b" providerId="ADAL" clId="{B600067A-7209-497A-9123-0FE88A292CD7}" dt="2022-10-21T14:10:45.020" v="2882" actId="478"/>
          <ac:spMkLst>
            <pc:docMk/>
            <pc:sldMk cId="1264797384" sldId="508"/>
            <ac:spMk id="6" creationId="{2C810B88-2B32-4138-993F-BD905CA7B290}"/>
          </ac:spMkLst>
        </pc:spChg>
        <pc:spChg chg="add del mod">
          <ac:chgData name="Giovanni GATTI PINHEIRO" userId="82414f48-5018-4d51-91f0-fcc11741f73b" providerId="ADAL" clId="{B600067A-7209-497A-9123-0FE88A292CD7}" dt="2022-10-21T14:10:55.750" v="2885"/>
          <ac:spMkLst>
            <pc:docMk/>
            <pc:sldMk cId="1264797384" sldId="508"/>
            <ac:spMk id="7" creationId="{D34AF163-3E26-4F8C-9909-E3FBEE89B8E8}"/>
          </ac:spMkLst>
        </pc:spChg>
        <pc:spChg chg="add del mod">
          <ac:chgData name="Giovanni GATTI PINHEIRO" userId="82414f48-5018-4d51-91f0-fcc11741f73b" providerId="ADAL" clId="{B600067A-7209-497A-9123-0FE88A292CD7}" dt="2022-10-21T14:10:55.750" v="2885"/>
          <ac:spMkLst>
            <pc:docMk/>
            <pc:sldMk cId="1264797384" sldId="508"/>
            <ac:spMk id="8" creationId="{510081A5-D8BE-4610-AA8B-99F01C3669FD}"/>
          </ac:spMkLst>
        </pc:spChg>
        <pc:spChg chg="add del mod">
          <ac:chgData name="Giovanni GATTI PINHEIRO" userId="82414f48-5018-4d51-91f0-fcc11741f73b" providerId="ADAL" clId="{B600067A-7209-497A-9123-0FE88A292CD7}" dt="2022-10-21T14:10:55.750" v="2885"/>
          <ac:spMkLst>
            <pc:docMk/>
            <pc:sldMk cId="1264797384" sldId="508"/>
            <ac:spMk id="9" creationId="{87705547-4469-420C-A703-529B52BAE211}"/>
          </ac:spMkLst>
        </pc:spChg>
        <pc:spChg chg="add del mod">
          <ac:chgData name="Giovanni GATTI PINHEIRO" userId="82414f48-5018-4d51-91f0-fcc11741f73b" providerId="ADAL" clId="{B600067A-7209-497A-9123-0FE88A292CD7}" dt="2022-10-21T14:10:55.750" v="2885"/>
          <ac:spMkLst>
            <pc:docMk/>
            <pc:sldMk cId="1264797384" sldId="508"/>
            <ac:spMk id="12" creationId="{D458ACE6-C7F5-49F8-BE1D-F87A905CEC87}"/>
          </ac:spMkLst>
        </pc:spChg>
        <pc:spChg chg="add del mod">
          <ac:chgData name="Giovanni GATTI PINHEIRO" userId="82414f48-5018-4d51-91f0-fcc11741f73b" providerId="ADAL" clId="{B600067A-7209-497A-9123-0FE88A292CD7}" dt="2022-10-21T14:10:55.750" v="2885"/>
          <ac:spMkLst>
            <pc:docMk/>
            <pc:sldMk cId="1264797384" sldId="508"/>
            <ac:spMk id="14" creationId="{BA4D7264-7971-4240-9D38-67113D88D145}"/>
          </ac:spMkLst>
        </pc:spChg>
        <pc:spChg chg="add del mod">
          <ac:chgData name="Giovanni GATTI PINHEIRO" userId="82414f48-5018-4d51-91f0-fcc11741f73b" providerId="ADAL" clId="{B600067A-7209-497A-9123-0FE88A292CD7}" dt="2022-10-21T14:10:55.750" v="2885"/>
          <ac:spMkLst>
            <pc:docMk/>
            <pc:sldMk cId="1264797384" sldId="508"/>
            <ac:spMk id="16" creationId="{BFF7C212-789E-4D84-8482-81A8D3EE4A11}"/>
          </ac:spMkLst>
        </pc:spChg>
        <pc:spChg chg="add mod">
          <ac:chgData name="Giovanni GATTI PINHEIRO" userId="82414f48-5018-4d51-91f0-fcc11741f73b" providerId="ADAL" clId="{B600067A-7209-497A-9123-0FE88A292CD7}" dt="2022-10-21T14:12:05.768" v="2924" actId="1076"/>
          <ac:spMkLst>
            <pc:docMk/>
            <pc:sldMk cId="1264797384" sldId="508"/>
            <ac:spMk id="20" creationId="{2A2D6AF5-5B68-4096-8E10-18065D31736C}"/>
          </ac:spMkLst>
        </pc:spChg>
        <pc:spChg chg="add mod">
          <ac:chgData name="Giovanni GATTI PINHEIRO" userId="82414f48-5018-4d51-91f0-fcc11741f73b" providerId="ADAL" clId="{B600067A-7209-497A-9123-0FE88A292CD7}" dt="2022-10-21T14:13:06.251" v="2944" actId="1076"/>
          <ac:spMkLst>
            <pc:docMk/>
            <pc:sldMk cId="1264797384" sldId="508"/>
            <ac:spMk id="33" creationId="{E62B3370-AFB8-45C6-97CD-FEB15CD05926}"/>
          </ac:spMkLst>
        </pc:spChg>
        <pc:spChg chg="add mod">
          <ac:chgData name="Giovanni GATTI PINHEIRO" userId="82414f48-5018-4d51-91f0-fcc11741f73b" providerId="ADAL" clId="{B600067A-7209-497A-9123-0FE88A292CD7}" dt="2022-10-21T14:13:27.599" v="2947" actId="14100"/>
          <ac:spMkLst>
            <pc:docMk/>
            <pc:sldMk cId="1264797384" sldId="508"/>
            <ac:spMk id="35" creationId="{18EAD224-0E4F-44B5-A289-6AF0735726DC}"/>
          </ac:spMkLst>
        </pc:spChg>
        <pc:spChg chg="add mod">
          <ac:chgData name="Giovanni GATTI PINHEIRO" userId="82414f48-5018-4d51-91f0-fcc11741f73b" providerId="ADAL" clId="{B600067A-7209-497A-9123-0FE88A292CD7}" dt="2022-10-21T14:13:30.408" v="2949" actId="1076"/>
          <ac:spMkLst>
            <pc:docMk/>
            <pc:sldMk cId="1264797384" sldId="508"/>
            <ac:spMk id="36" creationId="{FAFB3A80-5FA2-4660-9210-0032AC873903}"/>
          </ac:spMkLst>
        </pc:spChg>
        <pc:spChg chg="add mod">
          <ac:chgData name="Giovanni GATTI PINHEIRO" userId="82414f48-5018-4d51-91f0-fcc11741f73b" providerId="ADAL" clId="{B600067A-7209-497A-9123-0FE88A292CD7}" dt="2022-10-21T14:13:32.087" v="2951" actId="1076"/>
          <ac:spMkLst>
            <pc:docMk/>
            <pc:sldMk cId="1264797384" sldId="508"/>
            <ac:spMk id="37" creationId="{60186A73-FDB0-47F1-AA37-8EB9CFF4AD70}"/>
          </ac:spMkLst>
        </pc:spChg>
        <pc:spChg chg="add mod">
          <ac:chgData name="Giovanni GATTI PINHEIRO" userId="82414f48-5018-4d51-91f0-fcc11741f73b" providerId="ADAL" clId="{B600067A-7209-497A-9123-0FE88A292CD7}" dt="2022-10-21T14:13:38.808" v="2954" actId="1076"/>
          <ac:spMkLst>
            <pc:docMk/>
            <pc:sldMk cId="1264797384" sldId="508"/>
            <ac:spMk id="38" creationId="{704EA80F-D5C7-47B6-A1CA-480EB4AF0044}"/>
          </ac:spMkLst>
        </pc:spChg>
        <pc:spChg chg="add mod">
          <ac:chgData name="Giovanni GATTI PINHEIRO" userId="82414f48-5018-4d51-91f0-fcc11741f73b" providerId="ADAL" clId="{B600067A-7209-497A-9123-0FE88A292CD7}" dt="2022-10-21T14:15:21.954" v="2988" actId="1076"/>
          <ac:spMkLst>
            <pc:docMk/>
            <pc:sldMk cId="1264797384" sldId="508"/>
            <ac:spMk id="51" creationId="{9A201C96-B57A-4B57-B255-1EAB3247AA05}"/>
          </ac:spMkLst>
        </pc:spChg>
        <pc:spChg chg="add del mod">
          <ac:chgData name="Giovanni GATTI PINHEIRO" userId="82414f48-5018-4d51-91f0-fcc11741f73b" providerId="ADAL" clId="{B600067A-7209-497A-9123-0FE88A292CD7}" dt="2022-10-21T14:14:35.512" v="2974" actId="22"/>
          <ac:spMkLst>
            <pc:docMk/>
            <pc:sldMk cId="1264797384" sldId="508"/>
            <ac:spMk id="53" creationId="{D3A70584-68E5-42F7-AE7F-0AA5EAF6ECBA}"/>
          </ac:spMkLst>
        </pc:spChg>
        <pc:picChg chg="add mod">
          <ac:chgData name="Giovanni GATTI PINHEIRO" userId="82414f48-5018-4d51-91f0-fcc11741f73b" providerId="ADAL" clId="{B600067A-7209-497A-9123-0FE88A292CD7}" dt="2022-10-21T14:11:06.298" v="2889" actId="1076"/>
          <ac:picMkLst>
            <pc:docMk/>
            <pc:sldMk cId="1264797384" sldId="508"/>
            <ac:picMk id="18" creationId="{1DE21A5F-FF2F-4BA6-8968-876E53361FFD}"/>
          </ac:picMkLst>
        </pc:picChg>
        <pc:picChg chg="add mod">
          <ac:chgData name="Giovanni GATTI PINHEIRO" userId="82414f48-5018-4d51-91f0-fcc11741f73b" providerId="ADAL" clId="{B600067A-7209-497A-9123-0FE88A292CD7}" dt="2022-10-21T14:11:52.418" v="2922" actId="1036"/>
          <ac:picMkLst>
            <pc:docMk/>
            <pc:sldMk cId="1264797384" sldId="508"/>
            <ac:picMk id="19" creationId="{53A7A194-0093-463F-A817-DCDB32EB5C83}"/>
          </ac:picMkLst>
        </pc:picChg>
        <pc:picChg chg="add mod">
          <ac:chgData name="Giovanni GATTI PINHEIRO" userId="82414f48-5018-4d51-91f0-fcc11741f73b" providerId="ADAL" clId="{B600067A-7209-497A-9123-0FE88A292CD7}" dt="2022-10-21T14:13:04.100" v="2943" actId="1076"/>
          <ac:picMkLst>
            <pc:docMk/>
            <pc:sldMk cId="1264797384" sldId="508"/>
            <ac:picMk id="34" creationId="{5104DF93-ECA4-4A88-A758-C770E9C05A5B}"/>
          </ac:picMkLst>
        </pc:picChg>
        <pc:cxnChg chg="add del mod">
          <ac:chgData name="Giovanni GATTI PINHEIRO" userId="82414f48-5018-4d51-91f0-fcc11741f73b" providerId="ADAL" clId="{B600067A-7209-497A-9123-0FE88A292CD7}" dt="2022-10-21T14:10:55.750" v="2885"/>
          <ac:cxnSpMkLst>
            <pc:docMk/>
            <pc:sldMk cId="1264797384" sldId="508"/>
            <ac:cxnSpMk id="10" creationId="{55B4EF1F-C173-4E16-99F4-302F549EDD8B}"/>
          </ac:cxnSpMkLst>
        </pc:cxnChg>
        <pc:cxnChg chg="add del mod">
          <ac:chgData name="Giovanni GATTI PINHEIRO" userId="82414f48-5018-4d51-91f0-fcc11741f73b" providerId="ADAL" clId="{B600067A-7209-497A-9123-0FE88A292CD7}" dt="2022-10-21T14:10:55.750" v="2885"/>
          <ac:cxnSpMkLst>
            <pc:docMk/>
            <pc:sldMk cId="1264797384" sldId="508"/>
            <ac:cxnSpMk id="11" creationId="{C51C7E86-DB97-413F-B86E-72ADB696AA26}"/>
          </ac:cxnSpMkLst>
        </pc:cxnChg>
        <pc:cxnChg chg="add del mod">
          <ac:chgData name="Giovanni GATTI PINHEIRO" userId="82414f48-5018-4d51-91f0-fcc11741f73b" providerId="ADAL" clId="{B600067A-7209-497A-9123-0FE88A292CD7}" dt="2022-10-21T14:10:55.750" v="2885"/>
          <ac:cxnSpMkLst>
            <pc:docMk/>
            <pc:sldMk cId="1264797384" sldId="508"/>
            <ac:cxnSpMk id="13" creationId="{54DA0195-F8D4-4FF1-8F40-C5B10D4F475B}"/>
          </ac:cxnSpMkLst>
        </pc:cxnChg>
        <pc:cxnChg chg="add del mod">
          <ac:chgData name="Giovanni GATTI PINHEIRO" userId="82414f48-5018-4d51-91f0-fcc11741f73b" providerId="ADAL" clId="{B600067A-7209-497A-9123-0FE88A292CD7}" dt="2022-10-21T14:10:55.750" v="2885"/>
          <ac:cxnSpMkLst>
            <pc:docMk/>
            <pc:sldMk cId="1264797384" sldId="508"/>
            <ac:cxnSpMk id="15" creationId="{53AE369C-E9C0-43AA-A421-9E54466EF75B}"/>
          </ac:cxnSpMkLst>
        </pc:cxnChg>
        <pc:cxnChg chg="add del mod">
          <ac:chgData name="Giovanni GATTI PINHEIRO" userId="82414f48-5018-4d51-91f0-fcc11741f73b" providerId="ADAL" clId="{B600067A-7209-497A-9123-0FE88A292CD7}" dt="2022-10-21T14:10:55.750" v="2885"/>
          <ac:cxnSpMkLst>
            <pc:docMk/>
            <pc:sldMk cId="1264797384" sldId="508"/>
            <ac:cxnSpMk id="17" creationId="{A9E1D266-1890-4FDF-AEDC-CCA98071C11A}"/>
          </ac:cxnSpMkLst>
        </pc:cxnChg>
        <pc:cxnChg chg="add mod">
          <ac:chgData name="Giovanni GATTI PINHEIRO" userId="82414f48-5018-4d51-91f0-fcc11741f73b" providerId="ADAL" clId="{B600067A-7209-497A-9123-0FE88A292CD7}" dt="2022-10-21T14:13:16.958" v="2945" actId="1582"/>
          <ac:cxnSpMkLst>
            <pc:docMk/>
            <pc:sldMk cId="1264797384" sldId="508"/>
            <ac:cxnSpMk id="22" creationId="{47B77499-8D71-475B-BD5D-63761B8C14CA}"/>
          </ac:cxnSpMkLst>
        </pc:cxnChg>
        <pc:cxnChg chg="add mod">
          <ac:chgData name="Giovanni GATTI PINHEIRO" userId="82414f48-5018-4d51-91f0-fcc11741f73b" providerId="ADAL" clId="{B600067A-7209-497A-9123-0FE88A292CD7}" dt="2022-10-21T14:13:16.958" v="2945" actId="1582"/>
          <ac:cxnSpMkLst>
            <pc:docMk/>
            <pc:sldMk cId="1264797384" sldId="508"/>
            <ac:cxnSpMk id="26" creationId="{36485103-1DD8-4D38-9189-33B87487F4CA}"/>
          </ac:cxnSpMkLst>
        </pc:cxnChg>
        <pc:cxnChg chg="add mod">
          <ac:chgData name="Giovanni GATTI PINHEIRO" userId="82414f48-5018-4d51-91f0-fcc11741f73b" providerId="ADAL" clId="{B600067A-7209-497A-9123-0FE88A292CD7}" dt="2022-10-21T14:14:24.931" v="2967" actId="1582"/>
          <ac:cxnSpMkLst>
            <pc:docMk/>
            <pc:sldMk cId="1264797384" sldId="508"/>
            <ac:cxnSpMk id="32" creationId="{9FE0E1C5-42DD-49B8-AAE6-FBB81502F4C6}"/>
          </ac:cxnSpMkLst>
        </pc:cxnChg>
        <pc:cxnChg chg="add mod">
          <ac:chgData name="Giovanni GATTI PINHEIRO" userId="82414f48-5018-4d51-91f0-fcc11741f73b" providerId="ADAL" clId="{B600067A-7209-497A-9123-0FE88A292CD7}" dt="2022-10-21T14:13:50.661" v="2956" actId="1582"/>
          <ac:cxnSpMkLst>
            <pc:docMk/>
            <pc:sldMk cId="1264797384" sldId="508"/>
            <ac:cxnSpMk id="40" creationId="{DCB15A07-84A0-4995-A948-A850080EB1CB}"/>
          </ac:cxnSpMkLst>
        </pc:cxnChg>
        <pc:cxnChg chg="add mod">
          <ac:chgData name="Giovanni GATTI PINHEIRO" userId="82414f48-5018-4d51-91f0-fcc11741f73b" providerId="ADAL" clId="{B600067A-7209-497A-9123-0FE88A292CD7}" dt="2022-10-21T14:14:19.680" v="2966" actId="1582"/>
          <ac:cxnSpMkLst>
            <pc:docMk/>
            <pc:sldMk cId="1264797384" sldId="508"/>
            <ac:cxnSpMk id="42" creationId="{00FEC187-904E-461E-9FB2-97F2729A0EAC}"/>
          </ac:cxnSpMkLst>
        </pc:cxnChg>
        <pc:cxnChg chg="add mod">
          <ac:chgData name="Giovanni GATTI PINHEIRO" userId="82414f48-5018-4d51-91f0-fcc11741f73b" providerId="ADAL" clId="{B600067A-7209-497A-9123-0FE88A292CD7}" dt="2022-10-21T14:14:19.680" v="2966" actId="1582"/>
          <ac:cxnSpMkLst>
            <pc:docMk/>
            <pc:sldMk cId="1264797384" sldId="508"/>
            <ac:cxnSpMk id="43" creationId="{7692FFC7-234F-48B3-9003-A7A2BB4E4E72}"/>
          </ac:cxnSpMkLst>
        </pc:cxnChg>
        <pc:cxnChg chg="add mod">
          <ac:chgData name="Giovanni GATTI PINHEIRO" userId="82414f48-5018-4d51-91f0-fcc11741f73b" providerId="ADAL" clId="{B600067A-7209-497A-9123-0FE88A292CD7}" dt="2022-10-21T14:15:24.540" v="2989" actId="14100"/>
          <ac:cxnSpMkLst>
            <pc:docMk/>
            <pc:sldMk cId="1264797384" sldId="508"/>
            <ac:cxnSpMk id="47" creationId="{8EB1465C-BEB2-41AB-9EDA-7A93F13D5A2C}"/>
          </ac:cxnSpMkLst>
        </pc:cxnChg>
      </pc:sldChg>
      <pc:sldChg chg="addSp delSp modSp add mod delAnim modAnim">
        <pc:chgData name="Giovanni GATTI PINHEIRO" userId="82414f48-5018-4d51-91f0-fcc11741f73b" providerId="ADAL" clId="{B600067A-7209-497A-9123-0FE88A292CD7}" dt="2022-10-24T12:36:04.096" v="4085"/>
        <pc:sldMkLst>
          <pc:docMk/>
          <pc:sldMk cId="1240495595" sldId="509"/>
        </pc:sldMkLst>
        <pc:spChg chg="add del mod">
          <ac:chgData name="Giovanni GATTI PINHEIRO" userId="82414f48-5018-4d51-91f0-fcc11741f73b" providerId="ADAL" clId="{B600067A-7209-497A-9123-0FE88A292CD7}" dt="2022-10-24T12:34:41.882" v="4044" actId="478"/>
          <ac:spMkLst>
            <pc:docMk/>
            <pc:sldMk cId="1240495595" sldId="509"/>
            <ac:spMk id="2" creationId="{87649FC2-9C5A-49D7-ABBA-365EED1C0AC7}"/>
          </ac:spMkLst>
        </pc:spChg>
        <pc:spChg chg="add del mod">
          <ac:chgData name="Giovanni GATTI PINHEIRO" userId="82414f48-5018-4d51-91f0-fcc11741f73b" providerId="ADAL" clId="{B600067A-7209-497A-9123-0FE88A292CD7}" dt="2022-10-24T12:35:52.146" v="4084" actId="478"/>
          <ac:spMkLst>
            <pc:docMk/>
            <pc:sldMk cId="1240495595" sldId="509"/>
            <ac:spMk id="6" creationId="{2BD16A31-F6EB-421E-AD42-7E76FA43B126}"/>
          </ac:spMkLst>
        </pc:spChg>
        <pc:spChg chg="add mod">
          <ac:chgData name="Giovanni GATTI PINHEIRO" userId="82414f48-5018-4d51-91f0-fcc11741f73b" providerId="ADAL" clId="{B600067A-7209-497A-9123-0FE88A292CD7}" dt="2022-10-21T14:17:09.467" v="3050" actId="1076"/>
          <ac:spMkLst>
            <pc:docMk/>
            <pc:sldMk cId="1240495595" sldId="509"/>
            <ac:spMk id="13" creationId="{CFC8FCD8-21D3-48DF-B8BC-C07157050424}"/>
          </ac:spMkLst>
        </pc:spChg>
        <pc:spChg chg="del mod">
          <ac:chgData name="Giovanni GATTI PINHEIRO" userId="82414f48-5018-4d51-91f0-fcc11741f73b" providerId="ADAL" clId="{B600067A-7209-497A-9123-0FE88A292CD7}" dt="2022-10-21T14:16:05.824" v="2994" actId="478"/>
          <ac:spMkLst>
            <pc:docMk/>
            <pc:sldMk cId="1240495595" sldId="509"/>
            <ac:spMk id="33" creationId="{E62B3370-AFB8-45C6-97CD-FEB15CD05926}"/>
          </ac:spMkLst>
        </pc:spChg>
        <pc:spChg chg="del">
          <ac:chgData name="Giovanni GATTI PINHEIRO" userId="82414f48-5018-4d51-91f0-fcc11741f73b" providerId="ADAL" clId="{B600067A-7209-497A-9123-0FE88A292CD7}" dt="2022-10-21T14:16:02.418" v="2991" actId="478"/>
          <ac:spMkLst>
            <pc:docMk/>
            <pc:sldMk cId="1240495595" sldId="509"/>
            <ac:spMk id="51" creationId="{9A201C96-B57A-4B57-B255-1EAB3247AA05}"/>
          </ac:spMkLst>
        </pc:spChg>
        <pc:picChg chg="del">
          <ac:chgData name="Giovanni GATTI PINHEIRO" userId="82414f48-5018-4d51-91f0-fcc11741f73b" providerId="ADAL" clId="{B600067A-7209-497A-9123-0FE88A292CD7}" dt="2022-10-21T14:16:03.745" v="2992" actId="478"/>
          <ac:picMkLst>
            <pc:docMk/>
            <pc:sldMk cId="1240495595" sldId="509"/>
            <ac:picMk id="34" creationId="{5104DF93-ECA4-4A88-A758-C770E9C05A5B}"/>
          </ac:picMkLst>
        </pc:picChg>
        <pc:cxnChg chg="add mod">
          <ac:chgData name="Giovanni GATTI PINHEIRO" userId="82414f48-5018-4d51-91f0-fcc11741f73b" providerId="ADAL" clId="{B600067A-7209-497A-9123-0FE88A292CD7}" dt="2022-10-24T12:34:41.882" v="4044" actId="478"/>
          <ac:cxnSpMkLst>
            <pc:docMk/>
            <pc:sldMk cId="1240495595" sldId="509"/>
            <ac:cxnSpMk id="8" creationId="{FDD68683-7E23-4F91-BD4D-424C0F5D4EC0}"/>
          </ac:cxnSpMkLst>
        </pc:cxnChg>
        <pc:cxnChg chg="add mod">
          <ac:chgData name="Giovanni GATTI PINHEIRO" userId="82414f48-5018-4d51-91f0-fcc11741f73b" providerId="ADAL" clId="{B600067A-7209-497A-9123-0FE88A292CD7}" dt="2022-10-24T12:34:41.882" v="4044" actId="478"/>
          <ac:cxnSpMkLst>
            <pc:docMk/>
            <pc:sldMk cId="1240495595" sldId="509"/>
            <ac:cxnSpMk id="15" creationId="{22D94565-2E70-46DC-A907-DD340799045D}"/>
          </ac:cxnSpMkLst>
        </pc:cxnChg>
        <pc:cxnChg chg="add mod">
          <ac:chgData name="Giovanni GATTI PINHEIRO" userId="82414f48-5018-4d51-91f0-fcc11741f73b" providerId="ADAL" clId="{B600067A-7209-497A-9123-0FE88A292CD7}" dt="2022-10-24T12:34:41.882" v="4044" actId="478"/>
          <ac:cxnSpMkLst>
            <pc:docMk/>
            <pc:sldMk cId="1240495595" sldId="509"/>
            <ac:cxnSpMk id="27" creationId="{300959DF-C19C-44ED-86C2-46E47A427AC0}"/>
          </ac:cxnSpMkLst>
        </pc:cxnChg>
        <pc:cxnChg chg="add mod">
          <ac:chgData name="Giovanni GATTI PINHEIRO" userId="82414f48-5018-4d51-91f0-fcc11741f73b" providerId="ADAL" clId="{B600067A-7209-497A-9123-0FE88A292CD7}" dt="2022-10-21T14:17:50.974" v="3062" actId="1582"/>
          <ac:cxnSpMkLst>
            <pc:docMk/>
            <pc:sldMk cId="1240495595" sldId="509"/>
            <ac:cxnSpMk id="39" creationId="{D3A27875-D2E0-4C73-B988-D14ECAB558EB}"/>
          </ac:cxnSpMkLst>
        </pc:cxnChg>
        <pc:cxnChg chg="add mod">
          <ac:chgData name="Giovanni GATTI PINHEIRO" userId="82414f48-5018-4d51-91f0-fcc11741f73b" providerId="ADAL" clId="{B600067A-7209-497A-9123-0FE88A292CD7}" dt="2022-10-21T14:18:07.716" v="3065" actId="14100"/>
          <ac:cxnSpMkLst>
            <pc:docMk/>
            <pc:sldMk cId="1240495595" sldId="509"/>
            <ac:cxnSpMk id="41" creationId="{FC9DEA15-12EC-43F0-BE57-10563F38DDF4}"/>
          </ac:cxnSpMkLst>
        </pc:cxnChg>
        <pc:cxnChg chg="mod">
          <ac:chgData name="Giovanni GATTI PINHEIRO" userId="82414f48-5018-4d51-91f0-fcc11741f73b" providerId="ADAL" clId="{B600067A-7209-497A-9123-0FE88A292CD7}" dt="2022-10-21T14:16:30.827" v="3002" actId="14100"/>
          <ac:cxnSpMkLst>
            <pc:docMk/>
            <pc:sldMk cId="1240495595" sldId="509"/>
            <ac:cxnSpMk id="47" creationId="{8EB1465C-BEB2-41AB-9EDA-7A93F13D5A2C}"/>
          </ac:cxnSpMkLst>
        </pc:cxnChg>
      </pc:sldChg>
      <pc:sldChg chg="addSp delSp modSp new del mod">
        <pc:chgData name="Giovanni GATTI PINHEIRO" userId="82414f48-5018-4d51-91f0-fcc11741f73b" providerId="ADAL" clId="{B600067A-7209-497A-9123-0FE88A292CD7}" dt="2022-10-24T12:54:55.123" v="4265" actId="47"/>
        <pc:sldMkLst>
          <pc:docMk/>
          <pc:sldMk cId="2027232087" sldId="510"/>
        </pc:sldMkLst>
        <pc:spChg chg="del">
          <ac:chgData name="Giovanni GATTI PINHEIRO" userId="82414f48-5018-4d51-91f0-fcc11741f73b" providerId="ADAL" clId="{B600067A-7209-497A-9123-0FE88A292CD7}" dt="2022-10-21T14:21:42.135" v="3235" actId="478"/>
          <ac:spMkLst>
            <pc:docMk/>
            <pc:sldMk cId="2027232087" sldId="510"/>
            <ac:spMk id="2" creationId="{9BBB7A05-08B2-4CDC-8437-0970138CAAA3}"/>
          </ac:spMkLst>
        </pc:spChg>
        <pc:spChg chg="mod">
          <ac:chgData name="Giovanni GATTI PINHEIRO" userId="82414f48-5018-4d51-91f0-fcc11741f73b" providerId="ADAL" clId="{B600067A-7209-497A-9123-0FE88A292CD7}" dt="2022-10-21T14:21:35.661" v="3233" actId="20577"/>
          <ac:spMkLst>
            <pc:docMk/>
            <pc:sldMk cId="2027232087" sldId="510"/>
            <ac:spMk id="5" creationId="{02AEC50E-6F75-4C73-A515-629B6C26C639}"/>
          </ac:spMkLst>
        </pc:spChg>
        <pc:spChg chg="del">
          <ac:chgData name="Giovanni GATTI PINHEIRO" userId="82414f48-5018-4d51-91f0-fcc11741f73b" providerId="ADAL" clId="{B600067A-7209-497A-9123-0FE88A292CD7}" dt="2022-10-21T14:21:39.069" v="3234" actId="478"/>
          <ac:spMkLst>
            <pc:docMk/>
            <pc:sldMk cId="2027232087" sldId="510"/>
            <ac:spMk id="6" creationId="{92D3A1C0-C8A4-4D49-99D4-17118EF603F8}"/>
          </ac:spMkLst>
        </pc:spChg>
        <pc:picChg chg="add mod">
          <ac:chgData name="Giovanni GATTI PINHEIRO" userId="82414f48-5018-4d51-91f0-fcc11741f73b" providerId="ADAL" clId="{B600067A-7209-497A-9123-0FE88A292CD7}" dt="2022-10-24T12:36:28.817" v="4086"/>
          <ac:picMkLst>
            <pc:docMk/>
            <pc:sldMk cId="2027232087" sldId="510"/>
            <ac:picMk id="6" creationId="{3B99469F-85B1-493B-8FB7-3C358F0A084C}"/>
          </ac:picMkLst>
        </pc:picChg>
        <pc:picChg chg="add mod">
          <ac:chgData name="Giovanni GATTI PINHEIRO" userId="82414f48-5018-4d51-91f0-fcc11741f73b" providerId="ADAL" clId="{B600067A-7209-497A-9123-0FE88A292CD7}" dt="2022-10-24T12:37:20.359" v="4093" actId="1076"/>
          <ac:picMkLst>
            <pc:docMk/>
            <pc:sldMk cId="2027232087" sldId="510"/>
            <ac:picMk id="7" creationId="{FEE9FC07-A861-46D2-A8FC-37F6054EF10E}"/>
          </ac:picMkLst>
        </pc:picChg>
        <pc:picChg chg="add mod">
          <ac:chgData name="Giovanni GATTI PINHEIRO" userId="82414f48-5018-4d51-91f0-fcc11741f73b" providerId="ADAL" clId="{B600067A-7209-497A-9123-0FE88A292CD7}" dt="2022-10-24T12:37:21.220" v="4094" actId="1076"/>
          <ac:picMkLst>
            <pc:docMk/>
            <pc:sldMk cId="2027232087" sldId="510"/>
            <ac:picMk id="9" creationId="{F1552641-97DD-401B-8AD1-274508266EA0}"/>
          </ac:picMkLst>
        </pc:picChg>
        <pc:picChg chg="add mod">
          <ac:chgData name="Giovanni GATTI PINHEIRO" userId="82414f48-5018-4d51-91f0-fcc11741f73b" providerId="ADAL" clId="{B600067A-7209-497A-9123-0FE88A292CD7}" dt="2022-10-24T12:37:21.946" v="4095" actId="1076"/>
          <ac:picMkLst>
            <pc:docMk/>
            <pc:sldMk cId="2027232087" sldId="510"/>
            <ac:picMk id="11" creationId="{C6A3CFAF-0160-4900-A81E-2C8C7665D1CA}"/>
          </ac:picMkLst>
        </pc:picChg>
        <pc:cxnChg chg="add">
          <ac:chgData name="Giovanni GATTI PINHEIRO" userId="82414f48-5018-4d51-91f0-fcc11741f73b" providerId="ADAL" clId="{B600067A-7209-497A-9123-0FE88A292CD7}" dt="2022-10-24T12:37:25.657" v="4096" actId="11529"/>
          <ac:cxnSpMkLst>
            <pc:docMk/>
            <pc:sldMk cId="2027232087" sldId="510"/>
            <ac:cxnSpMk id="13" creationId="{96E1F148-A1A9-4BF4-A08D-B441997DB2E3}"/>
          </ac:cxnSpMkLst>
        </pc:cxnChg>
        <pc:cxnChg chg="add mod">
          <ac:chgData name="Giovanni GATTI PINHEIRO" userId="82414f48-5018-4d51-91f0-fcc11741f73b" providerId="ADAL" clId="{B600067A-7209-497A-9123-0FE88A292CD7}" dt="2022-10-24T12:37:31.460" v="4099" actId="14100"/>
          <ac:cxnSpMkLst>
            <pc:docMk/>
            <pc:sldMk cId="2027232087" sldId="510"/>
            <ac:cxnSpMk id="14" creationId="{02B7D631-4C53-4108-BAA4-E3A60A36B320}"/>
          </ac:cxnSpMkLst>
        </pc:cxnChg>
        <pc:cxnChg chg="add mod">
          <ac:chgData name="Giovanni GATTI PINHEIRO" userId="82414f48-5018-4d51-91f0-fcc11741f73b" providerId="ADAL" clId="{B600067A-7209-497A-9123-0FE88A292CD7}" dt="2022-10-24T12:37:35.070" v="4102" actId="14100"/>
          <ac:cxnSpMkLst>
            <pc:docMk/>
            <pc:sldMk cId="2027232087" sldId="510"/>
            <ac:cxnSpMk id="17" creationId="{24F0398C-EC95-4559-9EE0-37EDE0BF319B}"/>
          </ac:cxnSpMkLst>
        </pc:cxnChg>
      </pc:sldChg>
      <pc:sldChg chg="addSp delSp modSp new mod modAnim">
        <pc:chgData name="Giovanni GATTI PINHEIRO" userId="82414f48-5018-4d51-91f0-fcc11741f73b" providerId="ADAL" clId="{B600067A-7209-497A-9123-0FE88A292CD7}" dt="2022-10-24T12:24:34.619" v="3834" actId="20577"/>
        <pc:sldMkLst>
          <pc:docMk/>
          <pc:sldMk cId="3822009562" sldId="511"/>
        </pc:sldMkLst>
        <pc:spChg chg="del">
          <ac:chgData name="Giovanni GATTI PINHEIRO" userId="82414f48-5018-4d51-91f0-fcc11741f73b" providerId="ADAL" clId="{B600067A-7209-497A-9123-0FE88A292CD7}" dt="2022-10-24T09:39:13.662" v="3249" actId="478"/>
          <ac:spMkLst>
            <pc:docMk/>
            <pc:sldMk cId="3822009562" sldId="511"/>
            <ac:spMk id="2" creationId="{C5C0B439-111E-42BA-BC76-4D1AC1D72FEC}"/>
          </ac:spMkLst>
        </pc:spChg>
        <pc:spChg chg="mod">
          <ac:chgData name="Giovanni GATTI PINHEIRO" userId="82414f48-5018-4d51-91f0-fcc11741f73b" providerId="ADAL" clId="{B600067A-7209-497A-9123-0FE88A292CD7}" dt="2022-10-24T09:39:10.623" v="3247" actId="20577"/>
          <ac:spMkLst>
            <pc:docMk/>
            <pc:sldMk cId="3822009562" sldId="511"/>
            <ac:spMk id="5" creationId="{29ADE282-34E3-4B07-81D9-CC7752C83468}"/>
          </ac:spMkLst>
        </pc:spChg>
        <pc:spChg chg="del">
          <ac:chgData name="Giovanni GATTI PINHEIRO" userId="82414f48-5018-4d51-91f0-fcc11741f73b" providerId="ADAL" clId="{B600067A-7209-497A-9123-0FE88A292CD7}" dt="2022-10-24T09:39:12.881" v="3248" actId="478"/>
          <ac:spMkLst>
            <pc:docMk/>
            <pc:sldMk cId="3822009562" sldId="511"/>
            <ac:spMk id="6" creationId="{8B3C14F4-8226-4E76-B0A7-BF36FAA82441}"/>
          </ac:spMkLst>
        </pc:spChg>
        <pc:spChg chg="add mod">
          <ac:chgData name="Giovanni GATTI PINHEIRO" userId="82414f48-5018-4d51-91f0-fcc11741f73b" providerId="ADAL" clId="{B600067A-7209-497A-9123-0FE88A292CD7}" dt="2022-10-24T12:24:34.619" v="3834" actId="20577"/>
          <ac:spMkLst>
            <pc:docMk/>
            <pc:sldMk cId="3822009562" sldId="511"/>
            <ac:spMk id="7" creationId="{5BD22061-DDE3-492B-8EA6-E385D4E740FD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8" creationId="{CAEAB4E6-1FBC-4316-8D03-8BDF03D79375}"/>
          </ac:spMkLst>
        </pc:spChg>
        <pc:spChg chg="add del">
          <ac:chgData name="Giovanni GATTI PINHEIRO" userId="82414f48-5018-4d51-91f0-fcc11741f73b" providerId="ADAL" clId="{B600067A-7209-497A-9123-0FE88A292CD7}" dt="2022-10-24T09:45:20.602" v="3361" actId="478"/>
          <ac:spMkLst>
            <pc:docMk/>
            <pc:sldMk cId="3822009562" sldId="511"/>
            <ac:spMk id="9" creationId="{6C4F969D-ACA7-480E-9297-C688977026DA}"/>
          </ac:spMkLst>
        </pc:spChg>
        <pc:spChg chg="add del mod">
          <ac:chgData name="Giovanni GATTI PINHEIRO" userId="82414f48-5018-4d51-91f0-fcc11741f73b" providerId="ADAL" clId="{B600067A-7209-497A-9123-0FE88A292CD7}" dt="2022-10-24T09:45:20.602" v="3361" actId="478"/>
          <ac:spMkLst>
            <pc:docMk/>
            <pc:sldMk cId="3822009562" sldId="511"/>
            <ac:spMk id="10" creationId="{3958FC6C-03BF-4EA6-B6C5-949E6E81924E}"/>
          </ac:spMkLst>
        </pc:spChg>
        <pc:spChg chg="add del mod">
          <ac:chgData name="Giovanni GATTI PINHEIRO" userId="82414f48-5018-4d51-91f0-fcc11741f73b" providerId="ADAL" clId="{B600067A-7209-497A-9123-0FE88A292CD7}" dt="2022-10-24T09:45:20.602" v="3361" actId="478"/>
          <ac:spMkLst>
            <pc:docMk/>
            <pc:sldMk cId="3822009562" sldId="511"/>
            <ac:spMk id="11" creationId="{8B2A4AD5-78D5-47E2-9704-5A7F2D156843}"/>
          </ac:spMkLst>
        </pc:spChg>
        <pc:spChg chg="add del mod">
          <ac:chgData name="Giovanni GATTI PINHEIRO" userId="82414f48-5018-4d51-91f0-fcc11741f73b" providerId="ADAL" clId="{B600067A-7209-497A-9123-0FE88A292CD7}" dt="2022-10-24T09:45:20.602" v="3361" actId="478"/>
          <ac:spMkLst>
            <pc:docMk/>
            <pc:sldMk cId="3822009562" sldId="511"/>
            <ac:spMk id="12" creationId="{02618C5F-D72C-4A01-9E10-3D7088E7BAEF}"/>
          </ac:spMkLst>
        </pc:spChg>
        <pc:spChg chg="add del mod">
          <ac:chgData name="Giovanni GATTI PINHEIRO" userId="82414f48-5018-4d51-91f0-fcc11741f73b" providerId="ADAL" clId="{B600067A-7209-497A-9123-0FE88A292CD7}" dt="2022-10-24T09:45:20.602" v="3361" actId="478"/>
          <ac:spMkLst>
            <pc:docMk/>
            <pc:sldMk cId="3822009562" sldId="511"/>
            <ac:spMk id="13" creationId="{730B9900-B461-4CCD-A52C-1A8C918CEC3B}"/>
          </ac:spMkLst>
        </pc:spChg>
        <pc:spChg chg="add del mod">
          <ac:chgData name="Giovanni GATTI PINHEIRO" userId="82414f48-5018-4d51-91f0-fcc11741f73b" providerId="ADAL" clId="{B600067A-7209-497A-9123-0FE88A292CD7}" dt="2022-10-24T09:45:20.602" v="3361" actId="478"/>
          <ac:spMkLst>
            <pc:docMk/>
            <pc:sldMk cId="3822009562" sldId="511"/>
            <ac:spMk id="14" creationId="{41C98051-F647-4CCE-B5D8-7032F05614E0}"/>
          </ac:spMkLst>
        </pc:spChg>
        <pc:spChg chg="add del mod">
          <ac:chgData name="Giovanni GATTI PINHEIRO" userId="82414f48-5018-4d51-91f0-fcc11741f73b" providerId="ADAL" clId="{B600067A-7209-497A-9123-0FE88A292CD7}" dt="2022-10-24T09:45:20.602" v="3361" actId="478"/>
          <ac:spMkLst>
            <pc:docMk/>
            <pc:sldMk cId="3822009562" sldId="511"/>
            <ac:spMk id="15" creationId="{9FD4827D-6697-4AFB-AD1E-5D536D21598A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16" creationId="{D43C9166-AEEB-4EFC-9436-B3330CD61C6E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17" creationId="{2E096017-5732-420E-8273-968BFCA59D08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18" creationId="{7BA1CAAE-A4CA-419A-89BC-7F307DC44F7A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19" creationId="{B2E4BDD5-A3E3-43E8-8211-B369D3273D3A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20" creationId="{8F0F61E3-F72B-4076-A982-799CAAA70E39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21" creationId="{819C5E30-CC92-4973-9431-5BF7BD826566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22" creationId="{A35E7CC8-83E0-4279-AD1C-43225D4C26B7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23" creationId="{8AE035A7-8041-404A-92A5-4E50B81A5095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24" creationId="{6FBE2F08-8F71-4DAA-B375-82C96A348BAF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25" creationId="{7D17230E-B66F-4DFE-9823-A4F81095D8C4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26" creationId="{A531ECA3-3464-47BA-9D65-2849F41C27F6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27" creationId="{AD7D064E-30AA-4DE7-AE69-D8B67ACC0632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28" creationId="{21AE0740-1059-4099-8F88-7F9AA0250341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29" creationId="{70E742DF-583C-4F0F-AB9B-1DBFF9EE3213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30" creationId="{B61DF278-E332-4403-BE92-8134EBD6DF7E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31" creationId="{ABB2F653-21DD-4C82-B26B-39C9EB15D0E4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32" creationId="{BE89DDEF-A59F-4EB6-8107-655F310DF85F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33" creationId="{C28208E7-AD8D-4F63-8AB4-4692F41F6009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34" creationId="{CA57E8FC-A4ED-4DB3-9363-7B4A99A4CF1D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35" creationId="{C5F8903A-58EB-4A55-B200-D4BB77EEC933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36" creationId="{E17D097F-2238-4357-9BBE-7CE6DF36EE1A}"/>
          </ac:spMkLst>
        </pc:spChg>
        <pc:spChg chg="add del mod">
          <ac:chgData name="Giovanni GATTI PINHEIRO" userId="82414f48-5018-4d51-91f0-fcc11741f73b" providerId="ADAL" clId="{B600067A-7209-497A-9123-0FE88A292CD7}" dt="2022-10-24T09:46:42.823" v="3387" actId="478"/>
          <ac:spMkLst>
            <pc:docMk/>
            <pc:sldMk cId="3822009562" sldId="511"/>
            <ac:spMk id="37" creationId="{51C58325-1E73-4135-984B-C4AAF0CA2E53}"/>
          </ac:spMkLst>
        </pc:spChg>
        <pc:spChg chg="add mod">
          <ac:chgData name="Giovanni GATTI PINHEIRO" userId="82414f48-5018-4d51-91f0-fcc11741f73b" providerId="ADAL" clId="{B600067A-7209-497A-9123-0FE88A292CD7}" dt="2022-10-24T09:47:33.603" v="3486" actId="1038"/>
          <ac:spMkLst>
            <pc:docMk/>
            <pc:sldMk cId="3822009562" sldId="511"/>
            <ac:spMk id="38" creationId="{F05354AC-B769-4095-B99F-538BA9715DE1}"/>
          </ac:spMkLst>
        </pc:spChg>
        <pc:spChg chg="add del mod">
          <ac:chgData name="Giovanni GATTI PINHEIRO" userId="82414f48-5018-4d51-91f0-fcc11741f73b" providerId="ADAL" clId="{B600067A-7209-497A-9123-0FE88A292CD7}" dt="2022-10-24T09:47:28.837" v="3453"/>
          <ac:spMkLst>
            <pc:docMk/>
            <pc:sldMk cId="3822009562" sldId="511"/>
            <ac:spMk id="39" creationId="{60F2B1C8-8309-4B31-A013-D236540CD5A3}"/>
          </ac:spMkLst>
        </pc:spChg>
        <pc:spChg chg="add del mod">
          <ac:chgData name="Giovanni GATTI PINHEIRO" userId="82414f48-5018-4d51-91f0-fcc11741f73b" providerId="ADAL" clId="{B600067A-7209-497A-9123-0FE88A292CD7}" dt="2022-10-24T09:47:28.837" v="3453"/>
          <ac:spMkLst>
            <pc:docMk/>
            <pc:sldMk cId="3822009562" sldId="511"/>
            <ac:spMk id="40" creationId="{B03696EB-080D-4766-92A8-18711B6C30EE}"/>
          </ac:spMkLst>
        </pc:spChg>
        <pc:spChg chg="add del mod">
          <ac:chgData name="Giovanni GATTI PINHEIRO" userId="82414f48-5018-4d51-91f0-fcc11741f73b" providerId="ADAL" clId="{B600067A-7209-497A-9123-0FE88A292CD7}" dt="2022-10-24T09:47:28.837" v="3453"/>
          <ac:spMkLst>
            <pc:docMk/>
            <pc:sldMk cId="3822009562" sldId="511"/>
            <ac:spMk id="41" creationId="{79716D67-0016-44C8-BC8F-D8E2359BF9A4}"/>
          </ac:spMkLst>
        </pc:spChg>
        <pc:spChg chg="add del mod">
          <ac:chgData name="Giovanni GATTI PINHEIRO" userId="82414f48-5018-4d51-91f0-fcc11741f73b" providerId="ADAL" clId="{B600067A-7209-497A-9123-0FE88A292CD7}" dt="2022-10-24T09:47:28.837" v="3453"/>
          <ac:spMkLst>
            <pc:docMk/>
            <pc:sldMk cId="3822009562" sldId="511"/>
            <ac:spMk id="42" creationId="{38BFBEEB-3E52-4CCA-BEA5-98B6B6314327}"/>
          </ac:spMkLst>
        </pc:spChg>
        <pc:spChg chg="add del mod">
          <ac:chgData name="Giovanni GATTI PINHEIRO" userId="82414f48-5018-4d51-91f0-fcc11741f73b" providerId="ADAL" clId="{B600067A-7209-497A-9123-0FE88A292CD7}" dt="2022-10-24T09:47:28.837" v="3453"/>
          <ac:spMkLst>
            <pc:docMk/>
            <pc:sldMk cId="3822009562" sldId="511"/>
            <ac:spMk id="43" creationId="{8C830A71-84E1-4989-A101-00CBADC3E017}"/>
          </ac:spMkLst>
        </pc:spChg>
        <pc:spChg chg="add del mod">
          <ac:chgData name="Giovanni GATTI PINHEIRO" userId="82414f48-5018-4d51-91f0-fcc11741f73b" providerId="ADAL" clId="{B600067A-7209-497A-9123-0FE88A292CD7}" dt="2022-10-24T09:47:28.837" v="3453"/>
          <ac:spMkLst>
            <pc:docMk/>
            <pc:sldMk cId="3822009562" sldId="511"/>
            <ac:spMk id="44" creationId="{DC87FB30-3B91-49B4-9CAF-8FC2B6073449}"/>
          </ac:spMkLst>
        </pc:spChg>
        <pc:spChg chg="add del mod">
          <ac:chgData name="Giovanni GATTI PINHEIRO" userId="82414f48-5018-4d51-91f0-fcc11741f73b" providerId="ADAL" clId="{B600067A-7209-497A-9123-0FE88A292CD7}" dt="2022-10-24T09:47:28.837" v="3453"/>
          <ac:spMkLst>
            <pc:docMk/>
            <pc:sldMk cId="3822009562" sldId="511"/>
            <ac:spMk id="45" creationId="{30034397-A9E5-4497-9E73-A3123C16F2F6}"/>
          </ac:spMkLst>
        </pc:spChg>
        <pc:spChg chg="add del mod">
          <ac:chgData name="Giovanni GATTI PINHEIRO" userId="82414f48-5018-4d51-91f0-fcc11741f73b" providerId="ADAL" clId="{B600067A-7209-497A-9123-0FE88A292CD7}" dt="2022-10-24T09:47:28.837" v="3453"/>
          <ac:spMkLst>
            <pc:docMk/>
            <pc:sldMk cId="3822009562" sldId="511"/>
            <ac:spMk id="46" creationId="{AA159641-0C4B-4E81-9C6F-2003DD0F3CCF}"/>
          </ac:spMkLst>
        </pc:spChg>
        <pc:spChg chg="add del mod">
          <ac:chgData name="Giovanni GATTI PINHEIRO" userId="82414f48-5018-4d51-91f0-fcc11741f73b" providerId="ADAL" clId="{B600067A-7209-497A-9123-0FE88A292CD7}" dt="2022-10-24T09:47:28.837" v="3453"/>
          <ac:spMkLst>
            <pc:docMk/>
            <pc:sldMk cId="3822009562" sldId="511"/>
            <ac:spMk id="47" creationId="{EB280589-7A4A-4673-8604-170B56E98ED7}"/>
          </ac:spMkLst>
        </pc:spChg>
        <pc:spChg chg="add del mod">
          <ac:chgData name="Giovanni GATTI PINHEIRO" userId="82414f48-5018-4d51-91f0-fcc11741f73b" providerId="ADAL" clId="{B600067A-7209-497A-9123-0FE88A292CD7}" dt="2022-10-24T09:47:28.837" v="3453"/>
          <ac:spMkLst>
            <pc:docMk/>
            <pc:sldMk cId="3822009562" sldId="511"/>
            <ac:spMk id="48" creationId="{EE7FB320-5D1C-4F60-8A0F-9B9D3A5C35EA}"/>
          </ac:spMkLst>
        </pc:spChg>
        <pc:spChg chg="add del mod">
          <ac:chgData name="Giovanni GATTI PINHEIRO" userId="82414f48-5018-4d51-91f0-fcc11741f73b" providerId="ADAL" clId="{B600067A-7209-497A-9123-0FE88A292CD7}" dt="2022-10-24T09:47:28.837" v="3453"/>
          <ac:spMkLst>
            <pc:docMk/>
            <pc:sldMk cId="3822009562" sldId="511"/>
            <ac:spMk id="49" creationId="{8199A838-955D-42F0-91AF-A83E84937A24}"/>
          </ac:spMkLst>
        </pc:spChg>
        <pc:spChg chg="add del mod">
          <ac:chgData name="Giovanni GATTI PINHEIRO" userId="82414f48-5018-4d51-91f0-fcc11741f73b" providerId="ADAL" clId="{B600067A-7209-497A-9123-0FE88A292CD7}" dt="2022-10-24T09:47:28.837" v="3453"/>
          <ac:spMkLst>
            <pc:docMk/>
            <pc:sldMk cId="3822009562" sldId="511"/>
            <ac:spMk id="50" creationId="{C7EBAB95-1446-467E-B346-CF1299D11202}"/>
          </ac:spMkLst>
        </pc:spChg>
        <pc:spChg chg="add del mod">
          <ac:chgData name="Giovanni GATTI PINHEIRO" userId="82414f48-5018-4d51-91f0-fcc11741f73b" providerId="ADAL" clId="{B600067A-7209-497A-9123-0FE88A292CD7}" dt="2022-10-24T09:47:28.837" v="3453"/>
          <ac:spMkLst>
            <pc:docMk/>
            <pc:sldMk cId="3822009562" sldId="511"/>
            <ac:spMk id="51" creationId="{D4739E38-7EC8-4C16-BEE4-307B02265EBC}"/>
          </ac:spMkLst>
        </pc:spChg>
        <pc:spChg chg="add del mod">
          <ac:chgData name="Giovanni GATTI PINHEIRO" userId="82414f48-5018-4d51-91f0-fcc11741f73b" providerId="ADAL" clId="{B600067A-7209-497A-9123-0FE88A292CD7}" dt="2022-10-24T09:47:28.837" v="3453"/>
          <ac:spMkLst>
            <pc:docMk/>
            <pc:sldMk cId="3822009562" sldId="511"/>
            <ac:spMk id="52" creationId="{8C7FBC57-FAB6-4737-BB1D-E8E314AABE5D}"/>
          </ac:spMkLst>
        </pc:spChg>
        <pc:spChg chg="add del mod">
          <ac:chgData name="Giovanni GATTI PINHEIRO" userId="82414f48-5018-4d51-91f0-fcc11741f73b" providerId="ADAL" clId="{B600067A-7209-497A-9123-0FE88A292CD7}" dt="2022-10-24T09:47:28.837" v="3453"/>
          <ac:spMkLst>
            <pc:docMk/>
            <pc:sldMk cId="3822009562" sldId="511"/>
            <ac:spMk id="53" creationId="{8B8AAE20-6C90-4837-98E0-437847D3BBB3}"/>
          </ac:spMkLst>
        </pc:spChg>
        <pc:spChg chg="add del mod">
          <ac:chgData name="Giovanni GATTI PINHEIRO" userId="82414f48-5018-4d51-91f0-fcc11741f73b" providerId="ADAL" clId="{B600067A-7209-497A-9123-0FE88A292CD7}" dt="2022-10-24T09:47:28.837" v="3453"/>
          <ac:spMkLst>
            <pc:docMk/>
            <pc:sldMk cId="3822009562" sldId="511"/>
            <ac:spMk id="54" creationId="{C310DC71-0590-431E-9546-160B93ACCD07}"/>
          </ac:spMkLst>
        </pc:spChg>
        <pc:spChg chg="add del mod">
          <ac:chgData name="Giovanni GATTI PINHEIRO" userId="82414f48-5018-4d51-91f0-fcc11741f73b" providerId="ADAL" clId="{B600067A-7209-497A-9123-0FE88A292CD7}" dt="2022-10-24T09:47:28.837" v="3453"/>
          <ac:spMkLst>
            <pc:docMk/>
            <pc:sldMk cId="3822009562" sldId="511"/>
            <ac:spMk id="55" creationId="{1A03860D-A51B-4AA2-8DB7-4EC70C606A96}"/>
          </ac:spMkLst>
        </pc:spChg>
        <pc:spChg chg="add del mod">
          <ac:chgData name="Giovanni GATTI PINHEIRO" userId="82414f48-5018-4d51-91f0-fcc11741f73b" providerId="ADAL" clId="{B600067A-7209-497A-9123-0FE88A292CD7}" dt="2022-10-24T09:47:28.837" v="3453"/>
          <ac:spMkLst>
            <pc:docMk/>
            <pc:sldMk cId="3822009562" sldId="511"/>
            <ac:spMk id="56" creationId="{9859281E-AFE0-4D9F-8BBD-9B919E6E0290}"/>
          </ac:spMkLst>
        </pc:spChg>
        <pc:spChg chg="add del mod">
          <ac:chgData name="Giovanni GATTI PINHEIRO" userId="82414f48-5018-4d51-91f0-fcc11741f73b" providerId="ADAL" clId="{B600067A-7209-497A-9123-0FE88A292CD7}" dt="2022-10-24T09:47:28.837" v="3453"/>
          <ac:spMkLst>
            <pc:docMk/>
            <pc:sldMk cId="3822009562" sldId="511"/>
            <ac:spMk id="57" creationId="{DCA0CBF5-E214-4420-9B0F-416C12A755C5}"/>
          </ac:spMkLst>
        </pc:spChg>
        <pc:spChg chg="add del mod">
          <ac:chgData name="Giovanni GATTI PINHEIRO" userId="82414f48-5018-4d51-91f0-fcc11741f73b" providerId="ADAL" clId="{B600067A-7209-497A-9123-0FE88A292CD7}" dt="2022-10-24T09:47:28.837" v="3453"/>
          <ac:spMkLst>
            <pc:docMk/>
            <pc:sldMk cId="3822009562" sldId="511"/>
            <ac:spMk id="58" creationId="{8266826F-D4AE-47F4-A0CB-8E4770B216B9}"/>
          </ac:spMkLst>
        </pc:spChg>
        <pc:spChg chg="add del mod">
          <ac:chgData name="Giovanni GATTI PINHEIRO" userId="82414f48-5018-4d51-91f0-fcc11741f73b" providerId="ADAL" clId="{B600067A-7209-497A-9123-0FE88A292CD7}" dt="2022-10-24T09:47:28.837" v="3453"/>
          <ac:spMkLst>
            <pc:docMk/>
            <pc:sldMk cId="3822009562" sldId="511"/>
            <ac:spMk id="59" creationId="{6648B6CD-D0A8-47E4-B481-16DAA7DF0515}"/>
          </ac:spMkLst>
        </pc:spChg>
        <pc:spChg chg="add mod">
          <ac:chgData name="Giovanni GATTI PINHEIRO" userId="82414f48-5018-4d51-91f0-fcc11741f73b" providerId="ADAL" clId="{B600067A-7209-497A-9123-0FE88A292CD7}" dt="2022-10-24T09:47:47.047" v="3499" actId="1036"/>
          <ac:spMkLst>
            <pc:docMk/>
            <pc:sldMk cId="3822009562" sldId="511"/>
            <ac:spMk id="60" creationId="{173DDFCA-1B27-4595-8451-5C7B56BB12B2}"/>
          </ac:spMkLst>
        </pc:spChg>
        <pc:spChg chg="add mod">
          <ac:chgData name="Giovanni GATTI PINHEIRO" userId="82414f48-5018-4d51-91f0-fcc11741f73b" providerId="ADAL" clId="{B600067A-7209-497A-9123-0FE88A292CD7}" dt="2022-10-24T09:47:52.418" v="3501" actId="1076"/>
          <ac:spMkLst>
            <pc:docMk/>
            <pc:sldMk cId="3822009562" sldId="511"/>
            <ac:spMk id="61" creationId="{B724E2B2-1C11-4F6D-9D1E-4D1959EE1D4D}"/>
          </ac:spMkLst>
        </pc:spChg>
        <pc:spChg chg="add mod">
          <ac:chgData name="Giovanni GATTI PINHEIRO" userId="82414f48-5018-4d51-91f0-fcc11741f73b" providerId="ADAL" clId="{B600067A-7209-497A-9123-0FE88A292CD7}" dt="2022-10-24T09:47:52.418" v="3501" actId="1076"/>
          <ac:spMkLst>
            <pc:docMk/>
            <pc:sldMk cId="3822009562" sldId="511"/>
            <ac:spMk id="62" creationId="{CF981687-5844-470A-9BBE-8B9A0F787244}"/>
          </ac:spMkLst>
        </pc:spChg>
        <pc:spChg chg="add mod">
          <ac:chgData name="Giovanni GATTI PINHEIRO" userId="82414f48-5018-4d51-91f0-fcc11741f73b" providerId="ADAL" clId="{B600067A-7209-497A-9123-0FE88A292CD7}" dt="2022-10-24T09:47:52.418" v="3501" actId="1076"/>
          <ac:spMkLst>
            <pc:docMk/>
            <pc:sldMk cId="3822009562" sldId="511"/>
            <ac:spMk id="63" creationId="{A234CB0B-4AF5-43F8-93A9-CC89D8C42BCB}"/>
          </ac:spMkLst>
        </pc:spChg>
        <pc:spChg chg="add mod">
          <ac:chgData name="Giovanni GATTI PINHEIRO" userId="82414f48-5018-4d51-91f0-fcc11741f73b" providerId="ADAL" clId="{B600067A-7209-497A-9123-0FE88A292CD7}" dt="2022-10-24T09:47:52.418" v="3501" actId="1076"/>
          <ac:spMkLst>
            <pc:docMk/>
            <pc:sldMk cId="3822009562" sldId="511"/>
            <ac:spMk id="64" creationId="{6DF4C70E-C6E1-4E94-BDAA-736C277C2A5F}"/>
          </ac:spMkLst>
        </pc:spChg>
        <pc:spChg chg="add mod">
          <ac:chgData name="Giovanni GATTI PINHEIRO" userId="82414f48-5018-4d51-91f0-fcc11741f73b" providerId="ADAL" clId="{B600067A-7209-497A-9123-0FE88A292CD7}" dt="2022-10-24T09:47:52.418" v="3501" actId="1076"/>
          <ac:spMkLst>
            <pc:docMk/>
            <pc:sldMk cId="3822009562" sldId="511"/>
            <ac:spMk id="65" creationId="{BC9A88BB-F55C-41B1-9044-4998F51AC865}"/>
          </ac:spMkLst>
        </pc:spChg>
        <pc:spChg chg="add mod">
          <ac:chgData name="Giovanni GATTI PINHEIRO" userId="82414f48-5018-4d51-91f0-fcc11741f73b" providerId="ADAL" clId="{B600067A-7209-497A-9123-0FE88A292CD7}" dt="2022-10-24T09:47:52.418" v="3501" actId="1076"/>
          <ac:spMkLst>
            <pc:docMk/>
            <pc:sldMk cId="3822009562" sldId="511"/>
            <ac:spMk id="66" creationId="{774F22EE-20E0-4756-9E5A-1208DFA85473}"/>
          </ac:spMkLst>
        </pc:spChg>
        <pc:spChg chg="add mod">
          <ac:chgData name="Giovanni GATTI PINHEIRO" userId="82414f48-5018-4d51-91f0-fcc11741f73b" providerId="ADAL" clId="{B600067A-7209-497A-9123-0FE88A292CD7}" dt="2022-10-24T09:47:52.418" v="3501" actId="1076"/>
          <ac:spMkLst>
            <pc:docMk/>
            <pc:sldMk cId="3822009562" sldId="511"/>
            <ac:spMk id="67" creationId="{42CDC690-DD55-477B-A565-AAC3FF899DB7}"/>
          </ac:spMkLst>
        </pc:spChg>
        <pc:spChg chg="add mod">
          <ac:chgData name="Giovanni GATTI PINHEIRO" userId="82414f48-5018-4d51-91f0-fcc11741f73b" providerId="ADAL" clId="{B600067A-7209-497A-9123-0FE88A292CD7}" dt="2022-10-24T09:47:52.418" v="3501" actId="1076"/>
          <ac:spMkLst>
            <pc:docMk/>
            <pc:sldMk cId="3822009562" sldId="511"/>
            <ac:spMk id="68" creationId="{821CA45F-86F7-427B-B5A0-F42482A89BCC}"/>
          </ac:spMkLst>
        </pc:spChg>
        <pc:spChg chg="add mod">
          <ac:chgData name="Giovanni GATTI PINHEIRO" userId="82414f48-5018-4d51-91f0-fcc11741f73b" providerId="ADAL" clId="{B600067A-7209-497A-9123-0FE88A292CD7}" dt="2022-10-24T09:47:52.418" v="3501" actId="1076"/>
          <ac:spMkLst>
            <pc:docMk/>
            <pc:sldMk cId="3822009562" sldId="511"/>
            <ac:spMk id="69" creationId="{641BB9AE-436E-4B93-979F-F8899095A469}"/>
          </ac:spMkLst>
        </pc:spChg>
        <pc:spChg chg="add del mod">
          <ac:chgData name="Giovanni GATTI PINHEIRO" userId="82414f48-5018-4d51-91f0-fcc11741f73b" providerId="ADAL" clId="{B600067A-7209-497A-9123-0FE88A292CD7}" dt="2022-10-24T09:47:54.112" v="3502" actId="478"/>
          <ac:spMkLst>
            <pc:docMk/>
            <pc:sldMk cId="3822009562" sldId="511"/>
            <ac:spMk id="70" creationId="{FBC8546E-679D-42AE-B2AD-FA239B7F71E4}"/>
          </ac:spMkLst>
        </pc:spChg>
        <pc:spChg chg="add mod">
          <ac:chgData name="Giovanni GATTI PINHEIRO" userId="82414f48-5018-4d51-91f0-fcc11741f73b" providerId="ADAL" clId="{B600067A-7209-497A-9123-0FE88A292CD7}" dt="2022-10-24T09:47:52.418" v="3501" actId="1076"/>
          <ac:spMkLst>
            <pc:docMk/>
            <pc:sldMk cId="3822009562" sldId="511"/>
            <ac:spMk id="71" creationId="{40C9F51B-DB77-436D-82E6-F4C28584017D}"/>
          </ac:spMkLst>
        </pc:spChg>
        <pc:spChg chg="add mod">
          <ac:chgData name="Giovanni GATTI PINHEIRO" userId="82414f48-5018-4d51-91f0-fcc11741f73b" providerId="ADAL" clId="{B600067A-7209-497A-9123-0FE88A292CD7}" dt="2022-10-24T09:47:52.418" v="3501" actId="1076"/>
          <ac:spMkLst>
            <pc:docMk/>
            <pc:sldMk cId="3822009562" sldId="511"/>
            <ac:spMk id="72" creationId="{1292667E-54A9-4FAD-8B2E-680D78FF3134}"/>
          </ac:spMkLst>
        </pc:spChg>
        <pc:spChg chg="add mod">
          <ac:chgData name="Giovanni GATTI PINHEIRO" userId="82414f48-5018-4d51-91f0-fcc11741f73b" providerId="ADAL" clId="{B600067A-7209-497A-9123-0FE88A292CD7}" dt="2022-10-24T09:47:52.418" v="3501" actId="1076"/>
          <ac:spMkLst>
            <pc:docMk/>
            <pc:sldMk cId="3822009562" sldId="511"/>
            <ac:spMk id="73" creationId="{60E16EEF-0298-4FD6-A7DC-657D401232E1}"/>
          </ac:spMkLst>
        </pc:spChg>
        <pc:spChg chg="add mod">
          <ac:chgData name="Giovanni GATTI PINHEIRO" userId="82414f48-5018-4d51-91f0-fcc11741f73b" providerId="ADAL" clId="{B600067A-7209-497A-9123-0FE88A292CD7}" dt="2022-10-24T09:47:52.418" v="3501" actId="1076"/>
          <ac:spMkLst>
            <pc:docMk/>
            <pc:sldMk cId="3822009562" sldId="511"/>
            <ac:spMk id="74" creationId="{AC006F15-3125-468B-A9BE-65D0583C8519}"/>
          </ac:spMkLst>
        </pc:spChg>
        <pc:spChg chg="add mod">
          <ac:chgData name="Giovanni GATTI PINHEIRO" userId="82414f48-5018-4d51-91f0-fcc11741f73b" providerId="ADAL" clId="{B600067A-7209-497A-9123-0FE88A292CD7}" dt="2022-10-24T09:47:52.418" v="3501" actId="1076"/>
          <ac:spMkLst>
            <pc:docMk/>
            <pc:sldMk cId="3822009562" sldId="511"/>
            <ac:spMk id="75" creationId="{FE2FA735-8571-4967-9252-46EE0D0F185C}"/>
          </ac:spMkLst>
        </pc:spChg>
        <pc:spChg chg="add mod">
          <ac:chgData name="Giovanni GATTI PINHEIRO" userId="82414f48-5018-4d51-91f0-fcc11741f73b" providerId="ADAL" clId="{B600067A-7209-497A-9123-0FE88A292CD7}" dt="2022-10-24T09:47:52.418" v="3501" actId="1076"/>
          <ac:spMkLst>
            <pc:docMk/>
            <pc:sldMk cId="3822009562" sldId="511"/>
            <ac:spMk id="76" creationId="{F53B5A9B-694B-4871-88A4-2D5042395999}"/>
          </ac:spMkLst>
        </pc:spChg>
        <pc:spChg chg="add mod">
          <ac:chgData name="Giovanni GATTI PINHEIRO" userId="82414f48-5018-4d51-91f0-fcc11741f73b" providerId="ADAL" clId="{B600067A-7209-497A-9123-0FE88A292CD7}" dt="2022-10-24T09:47:52.418" v="3501" actId="1076"/>
          <ac:spMkLst>
            <pc:docMk/>
            <pc:sldMk cId="3822009562" sldId="511"/>
            <ac:spMk id="77" creationId="{AA6C8D91-6314-46A7-88B3-75C9362F1E1B}"/>
          </ac:spMkLst>
        </pc:spChg>
        <pc:spChg chg="add mod">
          <ac:chgData name="Giovanni GATTI PINHEIRO" userId="82414f48-5018-4d51-91f0-fcc11741f73b" providerId="ADAL" clId="{B600067A-7209-497A-9123-0FE88A292CD7}" dt="2022-10-24T09:47:52.418" v="3501" actId="1076"/>
          <ac:spMkLst>
            <pc:docMk/>
            <pc:sldMk cId="3822009562" sldId="511"/>
            <ac:spMk id="78" creationId="{18EB1738-33EF-4916-BF53-7DD24B464BB8}"/>
          </ac:spMkLst>
        </pc:spChg>
        <pc:spChg chg="add mod">
          <ac:chgData name="Giovanni GATTI PINHEIRO" userId="82414f48-5018-4d51-91f0-fcc11741f73b" providerId="ADAL" clId="{B600067A-7209-497A-9123-0FE88A292CD7}" dt="2022-10-24T09:47:52.418" v="3501" actId="1076"/>
          <ac:spMkLst>
            <pc:docMk/>
            <pc:sldMk cId="3822009562" sldId="511"/>
            <ac:spMk id="79" creationId="{1ADBF51F-ADA5-4D56-88D5-DD46C607AD6E}"/>
          </ac:spMkLst>
        </pc:spChg>
        <pc:spChg chg="add del mod">
          <ac:chgData name="Giovanni GATTI PINHEIRO" userId="82414f48-5018-4d51-91f0-fcc11741f73b" providerId="ADAL" clId="{B600067A-7209-497A-9123-0FE88A292CD7}" dt="2022-10-24T09:47:54.936" v="3503" actId="478"/>
          <ac:spMkLst>
            <pc:docMk/>
            <pc:sldMk cId="3822009562" sldId="511"/>
            <ac:spMk id="80" creationId="{93BA6686-880D-40AE-9CFC-08211414A1DB}"/>
          </ac:spMkLst>
        </pc:spChg>
        <pc:spChg chg="add mod">
          <ac:chgData name="Giovanni GATTI PINHEIRO" userId="82414f48-5018-4d51-91f0-fcc11741f73b" providerId="ADAL" clId="{B600067A-7209-497A-9123-0FE88A292CD7}" dt="2022-10-24T09:48:14.740" v="3518" actId="20577"/>
          <ac:spMkLst>
            <pc:docMk/>
            <pc:sldMk cId="3822009562" sldId="511"/>
            <ac:spMk id="81" creationId="{7FD96C5D-D489-4BB9-9174-6447B3F5526F}"/>
          </ac:spMkLst>
        </pc:spChg>
        <pc:spChg chg="add mod">
          <ac:chgData name="Giovanni GATTI PINHEIRO" userId="82414f48-5018-4d51-91f0-fcc11741f73b" providerId="ADAL" clId="{B600067A-7209-497A-9123-0FE88A292CD7}" dt="2022-10-24T09:48:03.711" v="3514" actId="20577"/>
          <ac:spMkLst>
            <pc:docMk/>
            <pc:sldMk cId="3822009562" sldId="511"/>
            <ac:spMk id="82" creationId="{EDEA7F2A-0B47-4F6D-9A2D-D405ED66B4FF}"/>
          </ac:spMkLst>
        </pc:spChg>
        <pc:spChg chg="add mod">
          <ac:chgData name="Giovanni GATTI PINHEIRO" userId="82414f48-5018-4d51-91f0-fcc11741f73b" providerId="ADAL" clId="{B600067A-7209-497A-9123-0FE88A292CD7}" dt="2022-10-24T09:48:32.163" v="3523" actId="5793"/>
          <ac:spMkLst>
            <pc:docMk/>
            <pc:sldMk cId="3822009562" sldId="511"/>
            <ac:spMk id="83" creationId="{A365681F-D297-4023-B34B-BED5E59F3065}"/>
          </ac:spMkLst>
        </pc:spChg>
        <pc:spChg chg="add mod">
          <ac:chgData name="Giovanni GATTI PINHEIRO" userId="82414f48-5018-4d51-91f0-fcc11741f73b" providerId="ADAL" clId="{B600067A-7209-497A-9123-0FE88A292CD7}" dt="2022-10-24T09:48:47.303" v="3527" actId="1076"/>
          <ac:spMkLst>
            <pc:docMk/>
            <pc:sldMk cId="3822009562" sldId="511"/>
            <ac:spMk id="84" creationId="{67E8F12B-DF45-4E8A-95C8-8578CDF8AA49}"/>
          </ac:spMkLst>
        </pc:spChg>
        <pc:spChg chg="add del mod">
          <ac:chgData name="Giovanni GATTI PINHEIRO" userId="82414f48-5018-4d51-91f0-fcc11741f73b" providerId="ADAL" clId="{B600067A-7209-497A-9123-0FE88A292CD7}" dt="2022-10-24T09:48:59.792" v="3538" actId="478"/>
          <ac:spMkLst>
            <pc:docMk/>
            <pc:sldMk cId="3822009562" sldId="511"/>
            <ac:spMk id="85" creationId="{1346B188-A564-47BA-A2D9-D5B4D67C6AFD}"/>
          </ac:spMkLst>
        </pc:spChg>
        <pc:spChg chg="add del mod">
          <ac:chgData name="Giovanni GATTI PINHEIRO" userId="82414f48-5018-4d51-91f0-fcc11741f73b" providerId="ADAL" clId="{B600067A-7209-497A-9123-0FE88A292CD7}" dt="2022-10-24T09:48:59.792" v="3538" actId="478"/>
          <ac:spMkLst>
            <pc:docMk/>
            <pc:sldMk cId="3822009562" sldId="511"/>
            <ac:spMk id="86" creationId="{928FF664-A169-4817-8723-E857C18B21AD}"/>
          </ac:spMkLst>
        </pc:spChg>
        <pc:spChg chg="add del mod">
          <ac:chgData name="Giovanni GATTI PINHEIRO" userId="82414f48-5018-4d51-91f0-fcc11741f73b" providerId="ADAL" clId="{B600067A-7209-497A-9123-0FE88A292CD7}" dt="2022-10-24T09:48:59.792" v="3538" actId="478"/>
          <ac:spMkLst>
            <pc:docMk/>
            <pc:sldMk cId="3822009562" sldId="511"/>
            <ac:spMk id="87" creationId="{8C250C43-D8CA-4933-8551-D0EF0D1266DE}"/>
          </ac:spMkLst>
        </pc:spChg>
        <pc:spChg chg="add del mod">
          <ac:chgData name="Giovanni GATTI PINHEIRO" userId="82414f48-5018-4d51-91f0-fcc11741f73b" providerId="ADAL" clId="{B600067A-7209-497A-9123-0FE88A292CD7}" dt="2022-10-24T09:48:59.792" v="3538" actId="478"/>
          <ac:spMkLst>
            <pc:docMk/>
            <pc:sldMk cId="3822009562" sldId="511"/>
            <ac:spMk id="88" creationId="{380B72B8-6577-45B9-8440-AC0FB3E8AD79}"/>
          </ac:spMkLst>
        </pc:spChg>
        <pc:spChg chg="add del mod">
          <ac:chgData name="Giovanni GATTI PINHEIRO" userId="82414f48-5018-4d51-91f0-fcc11741f73b" providerId="ADAL" clId="{B600067A-7209-497A-9123-0FE88A292CD7}" dt="2022-10-24T09:48:59.792" v="3538" actId="478"/>
          <ac:spMkLst>
            <pc:docMk/>
            <pc:sldMk cId="3822009562" sldId="511"/>
            <ac:spMk id="89" creationId="{DAFB190D-C837-4A94-9B9E-973E82B79C2C}"/>
          </ac:spMkLst>
        </pc:spChg>
        <pc:spChg chg="add del mod">
          <ac:chgData name="Giovanni GATTI PINHEIRO" userId="82414f48-5018-4d51-91f0-fcc11741f73b" providerId="ADAL" clId="{B600067A-7209-497A-9123-0FE88A292CD7}" dt="2022-10-24T09:48:59.792" v="3538" actId="478"/>
          <ac:spMkLst>
            <pc:docMk/>
            <pc:sldMk cId="3822009562" sldId="511"/>
            <ac:spMk id="90" creationId="{13E14869-B503-4F44-9730-042348023F4B}"/>
          </ac:spMkLst>
        </pc:spChg>
        <pc:spChg chg="add del mod">
          <ac:chgData name="Giovanni GATTI PINHEIRO" userId="82414f48-5018-4d51-91f0-fcc11741f73b" providerId="ADAL" clId="{B600067A-7209-497A-9123-0FE88A292CD7}" dt="2022-10-24T09:48:59.792" v="3538" actId="478"/>
          <ac:spMkLst>
            <pc:docMk/>
            <pc:sldMk cId="3822009562" sldId="511"/>
            <ac:spMk id="91" creationId="{9523A14F-492A-44ED-BD9E-AFBE3A891DA2}"/>
          </ac:spMkLst>
        </pc:spChg>
        <pc:spChg chg="add del mod">
          <ac:chgData name="Giovanni GATTI PINHEIRO" userId="82414f48-5018-4d51-91f0-fcc11741f73b" providerId="ADAL" clId="{B600067A-7209-497A-9123-0FE88A292CD7}" dt="2022-10-24T09:48:59.792" v="3538" actId="478"/>
          <ac:spMkLst>
            <pc:docMk/>
            <pc:sldMk cId="3822009562" sldId="511"/>
            <ac:spMk id="92" creationId="{A98EC904-783F-4D78-9D55-6838F79B1280}"/>
          </ac:spMkLst>
        </pc:spChg>
        <pc:spChg chg="add mod">
          <ac:chgData name="Giovanni GATTI PINHEIRO" userId="82414f48-5018-4d51-91f0-fcc11741f73b" providerId="ADAL" clId="{B600067A-7209-497A-9123-0FE88A292CD7}" dt="2022-10-24T09:48:47.303" v="3527" actId="1076"/>
          <ac:spMkLst>
            <pc:docMk/>
            <pc:sldMk cId="3822009562" sldId="511"/>
            <ac:spMk id="93" creationId="{D7999AF2-11D2-4928-994F-E54BD181750E}"/>
          </ac:spMkLst>
        </pc:spChg>
        <pc:spChg chg="add del mod">
          <ac:chgData name="Giovanni GATTI PINHEIRO" userId="82414f48-5018-4d51-91f0-fcc11741f73b" providerId="ADAL" clId="{B600067A-7209-497A-9123-0FE88A292CD7}" dt="2022-10-24T09:49:02.031" v="3540" actId="478"/>
          <ac:spMkLst>
            <pc:docMk/>
            <pc:sldMk cId="3822009562" sldId="511"/>
            <ac:spMk id="94" creationId="{B65AF350-085E-4171-9686-204DD014AB4F}"/>
          </ac:spMkLst>
        </pc:spChg>
        <pc:spChg chg="add del mod">
          <ac:chgData name="Giovanni GATTI PINHEIRO" userId="82414f48-5018-4d51-91f0-fcc11741f73b" providerId="ADAL" clId="{B600067A-7209-497A-9123-0FE88A292CD7}" dt="2022-10-24T09:49:01.178" v="3539" actId="478"/>
          <ac:spMkLst>
            <pc:docMk/>
            <pc:sldMk cId="3822009562" sldId="511"/>
            <ac:spMk id="95" creationId="{BEAA674E-D1C2-4D74-A1BE-F768D763538F}"/>
          </ac:spMkLst>
        </pc:spChg>
        <pc:spChg chg="add del mod">
          <ac:chgData name="Giovanni GATTI PINHEIRO" userId="82414f48-5018-4d51-91f0-fcc11741f73b" providerId="ADAL" clId="{B600067A-7209-497A-9123-0FE88A292CD7}" dt="2022-10-24T09:49:01.178" v="3539" actId="478"/>
          <ac:spMkLst>
            <pc:docMk/>
            <pc:sldMk cId="3822009562" sldId="511"/>
            <ac:spMk id="96" creationId="{C6F5EFB6-87B0-4AFC-9D97-547B9A87E950}"/>
          </ac:spMkLst>
        </pc:spChg>
        <pc:spChg chg="add del mod">
          <ac:chgData name="Giovanni GATTI PINHEIRO" userId="82414f48-5018-4d51-91f0-fcc11741f73b" providerId="ADAL" clId="{B600067A-7209-497A-9123-0FE88A292CD7}" dt="2022-10-24T09:49:01.178" v="3539" actId="478"/>
          <ac:spMkLst>
            <pc:docMk/>
            <pc:sldMk cId="3822009562" sldId="511"/>
            <ac:spMk id="97" creationId="{D238DEA3-D86B-48D0-BAC8-F9DDFFCF8E21}"/>
          </ac:spMkLst>
        </pc:spChg>
        <pc:spChg chg="add del mod">
          <ac:chgData name="Giovanni GATTI PINHEIRO" userId="82414f48-5018-4d51-91f0-fcc11741f73b" providerId="ADAL" clId="{B600067A-7209-497A-9123-0FE88A292CD7}" dt="2022-10-24T09:49:01.178" v="3539" actId="478"/>
          <ac:spMkLst>
            <pc:docMk/>
            <pc:sldMk cId="3822009562" sldId="511"/>
            <ac:spMk id="98" creationId="{7530EA98-45C1-4865-A0EB-81E006D7F274}"/>
          </ac:spMkLst>
        </pc:spChg>
        <pc:spChg chg="add del mod">
          <ac:chgData name="Giovanni GATTI PINHEIRO" userId="82414f48-5018-4d51-91f0-fcc11741f73b" providerId="ADAL" clId="{B600067A-7209-497A-9123-0FE88A292CD7}" dt="2022-10-24T09:49:01.178" v="3539" actId="478"/>
          <ac:spMkLst>
            <pc:docMk/>
            <pc:sldMk cId="3822009562" sldId="511"/>
            <ac:spMk id="99" creationId="{2FA91079-555B-4F82-8DF4-B806C2913203}"/>
          </ac:spMkLst>
        </pc:spChg>
        <pc:spChg chg="add del mod">
          <ac:chgData name="Giovanni GATTI PINHEIRO" userId="82414f48-5018-4d51-91f0-fcc11741f73b" providerId="ADAL" clId="{B600067A-7209-497A-9123-0FE88A292CD7}" dt="2022-10-24T09:49:01.178" v="3539" actId="478"/>
          <ac:spMkLst>
            <pc:docMk/>
            <pc:sldMk cId="3822009562" sldId="511"/>
            <ac:spMk id="100" creationId="{541B908F-9871-4A1B-AB36-1C158D207E4B}"/>
          </ac:spMkLst>
        </pc:spChg>
        <pc:spChg chg="add del mod">
          <ac:chgData name="Giovanni GATTI PINHEIRO" userId="82414f48-5018-4d51-91f0-fcc11741f73b" providerId="ADAL" clId="{B600067A-7209-497A-9123-0FE88A292CD7}" dt="2022-10-24T09:49:01.178" v="3539" actId="478"/>
          <ac:spMkLst>
            <pc:docMk/>
            <pc:sldMk cId="3822009562" sldId="511"/>
            <ac:spMk id="101" creationId="{4B5966BB-2810-4258-A64C-F53A70B5EAEC}"/>
          </ac:spMkLst>
        </pc:spChg>
        <pc:spChg chg="add mod">
          <ac:chgData name="Giovanni GATTI PINHEIRO" userId="82414f48-5018-4d51-91f0-fcc11741f73b" providerId="ADAL" clId="{B600067A-7209-497A-9123-0FE88A292CD7}" dt="2022-10-24T09:49:07.747" v="3543" actId="6549"/>
          <ac:spMkLst>
            <pc:docMk/>
            <pc:sldMk cId="3822009562" sldId="511"/>
            <ac:spMk id="102" creationId="{30B49A8B-7DE6-4F16-A3BC-F01E61408E8C}"/>
          </ac:spMkLst>
        </pc:spChg>
        <pc:spChg chg="add mod">
          <ac:chgData name="Giovanni GATTI PINHEIRO" userId="82414f48-5018-4d51-91f0-fcc11741f73b" providerId="ADAL" clId="{B600067A-7209-497A-9123-0FE88A292CD7}" dt="2022-10-24T09:48:55.183" v="3537" actId="6549"/>
          <ac:spMkLst>
            <pc:docMk/>
            <pc:sldMk cId="3822009562" sldId="511"/>
            <ac:spMk id="103" creationId="{52CFDA14-B0A2-4FB9-8F74-A637E20D4823}"/>
          </ac:spMkLst>
        </pc:spChg>
        <pc:spChg chg="add del mod">
          <ac:chgData name="Giovanni GATTI PINHEIRO" userId="82414f48-5018-4d51-91f0-fcc11741f73b" providerId="ADAL" clId="{B600067A-7209-497A-9123-0FE88A292CD7}" dt="2022-10-24T09:48:41.224" v="3526" actId="478"/>
          <ac:spMkLst>
            <pc:docMk/>
            <pc:sldMk cId="3822009562" sldId="511"/>
            <ac:spMk id="104" creationId="{9C2C9BA6-F843-4410-A420-C464DCE30787}"/>
          </ac:spMkLst>
        </pc:spChg>
        <pc:spChg chg="add mod">
          <ac:chgData name="Giovanni GATTI PINHEIRO" userId="82414f48-5018-4d51-91f0-fcc11741f73b" providerId="ADAL" clId="{B600067A-7209-497A-9123-0FE88A292CD7}" dt="2022-10-24T10:04:24.611" v="3783" actId="20577"/>
          <ac:spMkLst>
            <pc:docMk/>
            <pc:sldMk cId="3822009562" sldId="511"/>
            <ac:spMk id="105" creationId="{BBC05218-21E9-4BED-9070-DE4194BCDA7D}"/>
          </ac:spMkLst>
        </pc:spChg>
      </pc:sldChg>
      <pc:sldChg chg="addSp delSp modSp add mod ord modAnim">
        <pc:chgData name="Giovanni GATTI PINHEIRO" userId="82414f48-5018-4d51-91f0-fcc11741f73b" providerId="ADAL" clId="{B600067A-7209-497A-9123-0FE88A292CD7}" dt="2022-10-24T12:24:30.022" v="3829" actId="20577"/>
        <pc:sldMkLst>
          <pc:docMk/>
          <pc:sldMk cId="736810426" sldId="512"/>
        </pc:sldMkLst>
        <pc:spChg chg="add del mod">
          <ac:chgData name="Giovanni GATTI PINHEIRO" userId="82414f48-5018-4d51-91f0-fcc11741f73b" providerId="ADAL" clId="{B600067A-7209-497A-9123-0FE88A292CD7}" dt="2022-10-24T10:00:39.710" v="3713" actId="478"/>
          <ac:spMkLst>
            <pc:docMk/>
            <pc:sldMk cId="736810426" sldId="512"/>
            <ac:spMk id="2" creationId="{EEFB9A23-AC7C-4915-86ED-18D98C5DC97F}"/>
          </ac:spMkLst>
        </pc:spChg>
        <pc:spChg chg="mod">
          <ac:chgData name="Giovanni GATTI PINHEIRO" userId="82414f48-5018-4d51-91f0-fcc11741f73b" providerId="ADAL" clId="{B600067A-7209-497A-9123-0FE88A292CD7}" dt="2022-10-24T12:24:30.022" v="3829" actId="20577"/>
          <ac:spMkLst>
            <pc:docMk/>
            <pc:sldMk cId="736810426" sldId="512"/>
            <ac:spMk id="7" creationId="{5BD22061-DDE3-492B-8EA6-E385D4E740FD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8" creationId="{CAEAB4E6-1FBC-4316-8D03-8BDF03D79375}"/>
          </ac:spMkLst>
        </pc:spChg>
        <pc:spChg chg="add mod">
          <ac:chgData name="Giovanni GATTI PINHEIRO" userId="82414f48-5018-4d51-91f0-fcc11741f73b" providerId="ADAL" clId="{B600067A-7209-497A-9123-0FE88A292CD7}" dt="2022-10-24T12:24:03.953" v="3816" actId="20577"/>
          <ac:spMkLst>
            <pc:docMk/>
            <pc:sldMk cId="736810426" sldId="512"/>
            <ac:spMk id="12" creationId="{052B35BC-F700-4015-B37B-D06B08ABAC44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16" creationId="{D43C9166-AEEB-4EFC-9436-B3330CD61C6E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17" creationId="{2E096017-5732-420E-8273-968BFCA59D08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18" creationId="{7BA1CAAE-A4CA-419A-89BC-7F307DC44F7A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19" creationId="{B2E4BDD5-A3E3-43E8-8211-B369D3273D3A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20" creationId="{8F0F61E3-F72B-4076-A982-799CAAA70E39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21" creationId="{819C5E30-CC92-4973-9431-5BF7BD826566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22" creationId="{A35E7CC8-83E0-4279-AD1C-43225D4C26B7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23" creationId="{8AE035A7-8041-404A-92A5-4E50B81A5095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24" creationId="{6FBE2F08-8F71-4DAA-B375-82C96A348BAF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25" creationId="{7D17230E-B66F-4DFE-9823-A4F81095D8C4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26" creationId="{A531ECA3-3464-47BA-9D65-2849F41C27F6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27" creationId="{AD7D064E-30AA-4DE7-AE69-D8B67ACC0632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28" creationId="{21AE0740-1059-4099-8F88-7F9AA0250341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29" creationId="{70E742DF-583C-4F0F-AB9B-1DBFF9EE3213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30" creationId="{B61DF278-E332-4403-BE92-8134EBD6DF7E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31" creationId="{ABB2F653-21DD-4C82-B26B-39C9EB15D0E4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32" creationId="{BE89DDEF-A59F-4EB6-8107-655F310DF85F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33" creationId="{C28208E7-AD8D-4F63-8AB4-4692F41F6009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34" creationId="{CA57E8FC-A4ED-4DB3-9363-7B4A99A4CF1D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35" creationId="{C5F8903A-58EB-4A55-B200-D4BB77EEC933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36" creationId="{E17D097F-2238-4357-9BBE-7CE6DF36EE1A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38" creationId="{F05354AC-B769-4095-B99F-538BA9715DE1}"/>
          </ac:spMkLst>
        </pc:spChg>
        <pc:spChg chg="add mod">
          <ac:chgData name="Giovanni GATTI PINHEIRO" userId="82414f48-5018-4d51-91f0-fcc11741f73b" providerId="ADAL" clId="{B600067A-7209-497A-9123-0FE88A292CD7}" dt="2022-10-24T10:00:19.504" v="3699" actId="114"/>
          <ac:spMkLst>
            <pc:docMk/>
            <pc:sldMk cId="736810426" sldId="512"/>
            <ac:spMk id="58" creationId="{4F187DEE-5D02-4E83-B362-488C16D3A8FC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60" creationId="{173DDFCA-1B27-4595-8451-5C7B56BB12B2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61" creationId="{B724E2B2-1C11-4F6D-9D1E-4D1959EE1D4D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62" creationId="{CF981687-5844-470A-9BBE-8B9A0F787244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63" creationId="{A234CB0B-4AF5-43F8-93A9-CC89D8C42BCB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64" creationId="{6DF4C70E-C6E1-4E94-BDAA-736C277C2A5F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65" creationId="{BC9A88BB-F55C-41B1-9044-4998F51AC865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66" creationId="{774F22EE-20E0-4756-9E5A-1208DFA85473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67" creationId="{42CDC690-DD55-477B-A565-AAC3FF899DB7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68" creationId="{821CA45F-86F7-427B-B5A0-F42482A89BCC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69" creationId="{641BB9AE-436E-4B93-979F-F8899095A469}"/>
          </ac:spMkLst>
        </pc:spChg>
        <pc:spChg chg="add mod">
          <ac:chgData name="Giovanni GATTI PINHEIRO" userId="82414f48-5018-4d51-91f0-fcc11741f73b" providerId="ADAL" clId="{B600067A-7209-497A-9123-0FE88A292CD7}" dt="2022-10-24T10:00:38.256" v="3711" actId="1076"/>
          <ac:spMkLst>
            <pc:docMk/>
            <pc:sldMk cId="736810426" sldId="512"/>
            <ac:spMk id="70" creationId="{E5F3C5F7-8AC5-4FB9-8B1C-AFFE7316E476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71" creationId="{40C9F51B-DB77-436D-82E6-F4C28584017D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72" creationId="{1292667E-54A9-4FAD-8B2E-680D78FF3134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73" creationId="{60E16EEF-0298-4FD6-A7DC-657D401232E1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74" creationId="{AC006F15-3125-468B-A9BE-65D0583C8519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75" creationId="{FE2FA735-8571-4967-9252-46EE0D0F185C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76" creationId="{F53B5A9B-694B-4871-88A4-2D5042395999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77" creationId="{AA6C8D91-6314-46A7-88B3-75C9362F1E1B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78" creationId="{18EB1738-33EF-4916-BF53-7DD24B464BB8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79" creationId="{1ADBF51F-ADA5-4D56-88D5-DD46C607AD6E}"/>
          </ac:spMkLst>
        </pc:spChg>
        <pc:spChg chg="add mod">
          <ac:chgData name="Giovanni GATTI PINHEIRO" userId="82414f48-5018-4d51-91f0-fcc11741f73b" providerId="ADAL" clId="{B600067A-7209-497A-9123-0FE88A292CD7}" dt="2022-10-24T10:01:26.754" v="3720" actId="1076"/>
          <ac:spMkLst>
            <pc:docMk/>
            <pc:sldMk cId="736810426" sldId="512"/>
            <ac:spMk id="80" creationId="{EAEC6A71-9025-4C28-A4CF-1F5875C3CB83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81" creationId="{7FD96C5D-D489-4BB9-9174-6447B3F5526F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82" creationId="{EDEA7F2A-0B47-4F6D-9A2D-D405ED66B4FF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83" creationId="{A365681F-D297-4023-B34B-BED5E59F3065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84" creationId="{67E8F12B-DF45-4E8A-95C8-8578CDF8AA49}"/>
          </ac:spMkLst>
        </pc:spChg>
        <pc:spChg chg="add mod">
          <ac:chgData name="Giovanni GATTI PINHEIRO" userId="82414f48-5018-4d51-91f0-fcc11741f73b" providerId="ADAL" clId="{B600067A-7209-497A-9123-0FE88A292CD7}" dt="2022-10-24T10:01:41.489" v="3733" actId="1076"/>
          <ac:spMkLst>
            <pc:docMk/>
            <pc:sldMk cId="736810426" sldId="512"/>
            <ac:spMk id="85" creationId="{8322AF0E-3EAD-4638-92F3-427149561A61}"/>
          </ac:spMkLst>
        </pc:spChg>
        <pc:spChg chg="add mod">
          <ac:chgData name="Giovanni GATTI PINHEIRO" userId="82414f48-5018-4d51-91f0-fcc11741f73b" providerId="ADAL" clId="{B600067A-7209-497A-9123-0FE88A292CD7}" dt="2022-10-24T10:03:06.044" v="3745" actId="20577"/>
          <ac:spMkLst>
            <pc:docMk/>
            <pc:sldMk cId="736810426" sldId="512"/>
            <ac:spMk id="86" creationId="{8475AE23-8B78-4222-90CD-D946D1949A8B}"/>
          </ac:spMkLst>
        </pc:spChg>
        <pc:spChg chg="add mod">
          <ac:chgData name="Giovanni GATTI PINHEIRO" userId="82414f48-5018-4d51-91f0-fcc11741f73b" providerId="ADAL" clId="{B600067A-7209-497A-9123-0FE88A292CD7}" dt="2022-10-24T10:03:33.440" v="3776" actId="1076"/>
          <ac:spMkLst>
            <pc:docMk/>
            <pc:sldMk cId="736810426" sldId="512"/>
            <ac:spMk id="87" creationId="{28E5297F-8A88-4F1F-9875-8D2184DF18FD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93" creationId="{D7999AF2-11D2-4928-994F-E54BD181750E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102" creationId="{30B49A8B-7DE6-4F16-A3BC-F01E61408E8C}"/>
          </ac:spMkLst>
        </pc:spChg>
        <pc:spChg chg="del">
          <ac:chgData name="Giovanni GATTI PINHEIRO" userId="82414f48-5018-4d51-91f0-fcc11741f73b" providerId="ADAL" clId="{B600067A-7209-497A-9123-0FE88A292CD7}" dt="2022-10-24T09:50:41.159" v="3638" actId="478"/>
          <ac:spMkLst>
            <pc:docMk/>
            <pc:sldMk cId="736810426" sldId="512"/>
            <ac:spMk id="103" creationId="{52CFDA14-B0A2-4FB9-8F74-A637E20D4823}"/>
          </ac:spMkLst>
        </pc:spChg>
        <pc:spChg chg="del">
          <ac:chgData name="Giovanni GATTI PINHEIRO" userId="82414f48-5018-4d51-91f0-fcc11741f73b" providerId="ADAL" clId="{B600067A-7209-497A-9123-0FE88A292CD7}" dt="2022-10-24T09:50:42.435" v="3639" actId="478"/>
          <ac:spMkLst>
            <pc:docMk/>
            <pc:sldMk cId="736810426" sldId="512"/>
            <ac:spMk id="105" creationId="{BBC05218-21E9-4BED-9070-DE4194BCDA7D}"/>
          </ac:spMkLst>
        </pc:spChg>
      </pc:sldChg>
      <pc:sldChg chg="addSp delSp modSp new mod">
        <pc:chgData name="Giovanni GATTI PINHEIRO" userId="82414f48-5018-4d51-91f0-fcc11741f73b" providerId="ADAL" clId="{B600067A-7209-497A-9123-0FE88A292CD7}" dt="2022-10-24T12:28:51.851" v="3952"/>
        <pc:sldMkLst>
          <pc:docMk/>
          <pc:sldMk cId="803746024" sldId="513"/>
        </pc:sldMkLst>
        <pc:spChg chg="del">
          <ac:chgData name="Giovanni GATTI PINHEIRO" userId="82414f48-5018-4d51-91f0-fcc11741f73b" providerId="ADAL" clId="{B600067A-7209-497A-9123-0FE88A292CD7}" dt="2022-10-24T12:27:10.115" v="3838" actId="478"/>
          <ac:spMkLst>
            <pc:docMk/>
            <pc:sldMk cId="803746024" sldId="513"/>
            <ac:spMk id="2" creationId="{727C2036-CF4A-4DE1-B5F1-9FAC84663D0D}"/>
          </ac:spMkLst>
        </pc:spChg>
        <pc:spChg chg="mod">
          <ac:chgData name="Giovanni GATTI PINHEIRO" userId="82414f48-5018-4d51-91f0-fcc11741f73b" providerId="ADAL" clId="{B600067A-7209-497A-9123-0FE88A292CD7}" dt="2022-10-24T12:27:04.943" v="3836"/>
          <ac:spMkLst>
            <pc:docMk/>
            <pc:sldMk cId="803746024" sldId="513"/>
            <ac:spMk id="5" creationId="{654712B7-D4E9-49EC-B0C0-73358DF2BE41}"/>
          </ac:spMkLst>
        </pc:spChg>
        <pc:spChg chg="del">
          <ac:chgData name="Giovanni GATTI PINHEIRO" userId="82414f48-5018-4d51-91f0-fcc11741f73b" providerId="ADAL" clId="{B600067A-7209-497A-9123-0FE88A292CD7}" dt="2022-10-24T12:27:11.297" v="3839" actId="478"/>
          <ac:spMkLst>
            <pc:docMk/>
            <pc:sldMk cId="803746024" sldId="513"/>
            <ac:spMk id="6" creationId="{6439399E-E47A-489E-A9A6-494D158B047E}"/>
          </ac:spMkLst>
        </pc:spChg>
        <pc:spChg chg="add mod">
          <ac:chgData name="Giovanni GATTI PINHEIRO" userId="82414f48-5018-4d51-91f0-fcc11741f73b" providerId="ADAL" clId="{B600067A-7209-497A-9123-0FE88A292CD7}" dt="2022-10-24T12:27:07.947" v="3837"/>
          <ac:spMkLst>
            <pc:docMk/>
            <pc:sldMk cId="803746024" sldId="513"/>
            <ac:spMk id="7" creationId="{CD38F727-9C1B-4029-9413-813911223A2F}"/>
          </ac:spMkLst>
        </pc:spChg>
        <pc:spChg chg="add mod">
          <ac:chgData name="Giovanni GATTI PINHEIRO" userId="82414f48-5018-4d51-91f0-fcc11741f73b" providerId="ADAL" clId="{B600067A-7209-497A-9123-0FE88A292CD7}" dt="2022-10-24T12:28:13.828" v="3907" actId="1076"/>
          <ac:spMkLst>
            <pc:docMk/>
            <pc:sldMk cId="803746024" sldId="513"/>
            <ac:spMk id="8" creationId="{85D6D6EA-1657-46BA-BA4C-8AFD150FDF60}"/>
          </ac:spMkLst>
        </pc:spChg>
        <pc:spChg chg="add mod">
          <ac:chgData name="Giovanni GATTI PINHEIRO" userId="82414f48-5018-4d51-91f0-fcc11741f73b" providerId="ADAL" clId="{B600067A-7209-497A-9123-0FE88A292CD7}" dt="2022-10-24T12:28:25.429" v="3931" actId="1076"/>
          <ac:spMkLst>
            <pc:docMk/>
            <pc:sldMk cId="803746024" sldId="513"/>
            <ac:spMk id="9" creationId="{FDE748FD-4D90-4A49-B9A7-567F0CFA95AD}"/>
          </ac:spMkLst>
        </pc:spChg>
        <pc:spChg chg="add mod">
          <ac:chgData name="Giovanni GATTI PINHEIRO" userId="82414f48-5018-4d51-91f0-fcc11741f73b" providerId="ADAL" clId="{B600067A-7209-497A-9123-0FE88A292CD7}" dt="2022-10-24T12:28:33.610" v="3948" actId="122"/>
          <ac:spMkLst>
            <pc:docMk/>
            <pc:sldMk cId="803746024" sldId="513"/>
            <ac:spMk id="10" creationId="{9DE6B996-ED1C-48CB-A1E6-3F55C753FFF7}"/>
          </ac:spMkLst>
        </pc:spChg>
        <pc:spChg chg="add mod">
          <ac:chgData name="Giovanni GATTI PINHEIRO" userId="82414f48-5018-4d51-91f0-fcc11741f73b" providerId="ADAL" clId="{B600067A-7209-497A-9123-0FE88A292CD7}" dt="2022-10-24T12:28:43.289" v="3950"/>
          <ac:spMkLst>
            <pc:docMk/>
            <pc:sldMk cId="803746024" sldId="513"/>
            <ac:spMk id="11" creationId="{DE3830FB-ECFD-4707-9D7F-0662A11ADBF2}"/>
          </ac:spMkLst>
        </pc:spChg>
        <pc:spChg chg="add mod">
          <ac:chgData name="Giovanni GATTI PINHEIRO" userId="82414f48-5018-4d51-91f0-fcc11741f73b" providerId="ADAL" clId="{B600067A-7209-497A-9123-0FE88A292CD7}" dt="2022-10-24T12:28:51.851" v="3952"/>
          <ac:spMkLst>
            <pc:docMk/>
            <pc:sldMk cId="803746024" sldId="513"/>
            <ac:spMk id="12" creationId="{B30B9897-6906-4863-A47C-D6EF77B146C9}"/>
          </ac:spMkLst>
        </pc:spChg>
      </pc:sldChg>
      <pc:sldChg chg="add">
        <pc:chgData name="Giovanni GATTI PINHEIRO" userId="82414f48-5018-4d51-91f0-fcc11741f73b" providerId="ADAL" clId="{B600067A-7209-497A-9123-0FE88A292CD7}" dt="2022-10-24T12:40:53.861" v="4103"/>
        <pc:sldMkLst>
          <pc:docMk/>
          <pc:sldMk cId="2336538139" sldId="514"/>
        </pc:sldMkLst>
      </pc:sldChg>
      <pc:sldChg chg="addSp delSp modSp new mod">
        <pc:chgData name="Giovanni GATTI PINHEIRO" userId="82414f48-5018-4d51-91f0-fcc11741f73b" providerId="ADAL" clId="{B600067A-7209-497A-9123-0FE88A292CD7}" dt="2022-10-24T12:52:57.706" v="4246" actId="207"/>
        <pc:sldMkLst>
          <pc:docMk/>
          <pc:sldMk cId="3117267220" sldId="515"/>
        </pc:sldMkLst>
        <pc:spChg chg="del">
          <ac:chgData name="Giovanni GATTI PINHEIRO" userId="82414f48-5018-4d51-91f0-fcc11741f73b" providerId="ADAL" clId="{B600067A-7209-497A-9123-0FE88A292CD7}" dt="2022-10-24T12:41:44.393" v="4107" actId="478"/>
          <ac:spMkLst>
            <pc:docMk/>
            <pc:sldMk cId="3117267220" sldId="515"/>
            <ac:spMk id="2" creationId="{C7794005-F138-4CD9-B796-B66934B1594C}"/>
          </ac:spMkLst>
        </pc:spChg>
        <pc:spChg chg="mod">
          <ac:chgData name="Giovanni GATTI PINHEIRO" userId="82414f48-5018-4d51-91f0-fcc11741f73b" providerId="ADAL" clId="{B600067A-7209-497A-9123-0FE88A292CD7}" dt="2022-10-24T12:41:42.394" v="4105"/>
          <ac:spMkLst>
            <pc:docMk/>
            <pc:sldMk cId="3117267220" sldId="515"/>
            <ac:spMk id="5" creationId="{DABB6F3B-394D-40CF-AC92-877F4223280C}"/>
          </ac:spMkLst>
        </pc:spChg>
        <pc:spChg chg="del">
          <ac:chgData name="Giovanni GATTI PINHEIRO" userId="82414f48-5018-4d51-91f0-fcc11741f73b" providerId="ADAL" clId="{B600067A-7209-497A-9123-0FE88A292CD7}" dt="2022-10-24T12:41:43.587" v="4106" actId="478"/>
          <ac:spMkLst>
            <pc:docMk/>
            <pc:sldMk cId="3117267220" sldId="515"/>
            <ac:spMk id="6" creationId="{A138C295-9B25-407C-8907-0A270E4D98C3}"/>
          </ac:spMkLst>
        </pc:spChg>
        <pc:spChg chg="add mod">
          <ac:chgData name="Giovanni GATTI PINHEIRO" userId="82414f48-5018-4d51-91f0-fcc11741f73b" providerId="ADAL" clId="{B600067A-7209-497A-9123-0FE88A292CD7}" dt="2022-10-24T12:51:31.637" v="4112" actId="208"/>
          <ac:spMkLst>
            <pc:docMk/>
            <pc:sldMk cId="3117267220" sldId="515"/>
            <ac:spMk id="9" creationId="{F6BD3BD0-6540-40CE-A5B1-5EE398072E20}"/>
          </ac:spMkLst>
        </pc:spChg>
        <pc:spChg chg="add mod">
          <ac:chgData name="Giovanni GATTI PINHEIRO" userId="82414f48-5018-4d51-91f0-fcc11741f73b" providerId="ADAL" clId="{B600067A-7209-497A-9123-0FE88A292CD7}" dt="2022-10-24T12:52:57.706" v="4246" actId="207"/>
          <ac:spMkLst>
            <pc:docMk/>
            <pc:sldMk cId="3117267220" sldId="515"/>
            <ac:spMk id="10" creationId="{23CC12CA-5565-4F64-BB8E-6A1F30E9547A}"/>
          </ac:spMkLst>
        </pc:spChg>
        <pc:picChg chg="add mod">
          <ac:chgData name="Giovanni GATTI PINHEIRO" userId="82414f48-5018-4d51-91f0-fcc11741f73b" providerId="ADAL" clId="{B600067A-7209-497A-9123-0FE88A292CD7}" dt="2022-10-24T12:51:21.319" v="4109" actId="14100"/>
          <ac:picMkLst>
            <pc:docMk/>
            <pc:sldMk cId="3117267220" sldId="515"/>
            <ac:picMk id="8" creationId="{76D65891-66EA-4C75-A696-AB1B4A957B55}"/>
          </ac:picMkLst>
        </pc:picChg>
      </pc:sldChg>
      <pc:sldChg chg="addSp delSp modSp new mod modAnim">
        <pc:chgData name="Giovanni GATTI PINHEIRO" userId="82414f48-5018-4d51-91f0-fcc11741f73b" providerId="ADAL" clId="{B600067A-7209-497A-9123-0FE88A292CD7}" dt="2022-10-25T08:35:27.184" v="5891"/>
        <pc:sldMkLst>
          <pc:docMk/>
          <pc:sldMk cId="1059391020" sldId="516"/>
        </pc:sldMkLst>
        <pc:spChg chg="del">
          <ac:chgData name="Giovanni GATTI PINHEIRO" userId="82414f48-5018-4d51-91f0-fcc11741f73b" providerId="ADAL" clId="{B600067A-7209-497A-9123-0FE88A292CD7}" dt="2022-10-24T12:54:43.811" v="4264" actId="478"/>
          <ac:spMkLst>
            <pc:docMk/>
            <pc:sldMk cId="1059391020" sldId="516"/>
            <ac:spMk id="2" creationId="{A29D4A27-419D-4514-BEB2-EC35F53F83A5}"/>
          </ac:spMkLst>
        </pc:spChg>
        <pc:spChg chg="mod">
          <ac:chgData name="Giovanni GATTI PINHEIRO" userId="82414f48-5018-4d51-91f0-fcc11741f73b" providerId="ADAL" clId="{B600067A-7209-497A-9123-0FE88A292CD7}" dt="2022-10-24T13:06:08.309" v="4728" actId="1076"/>
          <ac:spMkLst>
            <pc:docMk/>
            <pc:sldMk cId="1059391020" sldId="516"/>
            <ac:spMk id="5" creationId="{289FDB24-78B2-47E2-89FF-CB9663C60316}"/>
          </ac:spMkLst>
        </pc:spChg>
        <pc:spChg chg="del mod">
          <ac:chgData name="Giovanni GATTI PINHEIRO" userId="82414f48-5018-4d51-91f0-fcc11741f73b" providerId="ADAL" clId="{B600067A-7209-497A-9123-0FE88A292CD7}" dt="2022-10-24T12:54:39.734" v="4262" actId="478"/>
          <ac:spMkLst>
            <pc:docMk/>
            <pc:sldMk cId="1059391020" sldId="516"/>
            <ac:spMk id="6" creationId="{AAFCC401-9661-42FD-BFAC-351FFC67ACBD}"/>
          </ac:spMkLst>
        </pc:spChg>
        <pc:spChg chg="add del mod">
          <ac:chgData name="Giovanni GATTI PINHEIRO" userId="82414f48-5018-4d51-91f0-fcc11741f73b" providerId="ADAL" clId="{B600067A-7209-497A-9123-0FE88A292CD7}" dt="2022-10-24T12:54:42.420" v="4263" actId="478"/>
          <ac:spMkLst>
            <pc:docMk/>
            <pc:sldMk cId="1059391020" sldId="516"/>
            <ac:spMk id="8" creationId="{D786B8B9-F6AF-49DE-91A8-097451273E0F}"/>
          </ac:spMkLst>
        </pc:spChg>
        <pc:spChg chg="add mod">
          <ac:chgData name="Giovanni GATTI PINHEIRO" userId="82414f48-5018-4d51-91f0-fcc11741f73b" providerId="ADAL" clId="{B600067A-7209-497A-9123-0FE88A292CD7}" dt="2022-10-24T13:00:25.723" v="4493" actId="1035"/>
          <ac:spMkLst>
            <pc:docMk/>
            <pc:sldMk cId="1059391020" sldId="516"/>
            <ac:spMk id="10" creationId="{190C6B27-582B-4093-A19C-5E65D983124D}"/>
          </ac:spMkLst>
        </pc:spChg>
        <pc:spChg chg="add mod">
          <ac:chgData name="Giovanni GATTI PINHEIRO" userId="82414f48-5018-4d51-91f0-fcc11741f73b" providerId="ADAL" clId="{B600067A-7209-497A-9123-0FE88A292CD7}" dt="2022-10-24T12:55:52.331" v="4303" actId="14100"/>
          <ac:spMkLst>
            <pc:docMk/>
            <pc:sldMk cId="1059391020" sldId="516"/>
            <ac:spMk id="11" creationId="{9A8F6168-C7C8-480A-98F1-DFDA43C0E677}"/>
          </ac:spMkLst>
        </pc:spChg>
        <pc:spChg chg="add del mod">
          <ac:chgData name="Giovanni GATTI PINHEIRO" userId="82414f48-5018-4d51-91f0-fcc11741f73b" providerId="ADAL" clId="{B600067A-7209-497A-9123-0FE88A292CD7}" dt="2022-10-24T13:00:25.723" v="4493" actId="1035"/>
          <ac:spMkLst>
            <pc:docMk/>
            <pc:sldMk cId="1059391020" sldId="516"/>
            <ac:spMk id="12" creationId="{EA257987-3DE9-4458-92B6-9BFB040C5CCD}"/>
          </ac:spMkLst>
        </pc:spChg>
        <pc:spChg chg="add mod">
          <ac:chgData name="Giovanni GATTI PINHEIRO" userId="82414f48-5018-4d51-91f0-fcc11741f73b" providerId="ADAL" clId="{B600067A-7209-497A-9123-0FE88A292CD7}" dt="2022-10-24T13:00:57.967" v="4496" actId="20577"/>
          <ac:spMkLst>
            <pc:docMk/>
            <pc:sldMk cId="1059391020" sldId="516"/>
            <ac:spMk id="13" creationId="{536AE856-ED89-4F93-889B-5F28EE31A44B}"/>
          </ac:spMkLst>
        </pc:spChg>
        <pc:spChg chg="add mod">
          <ac:chgData name="Giovanni GATTI PINHEIRO" userId="82414f48-5018-4d51-91f0-fcc11741f73b" providerId="ADAL" clId="{B600067A-7209-497A-9123-0FE88A292CD7}" dt="2022-10-24T13:00:25.723" v="4493" actId="1035"/>
          <ac:spMkLst>
            <pc:docMk/>
            <pc:sldMk cId="1059391020" sldId="516"/>
            <ac:spMk id="14" creationId="{93851F23-E645-42C5-AF49-321CC0B01F64}"/>
          </ac:spMkLst>
        </pc:spChg>
        <pc:spChg chg="add mod">
          <ac:chgData name="Giovanni GATTI PINHEIRO" userId="82414f48-5018-4d51-91f0-fcc11741f73b" providerId="ADAL" clId="{B600067A-7209-497A-9123-0FE88A292CD7}" dt="2022-10-24T13:00:25.723" v="4493" actId="1035"/>
          <ac:spMkLst>
            <pc:docMk/>
            <pc:sldMk cId="1059391020" sldId="516"/>
            <ac:spMk id="15" creationId="{73CA891C-477A-4A14-ACC1-AD168AAE5EB5}"/>
          </ac:spMkLst>
        </pc:spChg>
        <pc:spChg chg="add mod">
          <ac:chgData name="Giovanni GATTI PINHEIRO" userId="82414f48-5018-4d51-91f0-fcc11741f73b" providerId="ADAL" clId="{B600067A-7209-497A-9123-0FE88A292CD7}" dt="2022-10-24T13:00:25.723" v="4493" actId="1035"/>
          <ac:spMkLst>
            <pc:docMk/>
            <pc:sldMk cId="1059391020" sldId="516"/>
            <ac:spMk id="16" creationId="{C187D4DD-78FB-4C8B-BE65-D413CFE48D92}"/>
          </ac:spMkLst>
        </pc:spChg>
        <pc:spChg chg="add mod">
          <ac:chgData name="Giovanni GATTI PINHEIRO" userId="82414f48-5018-4d51-91f0-fcc11741f73b" providerId="ADAL" clId="{B600067A-7209-497A-9123-0FE88A292CD7}" dt="2022-10-24T13:00:25.723" v="4493" actId="1035"/>
          <ac:spMkLst>
            <pc:docMk/>
            <pc:sldMk cId="1059391020" sldId="516"/>
            <ac:spMk id="17" creationId="{1EA98E3D-E64D-4A0B-91CC-E2230D4A8313}"/>
          </ac:spMkLst>
        </pc:spChg>
        <pc:spChg chg="add mod">
          <ac:chgData name="Giovanni GATTI PINHEIRO" userId="82414f48-5018-4d51-91f0-fcc11741f73b" providerId="ADAL" clId="{B600067A-7209-497A-9123-0FE88A292CD7}" dt="2022-10-24T13:00:25.723" v="4493" actId="1035"/>
          <ac:spMkLst>
            <pc:docMk/>
            <pc:sldMk cId="1059391020" sldId="516"/>
            <ac:spMk id="18" creationId="{1C3F8E3D-01D7-4D23-AC26-BC931153E3F9}"/>
          </ac:spMkLst>
        </pc:spChg>
        <pc:spChg chg="add mod ord">
          <ac:chgData name="Giovanni GATTI PINHEIRO" userId="82414f48-5018-4d51-91f0-fcc11741f73b" providerId="ADAL" clId="{B600067A-7209-497A-9123-0FE88A292CD7}" dt="2022-10-24T13:00:25.723" v="4493" actId="1035"/>
          <ac:spMkLst>
            <pc:docMk/>
            <pc:sldMk cId="1059391020" sldId="516"/>
            <ac:spMk id="19" creationId="{02DC2992-6F5F-4169-83D2-C95AF31E5757}"/>
          </ac:spMkLst>
        </pc:spChg>
        <pc:spChg chg="add mod">
          <ac:chgData name="Giovanni GATTI PINHEIRO" userId="82414f48-5018-4d51-91f0-fcc11741f73b" providerId="ADAL" clId="{B600067A-7209-497A-9123-0FE88A292CD7}" dt="2022-10-24T13:00:25.723" v="4493" actId="1035"/>
          <ac:spMkLst>
            <pc:docMk/>
            <pc:sldMk cId="1059391020" sldId="516"/>
            <ac:spMk id="20" creationId="{EB883CAC-3164-4EF0-AAFC-EFDF5E46C1EF}"/>
          </ac:spMkLst>
        </pc:spChg>
        <pc:spChg chg="add mod">
          <ac:chgData name="Giovanni GATTI PINHEIRO" userId="82414f48-5018-4d51-91f0-fcc11741f73b" providerId="ADAL" clId="{B600067A-7209-497A-9123-0FE88A292CD7}" dt="2022-10-24T13:00:25.723" v="4493" actId="1035"/>
          <ac:spMkLst>
            <pc:docMk/>
            <pc:sldMk cId="1059391020" sldId="516"/>
            <ac:spMk id="21" creationId="{64CF187E-5708-4A29-A134-C9D30CC8B1AA}"/>
          </ac:spMkLst>
        </pc:spChg>
        <pc:spChg chg="add mod">
          <ac:chgData name="Giovanni GATTI PINHEIRO" userId="82414f48-5018-4d51-91f0-fcc11741f73b" providerId="ADAL" clId="{B600067A-7209-497A-9123-0FE88A292CD7}" dt="2022-10-24T13:00:25.723" v="4493" actId="1035"/>
          <ac:spMkLst>
            <pc:docMk/>
            <pc:sldMk cId="1059391020" sldId="516"/>
            <ac:spMk id="22" creationId="{14DB0FD6-180B-48E3-9502-4B590029BC27}"/>
          </ac:spMkLst>
        </pc:spChg>
        <pc:spChg chg="add mod">
          <ac:chgData name="Giovanni GATTI PINHEIRO" userId="82414f48-5018-4d51-91f0-fcc11741f73b" providerId="ADAL" clId="{B600067A-7209-497A-9123-0FE88A292CD7}" dt="2022-10-24T13:00:25.723" v="4493" actId="1035"/>
          <ac:spMkLst>
            <pc:docMk/>
            <pc:sldMk cId="1059391020" sldId="516"/>
            <ac:spMk id="23" creationId="{9AD4F66E-E539-48C4-8926-719B4310748C}"/>
          </ac:spMkLst>
        </pc:spChg>
        <pc:spChg chg="add mod">
          <ac:chgData name="Giovanni GATTI PINHEIRO" userId="82414f48-5018-4d51-91f0-fcc11741f73b" providerId="ADAL" clId="{B600067A-7209-497A-9123-0FE88A292CD7}" dt="2022-10-24T13:00:25.723" v="4493" actId="1035"/>
          <ac:spMkLst>
            <pc:docMk/>
            <pc:sldMk cId="1059391020" sldId="516"/>
            <ac:spMk id="26" creationId="{1141F2A1-F251-4F3A-9AF9-EF35A0C1756B}"/>
          </ac:spMkLst>
        </pc:spChg>
        <pc:spChg chg="add mod">
          <ac:chgData name="Giovanni GATTI PINHEIRO" userId="82414f48-5018-4d51-91f0-fcc11741f73b" providerId="ADAL" clId="{B600067A-7209-497A-9123-0FE88A292CD7}" dt="2022-10-24T13:00:09.165" v="4452" actId="20577"/>
          <ac:spMkLst>
            <pc:docMk/>
            <pc:sldMk cId="1059391020" sldId="516"/>
            <ac:spMk id="35" creationId="{BE5F4571-D4C1-457D-9A1A-FAB410BD132B}"/>
          </ac:spMkLst>
        </pc:spChg>
        <pc:spChg chg="add mod">
          <ac:chgData name="Giovanni GATTI PINHEIRO" userId="82414f48-5018-4d51-91f0-fcc11741f73b" providerId="ADAL" clId="{B600067A-7209-497A-9123-0FE88A292CD7}" dt="2022-10-24T13:01:06.980" v="4498" actId="1076"/>
          <ac:spMkLst>
            <pc:docMk/>
            <pc:sldMk cId="1059391020" sldId="516"/>
            <ac:spMk id="37" creationId="{59BEED59-EF9C-4253-A7EE-85E9086C4162}"/>
          </ac:spMkLst>
        </pc:spChg>
        <pc:spChg chg="add mod">
          <ac:chgData name="Giovanni GATTI PINHEIRO" userId="82414f48-5018-4d51-91f0-fcc11741f73b" providerId="ADAL" clId="{B600067A-7209-497A-9123-0FE88A292CD7}" dt="2022-10-24T13:05:30.954" v="4725" actId="1036"/>
          <ac:spMkLst>
            <pc:docMk/>
            <pc:sldMk cId="1059391020" sldId="516"/>
            <ac:spMk id="40" creationId="{F9DFCCCA-C95A-422B-A516-80D752D0780F}"/>
          </ac:spMkLst>
        </pc:spChg>
        <pc:spChg chg="add mod">
          <ac:chgData name="Giovanni GATTI PINHEIRO" userId="82414f48-5018-4d51-91f0-fcc11741f73b" providerId="ADAL" clId="{B600067A-7209-497A-9123-0FE88A292CD7}" dt="2022-10-24T13:01:24.610" v="4504" actId="688"/>
          <ac:spMkLst>
            <pc:docMk/>
            <pc:sldMk cId="1059391020" sldId="516"/>
            <ac:spMk id="41" creationId="{4687D20C-4E9F-457A-A2B9-B075753CF271}"/>
          </ac:spMkLst>
        </pc:spChg>
        <pc:spChg chg="add mod">
          <ac:chgData name="Giovanni GATTI PINHEIRO" userId="82414f48-5018-4d51-91f0-fcc11741f73b" providerId="ADAL" clId="{B600067A-7209-497A-9123-0FE88A292CD7}" dt="2022-10-24T13:06:13.705" v="4729" actId="1076"/>
          <ac:spMkLst>
            <pc:docMk/>
            <pc:sldMk cId="1059391020" sldId="516"/>
            <ac:spMk id="45" creationId="{F472DC2C-B17B-4718-AA1C-611EF372119C}"/>
          </ac:spMkLst>
        </pc:spChg>
        <pc:spChg chg="add mod">
          <ac:chgData name="Giovanni GATTI PINHEIRO" userId="82414f48-5018-4d51-91f0-fcc11741f73b" providerId="ADAL" clId="{B600067A-7209-497A-9123-0FE88A292CD7}" dt="2022-10-24T13:04:37.877" v="4691" actId="1076"/>
          <ac:spMkLst>
            <pc:docMk/>
            <pc:sldMk cId="1059391020" sldId="516"/>
            <ac:spMk id="46" creationId="{3B497BAB-6DA5-42D5-A792-090BBD8D0F6E}"/>
          </ac:spMkLst>
        </pc:spChg>
        <pc:spChg chg="add mod">
          <ac:chgData name="Giovanni GATTI PINHEIRO" userId="82414f48-5018-4d51-91f0-fcc11741f73b" providerId="ADAL" clId="{B600067A-7209-497A-9123-0FE88A292CD7}" dt="2022-10-24T13:05:15.107" v="4716" actId="1076"/>
          <ac:spMkLst>
            <pc:docMk/>
            <pc:sldMk cId="1059391020" sldId="516"/>
            <ac:spMk id="55" creationId="{6C04392B-37A4-4296-B04F-5FDA7DD9CF97}"/>
          </ac:spMkLst>
        </pc:spChg>
        <pc:spChg chg="add mod">
          <ac:chgData name="Giovanni GATTI PINHEIRO" userId="82414f48-5018-4d51-91f0-fcc11741f73b" providerId="ADAL" clId="{B600067A-7209-497A-9123-0FE88A292CD7}" dt="2022-10-24T13:05:25.638" v="4721" actId="20577"/>
          <ac:spMkLst>
            <pc:docMk/>
            <pc:sldMk cId="1059391020" sldId="516"/>
            <ac:spMk id="56" creationId="{4276C8CC-3A65-4EB2-B52F-004BD3E7A81A}"/>
          </ac:spMkLst>
        </pc:spChg>
        <pc:picChg chg="add mod">
          <ac:chgData name="Giovanni GATTI PINHEIRO" userId="82414f48-5018-4d51-91f0-fcc11741f73b" providerId="ADAL" clId="{B600067A-7209-497A-9123-0FE88A292CD7}" dt="2022-10-24T13:00:25.723" v="4493" actId="1035"/>
          <ac:picMkLst>
            <pc:docMk/>
            <pc:sldMk cId="1059391020" sldId="516"/>
            <ac:picMk id="9" creationId="{5720D3F6-18AD-4BC9-9A22-0395F6545702}"/>
          </ac:picMkLst>
        </pc:picChg>
        <pc:picChg chg="add mod">
          <ac:chgData name="Giovanni GATTI PINHEIRO" userId="82414f48-5018-4d51-91f0-fcc11741f73b" providerId="ADAL" clId="{B600067A-7209-497A-9123-0FE88A292CD7}" dt="2022-10-24T13:00:25.723" v="4493" actId="1035"/>
          <ac:picMkLst>
            <pc:docMk/>
            <pc:sldMk cId="1059391020" sldId="516"/>
            <ac:picMk id="28" creationId="{AB72BD7E-66EC-4ABD-90D2-034512E3F71B}"/>
          </ac:picMkLst>
        </pc:picChg>
        <pc:picChg chg="add mod">
          <ac:chgData name="Giovanni GATTI PINHEIRO" userId="82414f48-5018-4d51-91f0-fcc11741f73b" providerId="ADAL" clId="{B600067A-7209-497A-9123-0FE88A292CD7}" dt="2022-10-24T13:01:06.980" v="4498" actId="1076"/>
          <ac:picMkLst>
            <pc:docMk/>
            <pc:sldMk cId="1059391020" sldId="516"/>
            <ac:picMk id="36" creationId="{FC2D8FE5-D0D5-4A55-8E8E-39A963AD34B4}"/>
          </ac:picMkLst>
        </pc:picChg>
        <pc:picChg chg="add mod">
          <ac:chgData name="Giovanni GATTI PINHEIRO" userId="82414f48-5018-4d51-91f0-fcc11741f73b" providerId="ADAL" clId="{B600067A-7209-497A-9123-0FE88A292CD7}" dt="2022-10-24T13:01:06.980" v="4498" actId="1076"/>
          <ac:picMkLst>
            <pc:docMk/>
            <pc:sldMk cId="1059391020" sldId="516"/>
            <ac:picMk id="38" creationId="{107E6098-5FAD-4198-8709-9B3681177965}"/>
          </ac:picMkLst>
        </pc:picChg>
        <pc:cxnChg chg="add del mod">
          <ac:chgData name="Giovanni GATTI PINHEIRO" userId="82414f48-5018-4d51-91f0-fcc11741f73b" providerId="ADAL" clId="{B600067A-7209-497A-9123-0FE88A292CD7}" dt="2022-10-24T12:59:37.919" v="4435" actId="478"/>
          <ac:cxnSpMkLst>
            <pc:docMk/>
            <pc:sldMk cId="1059391020" sldId="516"/>
            <ac:cxnSpMk id="25" creationId="{04E09319-6978-4C16-8445-D798580AD24D}"/>
          </ac:cxnSpMkLst>
        </pc:cxnChg>
        <pc:cxnChg chg="add mod">
          <ac:chgData name="Giovanni GATTI PINHEIRO" userId="82414f48-5018-4d51-91f0-fcc11741f73b" providerId="ADAL" clId="{B600067A-7209-497A-9123-0FE88A292CD7}" dt="2022-10-24T13:05:54.580" v="4726" actId="14100"/>
          <ac:cxnSpMkLst>
            <pc:docMk/>
            <pc:sldMk cId="1059391020" sldId="516"/>
            <ac:cxnSpMk id="30" creationId="{AC973726-6203-47A0-A7AE-3AA7E978CB7B}"/>
          </ac:cxnSpMkLst>
        </pc:cxnChg>
        <pc:cxnChg chg="add mod">
          <ac:chgData name="Giovanni GATTI PINHEIRO" userId="82414f48-5018-4d51-91f0-fcc11741f73b" providerId="ADAL" clId="{B600067A-7209-497A-9123-0FE88A292CD7}" dt="2022-10-24T13:00:25.723" v="4493" actId="1035"/>
          <ac:cxnSpMkLst>
            <pc:docMk/>
            <pc:sldMk cId="1059391020" sldId="516"/>
            <ac:cxnSpMk id="34" creationId="{0A307FE0-2394-4D78-9E23-79B4ACAE29AB}"/>
          </ac:cxnSpMkLst>
        </pc:cxnChg>
        <pc:cxnChg chg="add mod">
          <ac:chgData name="Giovanni GATTI PINHEIRO" userId="82414f48-5018-4d51-91f0-fcc11741f73b" providerId="ADAL" clId="{B600067A-7209-497A-9123-0FE88A292CD7}" dt="2022-10-24T13:01:10.924" v="4500" actId="1076"/>
          <ac:cxnSpMkLst>
            <pc:docMk/>
            <pc:sldMk cId="1059391020" sldId="516"/>
            <ac:cxnSpMk id="39" creationId="{8DAE8549-787C-45B8-A866-A68EDFD00702}"/>
          </ac:cxnSpMkLst>
        </pc:cxnChg>
        <pc:cxnChg chg="add mod">
          <ac:chgData name="Giovanni GATTI PINHEIRO" userId="82414f48-5018-4d51-91f0-fcc11741f73b" providerId="ADAL" clId="{B600067A-7209-497A-9123-0FE88A292CD7}" dt="2022-10-24T13:01:29.653" v="4507" actId="14100"/>
          <ac:cxnSpMkLst>
            <pc:docMk/>
            <pc:sldMk cId="1059391020" sldId="516"/>
            <ac:cxnSpMk id="42" creationId="{2194F6B5-35E2-41ED-81BD-F6B8E78E9CFC}"/>
          </ac:cxnSpMkLst>
        </pc:cxnChg>
        <pc:cxnChg chg="add del">
          <ac:chgData name="Giovanni GATTI PINHEIRO" userId="82414f48-5018-4d51-91f0-fcc11741f73b" providerId="ADAL" clId="{B600067A-7209-497A-9123-0FE88A292CD7}" dt="2022-10-24T13:04:48.589" v="4693" actId="11529"/>
          <ac:cxnSpMkLst>
            <pc:docMk/>
            <pc:sldMk cId="1059391020" sldId="516"/>
            <ac:cxnSpMk id="48" creationId="{5C97E4AF-C61B-45BE-B8F5-076BA2F708DD}"/>
          </ac:cxnSpMkLst>
        </pc:cxnChg>
        <pc:cxnChg chg="add mod">
          <ac:chgData name="Giovanni GATTI PINHEIRO" userId="82414f48-5018-4d51-91f0-fcc11741f73b" providerId="ADAL" clId="{B600067A-7209-497A-9123-0FE88A292CD7}" dt="2022-10-24T13:04:59.120" v="4696" actId="14100"/>
          <ac:cxnSpMkLst>
            <pc:docMk/>
            <pc:sldMk cId="1059391020" sldId="516"/>
            <ac:cxnSpMk id="50" creationId="{61E6A0D7-35C7-4C32-ACDA-96874B030C84}"/>
          </ac:cxnSpMkLst>
        </pc:cxnChg>
        <pc:cxnChg chg="add">
          <ac:chgData name="Giovanni GATTI PINHEIRO" userId="82414f48-5018-4d51-91f0-fcc11741f73b" providerId="ADAL" clId="{B600067A-7209-497A-9123-0FE88A292CD7}" dt="2022-10-24T13:05:02.502" v="4697" actId="11529"/>
          <ac:cxnSpMkLst>
            <pc:docMk/>
            <pc:sldMk cId="1059391020" sldId="516"/>
            <ac:cxnSpMk id="54" creationId="{F333604F-0BDD-4E6A-A921-75585502F963}"/>
          </ac:cxnSpMkLst>
        </pc:cxnChg>
      </pc:sldChg>
      <pc:sldChg chg="addSp delSp modSp new mod modAnim">
        <pc:chgData name="Giovanni GATTI PINHEIRO" userId="82414f48-5018-4d51-91f0-fcc11741f73b" providerId="ADAL" clId="{B600067A-7209-497A-9123-0FE88A292CD7}" dt="2022-10-24T13:17:46.426" v="4830"/>
        <pc:sldMkLst>
          <pc:docMk/>
          <pc:sldMk cId="298083964" sldId="517"/>
        </pc:sldMkLst>
        <pc:spChg chg="del">
          <ac:chgData name="Giovanni GATTI PINHEIRO" userId="82414f48-5018-4d51-91f0-fcc11741f73b" providerId="ADAL" clId="{B600067A-7209-497A-9123-0FE88A292CD7}" dt="2022-10-24T13:09:52.709" v="4758" actId="478"/>
          <ac:spMkLst>
            <pc:docMk/>
            <pc:sldMk cId="298083964" sldId="517"/>
            <ac:spMk id="2" creationId="{AC414873-3677-43E8-9A3B-4F47114B61C7}"/>
          </ac:spMkLst>
        </pc:spChg>
        <pc:spChg chg="mod">
          <ac:chgData name="Giovanni GATTI PINHEIRO" userId="82414f48-5018-4d51-91f0-fcc11741f73b" providerId="ADAL" clId="{B600067A-7209-497A-9123-0FE88A292CD7}" dt="2022-10-24T13:09:49.780" v="4756" actId="20577"/>
          <ac:spMkLst>
            <pc:docMk/>
            <pc:sldMk cId="298083964" sldId="517"/>
            <ac:spMk id="5" creationId="{0C3EB03D-2370-49AA-ACCC-0C3E0FDDC5EF}"/>
          </ac:spMkLst>
        </pc:spChg>
        <pc:spChg chg="del">
          <ac:chgData name="Giovanni GATTI PINHEIRO" userId="82414f48-5018-4d51-91f0-fcc11741f73b" providerId="ADAL" clId="{B600067A-7209-497A-9123-0FE88A292CD7}" dt="2022-10-24T13:09:51.972" v="4757" actId="478"/>
          <ac:spMkLst>
            <pc:docMk/>
            <pc:sldMk cId="298083964" sldId="517"/>
            <ac:spMk id="6" creationId="{01E0FDFB-539E-47AC-948B-ECB9E71E601E}"/>
          </ac:spMkLst>
        </pc:spChg>
        <pc:spChg chg="add mod">
          <ac:chgData name="Giovanni GATTI PINHEIRO" userId="82414f48-5018-4d51-91f0-fcc11741f73b" providerId="ADAL" clId="{B600067A-7209-497A-9123-0FE88A292CD7}" dt="2022-10-24T13:11:26.459" v="4777" actId="1076"/>
          <ac:spMkLst>
            <pc:docMk/>
            <pc:sldMk cId="298083964" sldId="517"/>
            <ac:spMk id="9" creationId="{766CBCB6-3CF3-4049-9662-356FCA9852F5}"/>
          </ac:spMkLst>
        </pc:spChg>
        <pc:spChg chg="add mod">
          <ac:chgData name="Giovanni GATTI PINHEIRO" userId="82414f48-5018-4d51-91f0-fcc11741f73b" providerId="ADAL" clId="{B600067A-7209-497A-9123-0FE88A292CD7}" dt="2022-10-24T13:14:03.353" v="4811" actId="1076"/>
          <ac:spMkLst>
            <pc:docMk/>
            <pc:sldMk cId="298083964" sldId="517"/>
            <ac:spMk id="12" creationId="{042C5810-DB7C-4250-A559-77D2F28C46BA}"/>
          </ac:spMkLst>
        </pc:spChg>
        <pc:picChg chg="add mod">
          <ac:chgData name="Giovanni GATTI PINHEIRO" userId="82414f48-5018-4d51-91f0-fcc11741f73b" providerId="ADAL" clId="{B600067A-7209-497A-9123-0FE88A292CD7}" dt="2022-10-24T13:10:32.932" v="4763" actId="1076"/>
          <ac:picMkLst>
            <pc:docMk/>
            <pc:sldMk cId="298083964" sldId="517"/>
            <ac:picMk id="8" creationId="{2FB0EF1B-FEA1-4563-9993-2374C492B9F7}"/>
          </ac:picMkLst>
        </pc:picChg>
        <pc:cxnChg chg="add mod">
          <ac:chgData name="Giovanni GATTI PINHEIRO" userId="82414f48-5018-4d51-91f0-fcc11741f73b" providerId="ADAL" clId="{B600067A-7209-497A-9123-0FE88A292CD7}" dt="2022-10-24T13:11:34.730" v="4780"/>
          <ac:cxnSpMkLst>
            <pc:docMk/>
            <pc:sldMk cId="298083964" sldId="517"/>
            <ac:cxnSpMk id="11" creationId="{A1F96CCC-525D-48D2-B073-EB61AA71FBA9}"/>
          </ac:cxnSpMkLst>
        </pc:cxnChg>
        <pc:cxnChg chg="add mod">
          <ac:chgData name="Giovanni GATTI PINHEIRO" userId="82414f48-5018-4d51-91f0-fcc11741f73b" providerId="ADAL" clId="{B600067A-7209-497A-9123-0FE88A292CD7}" dt="2022-10-24T13:14:35.429" v="4828"/>
          <ac:cxnSpMkLst>
            <pc:docMk/>
            <pc:sldMk cId="298083964" sldId="517"/>
            <ac:cxnSpMk id="14" creationId="{7201E221-C370-473E-9978-C548BD76241E}"/>
          </ac:cxnSpMkLst>
        </pc:cxnChg>
        <pc:cxnChg chg="add mod">
          <ac:chgData name="Giovanni GATTI PINHEIRO" userId="82414f48-5018-4d51-91f0-fcc11741f73b" providerId="ADAL" clId="{B600067A-7209-497A-9123-0FE88A292CD7}" dt="2022-10-24T13:14:35.429" v="4828"/>
          <ac:cxnSpMkLst>
            <pc:docMk/>
            <pc:sldMk cId="298083964" sldId="517"/>
            <ac:cxnSpMk id="15" creationId="{45F39D06-4CBE-4B52-B98B-DFE6B11DD893}"/>
          </ac:cxnSpMkLst>
        </pc:cxnChg>
        <pc:cxnChg chg="add mod">
          <ac:chgData name="Giovanni GATTI PINHEIRO" userId="82414f48-5018-4d51-91f0-fcc11741f73b" providerId="ADAL" clId="{B600067A-7209-497A-9123-0FE88A292CD7}" dt="2022-10-24T13:14:35.429" v="4828"/>
          <ac:cxnSpMkLst>
            <pc:docMk/>
            <pc:sldMk cId="298083964" sldId="517"/>
            <ac:cxnSpMk id="18" creationId="{BD7D43F5-3D31-4155-8515-2E0A3753D2A7}"/>
          </ac:cxnSpMkLst>
        </pc:cxnChg>
        <pc:cxnChg chg="add mod">
          <ac:chgData name="Giovanni GATTI PINHEIRO" userId="82414f48-5018-4d51-91f0-fcc11741f73b" providerId="ADAL" clId="{B600067A-7209-497A-9123-0FE88A292CD7}" dt="2022-10-24T13:14:35.429" v="4828"/>
          <ac:cxnSpMkLst>
            <pc:docMk/>
            <pc:sldMk cId="298083964" sldId="517"/>
            <ac:cxnSpMk id="20" creationId="{8DC8B644-4EC1-4528-8984-1A84E4341521}"/>
          </ac:cxnSpMkLst>
        </pc:cxnChg>
        <pc:cxnChg chg="add mod">
          <ac:chgData name="Giovanni GATTI PINHEIRO" userId="82414f48-5018-4d51-91f0-fcc11741f73b" providerId="ADAL" clId="{B600067A-7209-497A-9123-0FE88A292CD7}" dt="2022-10-24T13:14:35.429" v="4828"/>
          <ac:cxnSpMkLst>
            <pc:docMk/>
            <pc:sldMk cId="298083964" sldId="517"/>
            <ac:cxnSpMk id="23" creationId="{6CDCC631-C728-41CE-89C1-11CD49FD2166}"/>
          </ac:cxnSpMkLst>
        </pc:cxnChg>
        <pc:cxnChg chg="add mod">
          <ac:chgData name="Giovanni GATTI PINHEIRO" userId="82414f48-5018-4d51-91f0-fcc11741f73b" providerId="ADAL" clId="{B600067A-7209-497A-9123-0FE88A292CD7}" dt="2022-10-24T13:14:35.429" v="4828"/>
          <ac:cxnSpMkLst>
            <pc:docMk/>
            <pc:sldMk cId="298083964" sldId="517"/>
            <ac:cxnSpMk id="26" creationId="{4932C37F-9FF0-454F-AF4C-87E4D85AEC9F}"/>
          </ac:cxnSpMkLst>
        </pc:cxnChg>
      </pc:sldChg>
      <pc:sldChg chg="addSp delSp modSp new mod modAnim">
        <pc:chgData name="Giovanni GATTI PINHEIRO" userId="82414f48-5018-4d51-91f0-fcc11741f73b" providerId="ADAL" clId="{B600067A-7209-497A-9123-0FE88A292CD7}" dt="2022-10-24T13:27:42.625" v="5143" actId="20577"/>
        <pc:sldMkLst>
          <pc:docMk/>
          <pc:sldMk cId="2794425973" sldId="518"/>
        </pc:sldMkLst>
        <pc:spChg chg="del">
          <ac:chgData name="Giovanni GATTI PINHEIRO" userId="82414f48-5018-4d51-91f0-fcc11741f73b" providerId="ADAL" clId="{B600067A-7209-497A-9123-0FE88A292CD7}" dt="2022-10-24T13:18:58.194" v="4876" actId="478"/>
          <ac:spMkLst>
            <pc:docMk/>
            <pc:sldMk cId="2794425973" sldId="518"/>
            <ac:spMk id="2" creationId="{4D056B13-268C-4627-9084-FC9C7B9B0D55}"/>
          </ac:spMkLst>
        </pc:spChg>
        <pc:spChg chg="mod">
          <ac:chgData name="Giovanni GATTI PINHEIRO" userId="82414f48-5018-4d51-91f0-fcc11741f73b" providerId="ADAL" clId="{B600067A-7209-497A-9123-0FE88A292CD7}" dt="2022-10-24T13:18:55.163" v="4874" actId="20577"/>
          <ac:spMkLst>
            <pc:docMk/>
            <pc:sldMk cId="2794425973" sldId="518"/>
            <ac:spMk id="5" creationId="{E788C897-FAB3-4D77-99DE-AA8B78B9D74E}"/>
          </ac:spMkLst>
        </pc:spChg>
        <pc:spChg chg="del">
          <ac:chgData name="Giovanni GATTI PINHEIRO" userId="82414f48-5018-4d51-91f0-fcc11741f73b" providerId="ADAL" clId="{B600067A-7209-497A-9123-0FE88A292CD7}" dt="2022-10-24T13:18:57.587" v="4875" actId="478"/>
          <ac:spMkLst>
            <pc:docMk/>
            <pc:sldMk cId="2794425973" sldId="518"/>
            <ac:spMk id="6" creationId="{CA717E35-373E-47A2-8A04-1902C07817AA}"/>
          </ac:spMkLst>
        </pc:spChg>
        <pc:spChg chg="add mod">
          <ac:chgData name="Giovanni GATTI PINHEIRO" userId="82414f48-5018-4d51-91f0-fcc11741f73b" providerId="ADAL" clId="{B600067A-7209-497A-9123-0FE88A292CD7}" dt="2022-10-24T13:19:23.481" v="4911" actId="1076"/>
          <ac:spMkLst>
            <pc:docMk/>
            <pc:sldMk cId="2794425973" sldId="518"/>
            <ac:spMk id="7" creationId="{AE4F4C20-B43F-4741-8B55-85D3795D1607}"/>
          </ac:spMkLst>
        </pc:spChg>
        <pc:spChg chg="add mod">
          <ac:chgData name="Giovanni GATTI PINHEIRO" userId="82414f48-5018-4d51-91f0-fcc11741f73b" providerId="ADAL" clId="{B600067A-7209-497A-9123-0FE88A292CD7}" dt="2022-10-24T13:27:42.625" v="5143" actId="20577"/>
          <ac:spMkLst>
            <pc:docMk/>
            <pc:sldMk cId="2794425973" sldId="518"/>
            <ac:spMk id="8" creationId="{CBC27654-7C75-41DC-AF7F-C8C65285BA2B}"/>
          </ac:spMkLst>
        </pc:spChg>
        <pc:picChg chg="add mod">
          <ac:chgData name="Giovanni GATTI PINHEIRO" userId="82414f48-5018-4d51-91f0-fcc11741f73b" providerId="ADAL" clId="{B600067A-7209-497A-9123-0FE88A292CD7}" dt="2022-10-24T13:21:38.757" v="5032" actId="1076"/>
          <ac:picMkLst>
            <pc:docMk/>
            <pc:sldMk cId="2794425973" sldId="518"/>
            <ac:picMk id="10" creationId="{105D78F6-2BB9-4787-9FA2-8614FF5FDD8E}"/>
          </ac:picMkLst>
        </pc:picChg>
        <pc:picChg chg="add mod">
          <ac:chgData name="Giovanni GATTI PINHEIRO" userId="82414f48-5018-4d51-91f0-fcc11741f73b" providerId="ADAL" clId="{B600067A-7209-497A-9123-0FE88A292CD7}" dt="2022-10-24T13:20:39.266" v="4915" actId="1076"/>
          <ac:picMkLst>
            <pc:docMk/>
            <pc:sldMk cId="2794425973" sldId="518"/>
            <ac:picMk id="1026" creationId="{02F01B35-01BF-4D18-8797-20B99EA054E6}"/>
          </ac:picMkLst>
        </pc:picChg>
      </pc:sldChg>
      <pc:sldChg chg="addSp delSp modSp new mod">
        <pc:chgData name="Giovanni GATTI PINHEIRO" userId="82414f48-5018-4d51-91f0-fcc11741f73b" providerId="ADAL" clId="{B600067A-7209-497A-9123-0FE88A292CD7}" dt="2022-10-24T13:30:16.855" v="5234" actId="1037"/>
        <pc:sldMkLst>
          <pc:docMk/>
          <pc:sldMk cId="3443991198" sldId="519"/>
        </pc:sldMkLst>
        <pc:spChg chg="add del">
          <ac:chgData name="Giovanni GATTI PINHEIRO" userId="82414f48-5018-4d51-91f0-fcc11741f73b" providerId="ADAL" clId="{B600067A-7209-497A-9123-0FE88A292CD7}" dt="2022-10-24T13:22:51.247" v="5053" actId="478"/>
          <ac:spMkLst>
            <pc:docMk/>
            <pc:sldMk cId="3443991198" sldId="519"/>
            <ac:spMk id="2" creationId="{7025143E-6FC9-4D20-98A7-37568754B50D}"/>
          </ac:spMkLst>
        </pc:spChg>
        <pc:spChg chg="mod">
          <ac:chgData name="Giovanni GATTI PINHEIRO" userId="82414f48-5018-4d51-91f0-fcc11741f73b" providerId="ADAL" clId="{B600067A-7209-497A-9123-0FE88A292CD7}" dt="2022-10-24T13:22:41.727" v="5049" actId="20577"/>
          <ac:spMkLst>
            <pc:docMk/>
            <pc:sldMk cId="3443991198" sldId="519"/>
            <ac:spMk id="5" creationId="{7F8E4A4F-589F-4972-BDA1-C0F80569B03B}"/>
          </ac:spMkLst>
        </pc:spChg>
        <pc:spChg chg="del">
          <ac:chgData name="Giovanni GATTI PINHEIRO" userId="82414f48-5018-4d51-91f0-fcc11741f73b" providerId="ADAL" clId="{B600067A-7209-497A-9123-0FE88A292CD7}" dt="2022-10-24T13:22:44.184" v="5050" actId="478"/>
          <ac:spMkLst>
            <pc:docMk/>
            <pc:sldMk cId="3443991198" sldId="519"/>
            <ac:spMk id="6" creationId="{A03B99D2-8522-4D0B-B4A9-88E0A766DF68}"/>
          </ac:spMkLst>
        </pc:spChg>
        <pc:spChg chg="add mod">
          <ac:chgData name="Giovanni GATTI PINHEIRO" userId="82414f48-5018-4d51-91f0-fcc11741f73b" providerId="ADAL" clId="{B600067A-7209-497A-9123-0FE88A292CD7}" dt="2022-10-24T13:30:16.855" v="5234" actId="1037"/>
          <ac:spMkLst>
            <pc:docMk/>
            <pc:sldMk cId="3443991198" sldId="519"/>
            <ac:spMk id="9" creationId="{B0FFDA04-4932-41F0-9E43-62B7F795D89F}"/>
          </ac:spMkLst>
        </pc:spChg>
        <pc:spChg chg="add mod">
          <ac:chgData name="Giovanni GATTI PINHEIRO" userId="82414f48-5018-4d51-91f0-fcc11741f73b" providerId="ADAL" clId="{B600067A-7209-497A-9123-0FE88A292CD7}" dt="2022-10-24T13:30:16.855" v="5234" actId="1037"/>
          <ac:spMkLst>
            <pc:docMk/>
            <pc:sldMk cId="3443991198" sldId="519"/>
            <ac:spMk id="10" creationId="{2D5038BA-E5F5-48F6-9D28-25B7A02946D3}"/>
          </ac:spMkLst>
        </pc:spChg>
        <pc:spChg chg="add mod">
          <ac:chgData name="Giovanni GATTI PINHEIRO" userId="82414f48-5018-4d51-91f0-fcc11741f73b" providerId="ADAL" clId="{B600067A-7209-497A-9123-0FE88A292CD7}" dt="2022-10-24T13:30:16.855" v="5234" actId="1037"/>
          <ac:spMkLst>
            <pc:docMk/>
            <pc:sldMk cId="3443991198" sldId="519"/>
            <ac:spMk id="14" creationId="{5E55CB3E-C2D6-488B-8B35-7F71B4F3B0DD}"/>
          </ac:spMkLst>
        </pc:spChg>
        <pc:spChg chg="add mod">
          <ac:chgData name="Giovanni GATTI PINHEIRO" userId="82414f48-5018-4d51-91f0-fcc11741f73b" providerId="ADAL" clId="{B600067A-7209-497A-9123-0FE88A292CD7}" dt="2022-10-24T13:30:16.855" v="5234" actId="1037"/>
          <ac:spMkLst>
            <pc:docMk/>
            <pc:sldMk cId="3443991198" sldId="519"/>
            <ac:spMk id="18" creationId="{50802B8B-A94D-453B-8561-170F3535B91F}"/>
          </ac:spMkLst>
        </pc:spChg>
        <pc:spChg chg="add mod">
          <ac:chgData name="Giovanni GATTI PINHEIRO" userId="82414f48-5018-4d51-91f0-fcc11741f73b" providerId="ADAL" clId="{B600067A-7209-497A-9123-0FE88A292CD7}" dt="2022-10-24T13:30:16.855" v="5234" actId="1037"/>
          <ac:spMkLst>
            <pc:docMk/>
            <pc:sldMk cId="3443991198" sldId="519"/>
            <ac:spMk id="19" creationId="{89F04DF9-795F-442D-A8E2-B35C3DDD8B4F}"/>
          </ac:spMkLst>
        </pc:spChg>
        <pc:spChg chg="add del">
          <ac:chgData name="Giovanni GATTI PINHEIRO" userId="82414f48-5018-4d51-91f0-fcc11741f73b" providerId="ADAL" clId="{B600067A-7209-497A-9123-0FE88A292CD7}" dt="2022-10-24T13:26:44.380" v="5116" actId="478"/>
          <ac:spMkLst>
            <pc:docMk/>
            <pc:sldMk cId="3443991198" sldId="519"/>
            <ac:spMk id="20" creationId="{61B8F755-71AE-4779-A2D0-B26FDCE0642D}"/>
          </ac:spMkLst>
        </pc:spChg>
        <pc:spChg chg="add mod">
          <ac:chgData name="Giovanni GATTI PINHEIRO" userId="82414f48-5018-4d51-91f0-fcc11741f73b" providerId="ADAL" clId="{B600067A-7209-497A-9123-0FE88A292CD7}" dt="2022-10-24T13:30:16.855" v="5234" actId="1037"/>
          <ac:spMkLst>
            <pc:docMk/>
            <pc:sldMk cId="3443991198" sldId="519"/>
            <ac:spMk id="21" creationId="{19CD9670-329D-4E40-A5F9-39399CF92335}"/>
          </ac:spMkLst>
        </pc:spChg>
        <pc:spChg chg="add mod">
          <ac:chgData name="Giovanni GATTI PINHEIRO" userId="82414f48-5018-4d51-91f0-fcc11741f73b" providerId="ADAL" clId="{B600067A-7209-497A-9123-0FE88A292CD7}" dt="2022-10-24T13:30:16.855" v="5234" actId="1037"/>
          <ac:spMkLst>
            <pc:docMk/>
            <pc:sldMk cId="3443991198" sldId="519"/>
            <ac:spMk id="22" creationId="{507FB60E-66D4-4934-89B8-62B9D6602942}"/>
          </ac:spMkLst>
        </pc:spChg>
        <pc:spChg chg="add mod">
          <ac:chgData name="Giovanni GATTI PINHEIRO" userId="82414f48-5018-4d51-91f0-fcc11741f73b" providerId="ADAL" clId="{B600067A-7209-497A-9123-0FE88A292CD7}" dt="2022-10-24T13:30:16.855" v="5234" actId="1037"/>
          <ac:spMkLst>
            <pc:docMk/>
            <pc:sldMk cId="3443991198" sldId="519"/>
            <ac:spMk id="23" creationId="{04B58F15-A7D0-4F68-B4A9-498BEA9FB63A}"/>
          </ac:spMkLst>
        </pc:spChg>
        <pc:spChg chg="add mod">
          <ac:chgData name="Giovanni GATTI PINHEIRO" userId="82414f48-5018-4d51-91f0-fcc11741f73b" providerId="ADAL" clId="{B600067A-7209-497A-9123-0FE88A292CD7}" dt="2022-10-24T13:30:16.855" v="5234" actId="1037"/>
          <ac:spMkLst>
            <pc:docMk/>
            <pc:sldMk cId="3443991198" sldId="519"/>
            <ac:spMk id="26" creationId="{7586D9C2-E9D7-46FE-BFF5-053F17635AA7}"/>
          </ac:spMkLst>
        </pc:spChg>
        <pc:spChg chg="add del mod">
          <ac:chgData name="Giovanni GATTI PINHEIRO" userId="82414f48-5018-4d51-91f0-fcc11741f73b" providerId="ADAL" clId="{B600067A-7209-497A-9123-0FE88A292CD7}" dt="2022-10-24T13:29:20.799" v="5204" actId="478"/>
          <ac:spMkLst>
            <pc:docMk/>
            <pc:sldMk cId="3443991198" sldId="519"/>
            <ac:spMk id="27" creationId="{E0489BC6-0289-483D-A075-84CB2D84FBF0}"/>
          </ac:spMkLst>
        </pc:spChg>
        <pc:cxnChg chg="add mod">
          <ac:chgData name="Giovanni GATTI PINHEIRO" userId="82414f48-5018-4d51-91f0-fcc11741f73b" providerId="ADAL" clId="{B600067A-7209-497A-9123-0FE88A292CD7}" dt="2022-10-24T13:30:16.855" v="5234" actId="1037"/>
          <ac:cxnSpMkLst>
            <pc:docMk/>
            <pc:sldMk cId="3443991198" sldId="519"/>
            <ac:cxnSpMk id="8" creationId="{D49979E0-4199-4383-9EDD-20A55EEAF835}"/>
          </ac:cxnSpMkLst>
        </pc:cxnChg>
        <pc:cxnChg chg="add mod">
          <ac:chgData name="Giovanni GATTI PINHEIRO" userId="82414f48-5018-4d51-91f0-fcc11741f73b" providerId="ADAL" clId="{B600067A-7209-497A-9123-0FE88A292CD7}" dt="2022-10-24T13:30:16.855" v="5234" actId="1037"/>
          <ac:cxnSpMkLst>
            <pc:docMk/>
            <pc:sldMk cId="3443991198" sldId="519"/>
            <ac:cxnSpMk id="12" creationId="{5D81CC5D-2A84-4CC1-AF1B-2DF0A5A770CF}"/>
          </ac:cxnSpMkLst>
        </pc:cxnChg>
        <pc:cxnChg chg="add mod">
          <ac:chgData name="Giovanni GATTI PINHEIRO" userId="82414f48-5018-4d51-91f0-fcc11741f73b" providerId="ADAL" clId="{B600067A-7209-497A-9123-0FE88A292CD7}" dt="2022-10-24T13:30:16.855" v="5234" actId="1037"/>
          <ac:cxnSpMkLst>
            <pc:docMk/>
            <pc:sldMk cId="3443991198" sldId="519"/>
            <ac:cxnSpMk id="16" creationId="{82A2B099-DAF5-4425-A53B-6ED77EAEB30B}"/>
          </ac:cxnSpMkLst>
        </pc:cxnChg>
        <pc:cxnChg chg="add mod">
          <ac:chgData name="Giovanni GATTI PINHEIRO" userId="82414f48-5018-4d51-91f0-fcc11741f73b" providerId="ADAL" clId="{B600067A-7209-497A-9123-0FE88A292CD7}" dt="2022-10-24T13:30:16.855" v="5234" actId="1037"/>
          <ac:cxnSpMkLst>
            <pc:docMk/>
            <pc:sldMk cId="3443991198" sldId="519"/>
            <ac:cxnSpMk id="25" creationId="{2C472E31-A8BF-4544-939C-67BB6CA38228}"/>
          </ac:cxnSpMkLst>
        </pc:cxnChg>
      </pc:sldChg>
      <pc:sldChg chg="addSp delSp modSp new mod">
        <pc:chgData name="Giovanni GATTI PINHEIRO" userId="82414f48-5018-4d51-91f0-fcc11741f73b" providerId="ADAL" clId="{B600067A-7209-497A-9123-0FE88A292CD7}" dt="2022-10-24T13:41:36.375" v="5284"/>
        <pc:sldMkLst>
          <pc:docMk/>
          <pc:sldMk cId="424248281" sldId="520"/>
        </pc:sldMkLst>
        <pc:spChg chg="del">
          <ac:chgData name="Giovanni GATTI PINHEIRO" userId="82414f48-5018-4d51-91f0-fcc11741f73b" providerId="ADAL" clId="{B600067A-7209-497A-9123-0FE88A292CD7}" dt="2022-10-24T13:39:34.081" v="5246" actId="478"/>
          <ac:spMkLst>
            <pc:docMk/>
            <pc:sldMk cId="424248281" sldId="520"/>
            <ac:spMk id="2" creationId="{C825DF23-0285-4B5E-B67C-4442D3AEC219}"/>
          </ac:spMkLst>
        </pc:spChg>
        <pc:spChg chg="mod">
          <ac:chgData name="Giovanni GATTI PINHEIRO" userId="82414f48-5018-4d51-91f0-fcc11741f73b" providerId="ADAL" clId="{B600067A-7209-497A-9123-0FE88A292CD7}" dt="2022-10-24T13:39:30.473" v="5245" actId="20577"/>
          <ac:spMkLst>
            <pc:docMk/>
            <pc:sldMk cId="424248281" sldId="520"/>
            <ac:spMk id="5" creationId="{1D9F7204-41CB-48CD-90B4-55050EB3B5F9}"/>
          </ac:spMkLst>
        </pc:spChg>
        <pc:spChg chg="del">
          <ac:chgData name="Giovanni GATTI PINHEIRO" userId="82414f48-5018-4d51-91f0-fcc11741f73b" providerId="ADAL" clId="{B600067A-7209-497A-9123-0FE88A292CD7}" dt="2022-10-24T13:38:07.080" v="5236" actId="478"/>
          <ac:spMkLst>
            <pc:docMk/>
            <pc:sldMk cId="424248281" sldId="520"/>
            <ac:spMk id="6" creationId="{A3BB4ECC-8571-4B61-8F52-8E754290AA32}"/>
          </ac:spMkLst>
        </pc:spChg>
        <pc:spChg chg="add mod">
          <ac:chgData name="Giovanni GATTI PINHEIRO" userId="82414f48-5018-4d51-91f0-fcc11741f73b" providerId="ADAL" clId="{B600067A-7209-497A-9123-0FE88A292CD7}" dt="2022-10-24T13:41:26.919" v="5281" actId="207"/>
          <ac:spMkLst>
            <pc:docMk/>
            <pc:sldMk cId="424248281" sldId="520"/>
            <ac:spMk id="9" creationId="{865B3825-549C-4D3E-BA9D-84CCCC064881}"/>
          </ac:spMkLst>
        </pc:spChg>
        <pc:spChg chg="add mod">
          <ac:chgData name="Giovanni GATTI PINHEIRO" userId="82414f48-5018-4d51-91f0-fcc11741f73b" providerId="ADAL" clId="{B600067A-7209-497A-9123-0FE88A292CD7}" dt="2022-10-24T13:41:13.303" v="5277" actId="207"/>
          <ac:spMkLst>
            <pc:docMk/>
            <pc:sldMk cId="424248281" sldId="520"/>
            <ac:spMk id="10" creationId="{11976023-0E01-4427-957B-CE41251784CB}"/>
          </ac:spMkLst>
        </pc:spChg>
        <pc:spChg chg="add mod">
          <ac:chgData name="Giovanni GATTI PINHEIRO" userId="82414f48-5018-4d51-91f0-fcc11741f73b" providerId="ADAL" clId="{B600067A-7209-497A-9123-0FE88A292CD7}" dt="2022-10-24T13:41:22.696" v="5280"/>
          <ac:spMkLst>
            <pc:docMk/>
            <pc:sldMk cId="424248281" sldId="520"/>
            <ac:spMk id="11" creationId="{B99929EF-21ED-401B-BAF5-08072D13B0DC}"/>
          </ac:spMkLst>
        </pc:spChg>
        <pc:spChg chg="add mod">
          <ac:chgData name="Giovanni GATTI PINHEIRO" userId="82414f48-5018-4d51-91f0-fcc11741f73b" providerId="ADAL" clId="{B600067A-7209-497A-9123-0FE88A292CD7}" dt="2022-10-24T13:41:36.375" v="5284"/>
          <ac:spMkLst>
            <pc:docMk/>
            <pc:sldMk cId="424248281" sldId="520"/>
            <ac:spMk id="12" creationId="{7F7DA1FE-94E1-4216-8564-419320F21F46}"/>
          </ac:spMkLst>
        </pc:spChg>
        <pc:picChg chg="add mod">
          <ac:chgData name="Giovanni GATTI PINHEIRO" userId="82414f48-5018-4d51-91f0-fcc11741f73b" providerId="ADAL" clId="{B600067A-7209-497A-9123-0FE88A292CD7}" dt="2022-10-24T13:39:40.737" v="5249" actId="1076"/>
          <ac:picMkLst>
            <pc:docMk/>
            <pc:sldMk cId="424248281" sldId="520"/>
            <ac:picMk id="8" creationId="{DF628289-C77B-42D1-AC89-52CC70A1C6FE}"/>
          </ac:picMkLst>
        </pc:picChg>
      </pc:sldChg>
      <pc:sldChg chg="new del">
        <pc:chgData name="Giovanni GATTI PINHEIRO" userId="82414f48-5018-4d51-91f0-fcc11741f73b" providerId="ADAL" clId="{B600067A-7209-497A-9123-0FE88A292CD7}" dt="2022-10-24T13:47:48.838" v="5286" actId="47"/>
        <pc:sldMkLst>
          <pc:docMk/>
          <pc:sldMk cId="2526033540" sldId="521"/>
        </pc:sldMkLst>
      </pc:sldChg>
      <pc:sldChg chg="delSp modSp new mod">
        <pc:chgData name="Giovanni GATTI PINHEIRO" userId="82414f48-5018-4d51-91f0-fcc11741f73b" providerId="ADAL" clId="{B600067A-7209-497A-9123-0FE88A292CD7}" dt="2022-10-24T13:54:28.987" v="5775" actId="6549"/>
        <pc:sldMkLst>
          <pc:docMk/>
          <pc:sldMk cId="3679886016" sldId="521"/>
        </pc:sldMkLst>
        <pc:spChg chg="mod">
          <ac:chgData name="Giovanni GATTI PINHEIRO" userId="82414f48-5018-4d51-91f0-fcc11741f73b" providerId="ADAL" clId="{B600067A-7209-497A-9123-0FE88A292CD7}" dt="2022-10-24T13:54:28.987" v="5775" actId="6549"/>
          <ac:spMkLst>
            <pc:docMk/>
            <pc:sldMk cId="3679886016" sldId="521"/>
            <ac:spMk id="2" creationId="{B1FE4358-64B8-44A6-9CAA-A640DB6617AD}"/>
          </ac:spMkLst>
        </pc:spChg>
        <pc:spChg chg="mod">
          <ac:chgData name="Giovanni GATTI PINHEIRO" userId="82414f48-5018-4d51-91f0-fcc11741f73b" providerId="ADAL" clId="{B600067A-7209-497A-9123-0FE88A292CD7}" dt="2022-10-24T13:50:36.511" v="5302" actId="20577"/>
          <ac:spMkLst>
            <pc:docMk/>
            <pc:sldMk cId="3679886016" sldId="521"/>
            <ac:spMk id="5" creationId="{D5419119-B2A9-497B-AC91-BA9623C88839}"/>
          </ac:spMkLst>
        </pc:spChg>
        <pc:spChg chg="del">
          <ac:chgData name="Giovanni GATTI PINHEIRO" userId="82414f48-5018-4d51-91f0-fcc11741f73b" providerId="ADAL" clId="{B600067A-7209-497A-9123-0FE88A292CD7}" dt="2022-10-24T13:50:38.866" v="5303" actId="478"/>
          <ac:spMkLst>
            <pc:docMk/>
            <pc:sldMk cId="3679886016" sldId="521"/>
            <ac:spMk id="6" creationId="{290B01CD-C662-48D0-9552-37F8DDAA99B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BEB51-FB0B-4122-930F-C76579434EBC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379911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© Amadeus IT Group and its affiliates and subsidiaries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855029" y="8685213"/>
            <a:ext cx="200138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73864-8AF9-4AF7-8C43-8DE0AF565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68389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55AE2-5BD9-4A29-8080-AC129110D5D3}" type="datetimeFigureOut">
              <a:rPr lang="en-GB" noProof="0" smtClean="0"/>
              <a:t>25/10/2022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685213"/>
            <a:ext cx="3788229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© Amadeus IT Group and its affiliates and subsidiaries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739B-D4C8-44A6-B797-7501FD315B16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13174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EBC940E-90CE-444A-B3BC-C46F87E5B5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12192000" cy="6874934"/>
          </a:xfrm>
          <a:prstGeom prst="rect">
            <a:avLst/>
          </a:prstGeom>
        </p:spPr>
      </p:pic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E20EAC7F-E3F2-044E-B8C9-09A1C7D0383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58C7BF9-E3E6-C44B-9DA8-0E75AD748D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90973" y="3818198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5CE54013-3C9D-2349-9693-C83E0BF5DE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90973" y="5038203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BD8BB65-7F9D-8B47-A619-B7B64AB98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207ABFCF-77EF-4E44-8367-40233668A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294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5E9323-6CB9-4153-9971-78AEFA1A87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6987"/>
            <a:ext cx="12192000" cy="8127187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0" y="0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54614" y="5092987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6D896D11-3D03-4F46-9C64-0D5A36B8BC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7564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3081003" y="996683"/>
            <a:ext cx="8241679" cy="5879190"/>
          </a:xfrm>
          <a:custGeom>
            <a:avLst/>
            <a:gdLst>
              <a:gd name="T0" fmla="*/ 1104 w 1265"/>
              <a:gd name="T1" fmla="*/ 110 h 903"/>
              <a:gd name="T2" fmla="*/ 427 w 1265"/>
              <a:gd name="T3" fmla="*/ 25 h 903"/>
              <a:gd name="T4" fmla="*/ 169 w 1265"/>
              <a:gd name="T5" fmla="*/ 59 h 903"/>
              <a:gd name="T6" fmla="*/ 169 w 1265"/>
              <a:gd name="T7" fmla="*/ 59 h 903"/>
              <a:gd name="T8" fmla="*/ 169 w 1265"/>
              <a:gd name="T9" fmla="*/ 59 h 903"/>
              <a:gd name="T10" fmla="*/ 82 w 1265"/>
              <a:gd name="T11" fmla="*/ 221 h 903"/>
              <a:gd name="T12" fmla="*/ 32 w 1265"/>
              <a:gd name="T13" fmla="*/ 407 h 903"/>
              <a:gd name="T14" fmla="*/ 190 w 1265"/>
              <a:gd name="T15" fmla="*/ 663 h 903"/>
              <a:gd name="T16" fmla="*/ 489 w 1265"/>
              <a:gd name="T17" fmla="*/ 903 h 903"/>
              <a:gd name="T18" fmla="*/ 1129 w 1265"/>
              <a:gd name="T19" fmla="*/ 903 h 903"/>
              <a:gd name="T20" fmla="*/ 1247 w 1265"/>
              <a:gd name="T21" fmla="*/ 327 h 903"/>
              <a:gd name="T22" fmla="*/ 1104 w 1265"/>
              <a:gd name="T23" fmla="*/ 11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5" h="903">
                <a:moveTo>
                  <a:pt x="1104" y="110"/>
                </a:moveTo>
                <a:cubicBezTo>
                  <a:pt x="427" y="25"/>
                  <a:pt x="427" y="25"/>
                  <a:pt x="427" y="25"/>
                </a:cubicBezTo>
                <a:cubicBezTo>
                  <a:pt x="338" y="16"/>
                  <a:pt x="243" y="0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17" y="101"/>
                  <a:pt x="99" y="158"/>
                  <a:pt x="82" y="221"/>
                </a:cubicBezTo>
                <a:cubicBezTo>
                  <a:pt x="32" y="407"/>
                  <a:pt x="32" y="407"/>
                  <a:pt x="32" y="407"/>
                </a:cubicBezTo>
                <a:cubicBezTo>
                  <a:pt x="0" y="523"/>
                  <a:pt x="113" y="599"/>
                  <a:pt x="190" y="663"/>
                </a:cubicBezTo>
                <a:cubicBezTo>
                  <a:pt x="190" y="663"/>
                  <a:pt x="355" y="796"/>
                  <a:pt x="489" y="903"/>
                </a:cubicBezTo>
                <a:cubicBezTo>
                  <a:pt x="1129" y="903"/>
                  <a:pt x="1129" y="903"/>
                  <a:pt x="1129" y="903"/>
                </a:cubicBezTo>
                <a:cubicBezTo>
                  <a:pt x="1247" y="327"/>
                  <a:pt x="1247" y="327"/>
                  <a:pt x="1247" y="327"/>
                </a:cubicBezTo>
                <a:cubicBezTo>
                  <a:pt x="1265" y="222"/>
                  <a:pt x="1211" y="126"/>
                  <a:pt x="1104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2235201" y="1801092"/>
            <a:ext cx="7467796" cy="1913318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34263" y="3961324"/>
            <a:ext cx="7468733" cy="381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4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083801" y="5091546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999947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372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36912"/>
            <a:ext cx="12198351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Divider title here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481995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225" y="310463"/>
            <a:ext cx="11252793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302728" y="1470991"/>
            <a:ext cx="11252792" cy="461315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7864516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239033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25991907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1480159"/>
            <a:ext cx="4886028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mtClean="0"/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" y="2979036"/>
            <a:ext cx="4002685" cy="3878978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7861458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50347" y="3548744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571" y="6106866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050084" y="564189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5" y="779412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68225" y="1302026"/>
            <a:ext cx="5492496" cy="499932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050085" y="3143850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63019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3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135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158961876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304085" y="4034980"/>
            <a:ext cx="3630108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516542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7824"/>
            <a:ext cx="5141038" cy="4515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6217528" y="13343"/>
            <a:ext cx="5956887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7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5759505" y="1091922"/>
            <a:ext cx="1388744" cy="143831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 tIns="86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accent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18" name="Text Placeholder 70"/>
          <p:cNvSpPr>
            <a:spLocks noGrp="1"/>
          </p:cNvSpPr>
          <p:nvPr>
            <p:ph type="body" sz="quarter" idx="24" hasCustomPrompt="1"/>
          </p:nvPr>
        </p:nvSpPr>
        <p:spPr>
          <a:xfrm>
            <a:off x="5883419" y="1517411"/>
            <a:ext cx="1205942" cy="463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19" name="Text Placeholder 71"/>
          <p:cNvSpPr>
            <a:spLocks noGrp="1"/>
          </p:cNvSpPr>
          <p:nvPr>
            <p:ph type="body" sz="quarter" idx="25" hasCustomPrompt="1"/>
          </p:nvPr>
        </p:nvSpPr>
        <p:spPr>
          <a:xfrm>
            <a:off x="6415026" y="3686660"/>
            <a:ext cx="2068498" cy="2142336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368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0" name="Text Placeholder 70"/>
          <p:cNvSpPr>
            <a:spLocks noGrp="1"/>
          </p:cNvSpPr>
          <p:nvPr>
            <p:ph type="body" sz="quarter" idx="26" hasCustomPrompt="1"/>
          </p:nvPr>
        </p:nvSpPr>
        <p:spPr>
          <a:xfrm>
            <a:off x="6453877" y="4415153"/>
            <a:ext cx="1939187" cy="61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1" name="Text Placeholder 73"/>
          <p:cNvSpPr>
            <a:spLocks noGrp="1"/>
          </p:cNvSpPr>
          <p:nvPr>
            <p:ph type="body" sz="quarter" idx="27" hasCustomPrompt="1"/>
          </p:nvPr>
        </p:nvSpPr>
        <p:spPr>
          <a:xfrm>
            <a:off x="8897242" y="3533043"/>
            <a:ext cx="1375616" cy="1424721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900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2" name="Text Placeholder 70"/>
          <p:cNvSpPr>
            <a:spLocks noGrp="1"/>
          </p:cNvSpPr>
          <p:nvPr>
            <p:ph type="body" sz="quarter" idx="28" hasCustomPrompt="1"/>
          </p:nvPr>
        </p:nvSpPr>
        <p:spPr>
          <a:xfrm>
            <a:off x="8950110" y="4001070"/>
            <a:ext cx="1266262" cy="4140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6" name="Text Placeholder 75"/>
          <p:cNvSpPr>
            <a:spLocks noGrp="1"/>
          </p:cNvSpPr>
          <p:nvPr>
            <p:ph type="body" sz="quarter" idx="29" hasCustomPrompt="1"/>
          </p:nvPr>
        </p:nvSpPr>
        <p:spPr>
          <a:xfrm>
            <a:off x="10520740" y="4644293"/>
            <a:ext cx="998726" cy="103437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68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050" baseline="0">
                <a:solidFill>
                  <a:schemeClr val="tx2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7" name="Text Placeholder 70"/>
          <p:cNvSpPr>
            <a:spLocks noGrp="1"/>
          </p:cNvSpPr>
          <p:nvPr>
            <p:ph type="body" sz="quarter" idx="30" hasCustomPrompt="1"/>
          </p:nvPr>
        </p:nvSpPr>
        <p:spPr>
          <a:xfrm>
            <a:off x="10551870" y="4923524"/>
            <a:ext cx="967596" cy="300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</p:spTree>
    <p:extLst>
      <p:ext uri="{BB962C8B-B14F-4D97-AF65-F5344CB8AC3E}">
        <p14:creationId xmlns:p14="http://schemas.microsoft.com/office/powerpoint/2010/main" val="53824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85D1F2-BF78-40EE-B0BF-4CD21A346B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26" y="-465221"/>
            <a:ext cx="13254804" cy="7968118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168812" y="-465221"/>
            <a:ext cx="13254804" cy="7555832"/>
          </a:xfrm>
          <a:prstGeom prst="rect">
            <a:avLst/>
          </a:prstGeom>
          <a:solidFill>
            <a:srgbClr val="E5F1F8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239C2EE9-27C2-4B39-A4F9-2942E07F6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5266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8225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68225" y="2854989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68227" y="3592306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68227" y="4322886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3" y="296865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3" y="779414"/>
            <a:ext cx="10495600" cy="376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714422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71623" y="2193938"/>
            <a:ext cx="293123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471414" y="2747699"/>
            <a:ext cx="2931447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471405" y="4494906"/>
            <a:ext cx="293144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2471405" y="5048653"/>
            <a:ext cx="293144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8216705" y="2202357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8216497" y="2747699"/>
            <a:ext cx="2835011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8216705" y="4494905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216705" y="5048653"/>
            <a:ext cx="2835011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727451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3940081" y="2207676"/>
            <a:ext cx="3713163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704890" y="4175599"/>
            <a:ext cx="2963793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8702635" y="4697061"/>
            <a:ext cx="2994075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459199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4456951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20948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318700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8906304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423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8402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1307634" y="2847398"/>
            <a:ext cx="1255923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40917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40896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4117730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01823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0161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911748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026759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02655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736687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731950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1245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55215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774793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54970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543679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56325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83421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94324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96969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12248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133392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13603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283514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500" y="2289059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628190" y="2291032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628190" y="3380951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6500" y="3367948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8190" y="4459850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6500" y="4446837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posición de imagen 28"/>
          <p:cNvSpPr>
            <a:spLocks noGrp="1"/>
          </p:cNvSpPr>
          <p:nvPr>
            <p:ph type="pic" sz="quarter" idx="44" hasCustomPrompt="1"/>
          </p:nvPr>
        </p:nvSpPr>
        <p:spPr>
          <a:xfrm>
            <a:off x="7695959" y="2218004"/>
            <a:ext cx="3359735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99600801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16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94419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8977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68777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5641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3563913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364560" y="3507837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6364567" y="4332129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1360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9135814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0915493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0891629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23883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/>
          </a:p>
        </p:txBody>
      </p:sp>
      <p:cxnSp>
        <p:nvCxnSpPr>
          <p:cNvPr id="123" name="Straight Connector 11"/>
          <p:cNvCxnSpPr/>
          <p:nvPr userDrawn="1"/>
        </p:nvCxnSpPr>
        <p:spPr>
          <a:xfrm>
            <a:off x="1948357" y="6282442"/>
            <a:ext cx="0" cy="4308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71325" y="6307922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72506" y="6518623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5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89804" y="632308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>
            <a:off x="585996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5" name="Freeform 5"/>
          <p:cNvSpPr>
            <a:spLocks noEditPoints="1"/>
          </p:cNvSpPr>
          <p:nvPr userDrawn="1"/>
        </p:nvSpPr>
        <p:spPr bwMode="auto">
          <a:xfrm>
            <a:off x="377377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6"/>
          <p:cNvSpPr>
            <a:spLocks/>
          </p:cNvSpPr>
          <p:nvPr userDrawn="1"/>
        </p:nvSpPr>
        <p:spPr bwMode="auto">
          <a:xfrm>
            <a:off x="467547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7"/>
          <p:cNvSpPr>
            <a:spLocks noEditPoints="1"/>
          </p:cNvSpPr>
          <p:nvPr userDrawn="1"/>
        </p:nvSpPr>
        <p:spPr bwMode="auto">
          <a:xfrm>
            <a:off x="497075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8"/>
          <p:cNvSpPr>
            <a:spLocks noEditPoints="1"/>
          </p:cNvSpPr>
          <p:nvPr userDrawn="1"/>
        </p:nvSpPr>
        <p:spPr bwMode="auto">
          <a:xfrm>
            <a:off x="40738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9"/>
          <p:cNvSpPr>
            <a:spLocks noEditPoints="1"/>
          </p:cNvSpPr>
          <p:nvPr userDrawn="1"/>
        </p:nvSpPr>
        <p:spPr bwMode="auto">
          <a:xfrm>
            <a:off x="55724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10"/>
          <p:cNvSpPr>
            <a:spLocks noEditPoints="1"/>
          </p:cNvSpPr>
          <p:nvPr userDrawn="1"/>
        </p:nvSpPr>
        <p:spPr bwMode="auto">
          <a:xfrm>
            <a:off x="527237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11"/>
          <p:cNvSpPr>
            <a:spLocks noEditPoints="1"/>
          </p:cNvSpPr>
          <p:nvPr userDrawn="1"/>
        </p:nvSpPr>
        <p:spPr bwMode="auto">
          <a:xfrm>
            <a:off x="437385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35819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ts val="3075"/>
              </a:lnSpc>
            </a:pPr>
            <a:endParaRPr lang="es-ES" sz="33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/>
          </a:p>
        </p:txBody>
      </p:sp>
      <p:cxnSp>
        <p:nvCxnSpPr>
          <p:cNvPr id="31" name="Straight Connector 11"/>
          <p:cNvCxnSpPr/>
          <p:nvPr userDrawn="1"/>
        </p:nvCxnSpPr>
        <p:spPr>
          <a:xfrm>
            <a:off x="1928477" y="6283948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259404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96866" y="6318158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52626" y="6519209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8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76389" y="629861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584008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1" name="Freeform 5"/>
          <p:cNvSpPr>
            <a:spLocks noEditPoints="1"/>
          </p:cNvSpPr>
          <p:nvPr userDrawn="1"/>
        </p:nvSpPr>
        <p:spPr bwMode="auto">
          <a:xfrm>
            <a:off x="375389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Freeform 6"/>
          <p:cNvSpPr>
            <a:spLocks/>
          </p:cNvSpPr>
          <p:nvPr userDrawn="1"/>
        </p:nvSpPr>
        <p:spPr bwMode="auto">
          <a:xfrm>
            <a:off x="465559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Freeform 7"/>
          <p:cNvSpPr>
            <a:spLocks noEditPoints="1"/>
          </p:cNvSpPr>
          <p:nvPr userDrawn="1"/>
        </p:nvSpPr>
        <p:spPr bwMode="auto">
          <a:xfrm>
            <a:off x="495087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Freeform 8"/>
          <p:cNvSpPr>
            <a:spLocks noEditPoints="1"/>
          </p:cNvSpPr>
          <p:nvPr userDrawn="1"/>
        </p:nvSpPr>
        <p:spPr bwMode="auto">
          <a:xfrm>
            <a:off x="40539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9"/>
          <p:cNvSpPr>
            <a:spLocks noEditPoints="1"/>
          </p:cNvSpPr>
          <p:nvPr userDrawn="1"/>
        </p:nvSpPr>
        <p:spPr bwMode="auto">
          <a:xfrm>
            <a:off x="555253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10"/>
          <p:cNvSpPr>
            <a:spLocks noEditPoints="1"/>
          </p:cNvSpPr>
          <p:nvPr userDrawn="1"/>
        </p:nvSpPr>
        <p:spPr bwMode="auto">
          <a:xfrm>
            <a:off x="525249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11"/>
          <p:cNvSpPr>
            <a:spLocks noEditPoints="1"/>
          </p:cNvSpPr>
          <p:nvPr userDrawn="1"/>
        </p:nvSpPr>
        <p:spPr bwMode="auto">
          <a:xfrm>
            <a:off x="435397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32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844E-7EF9-43F1-8DA3-283A679D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5CCAA-8C02-4470-BA4E-BF56EFA377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73DBA-0FCE-4D24-9A43-7851AD7EBD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83378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434720" y="1753456"/>
            <a:ext cx="4556125" cy="3886200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302793695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6632254" y="1903298"/>
            <a:ext cx="4479647" cy="3982295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0025604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6722269" y="1939925"/>
            <a:ext cx="4443412" cy="3992562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481690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993517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40EF42A5-EC7D-1A40-AA2E-0D0C13A70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8" y="2114479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0807CF6-0FFD-3840-9CB2-7D1412E1FB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7688" y="2107095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B40135C-2462-6F46-A32E-6C974D60A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357D7EB8-A686-A64A-BA3D-99B29C91E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142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754A18-4951-7347-9CB5-745CB1E68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28796" y="0"/>
            <a:ext cx="5663204" cy="6858000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089741" y="908718"/>
            <a:ext cx="5006260" cy="1098604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C09C5C2A-8CDD-484A-A964-630AF66057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5AD051F-1ECC-734F-81B7-F50A7671F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4ED004E7-6913-144D-96B6-4998870F8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1D11351-219E-6143-BDFE-87A548EE25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9741" y="2121633"/>
            <a:ext cx="50062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918E34F4-40F5-A94C-A6C9-CF091CFB0D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2973" y="3231460"/>
            <a:ext cx="5003027" cy="307726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4179305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112612" cy="1256273"/>
          </a:xfrm>
        </p:spPr>
        <p:txBody>
          <a:bodyPr wrap="square" anchor="b">
            <a:noAutofit/>
          </a:bodyPr>
          <a:lstStyle>
            <a:lvl1pPr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9" y="1661086"/>
            <a:ext cx="11088316" cy="4680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666BD97-9CB0-4A45-B135-2A37E1ED7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C809CF1E-B66E-794F-B807-3D92FA24C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E4CA38D-9603-FA41-8C74-0C0D776DF4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7" y="2727702"/>
            <a:ext cx="11059317" cy="358840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023216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36565" y="418147"/>
            <a:ext cx="11083923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latin typeface="+mj-lt"/>
              </a:rPr>
              <a:t>c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43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0F5B81-653D-3E4D-BF4F-15001CCA7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7929452" y="2857109"/>
            <a:ext cx="5387142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F774845-7339-3A45-A417-D1359903B1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7988" y="404813"/>
            <a:ext cx="5376512" cy="5903912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I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F8A4505-70ED-3144-B02B-C6AA6DAE7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F9854BE8-4B1E-794D-B59E-A63AFE533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2608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9987" y="3681006"/>
            <a:ext cx="4207403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601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BAE0C3D-13F7-5A48-BED1-13C566F5D6F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888500" y="-329664"/>
            <a:ext cx="9094176" cy="4154848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F70A14-2B7C-F14E-AC0A-CDC26736C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CA366D1-2D27-8048-A72B-E35211A39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629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3539864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add title</a:t>
            </a:r>
            <a:endParaRPr lang="en-US"/>
          </a:p>
        </p:txBody>
      </p:sp>
      <p:sp>
        <p:nvSpPr>
          <p:cNvPr id="13" name="Marcador de posición de imagen 6">
            <a:extLst>
              <a:ext uri="{FF2B5EF4-FFF2-40B4-BE49-F238E27FC236}">
                <a16:creationId xmlns:a16="http://schemas.microsoft.com/office/drawing/2014/main" id="{1E0AF708-0C46-C042-90B1-DE243E7243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98297" y="4556703"/>
            <a:ext cx="9090025" cy="2152098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31AECB-3400-3C44-8628-283258085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9DED31D-A2D8-C741-AA15-7DF6513B0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29120A5-D396-D742-B21E-73EB23E4E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353986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Marcador de texto 23">
            <a:extLst>
              <a:ext uri="{FF2B5EF4-FFF2-40B4-BE49-F238E27FC236}">
                <a16:creationId xmlns:a16="http://schemas.microsoft.com/office/drawing/2014/main" id="{FF5F997B-584C-A849-BB74-50BA89308E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2963" y="1225247"/>
            <a:ext cx="5697403" cy="2646795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4245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1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EAD04861-1E9F-9043-8A63-8C668DF708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6835" y="4413049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7B8B72C5-3369-1640-8242-45D973D85E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6835" y="5633054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1CA1F9A0-FF60-DD43-8423-D4846A262832}"/>
              </a:ext>
            </a:extLst>
          </p:cNvPr>
          <p:cNvCxnSpPr>
            <a:cxnSpLocks/>
          </p:cNvCxnSpPr>
          <p:nvPr userDrawn="1"/>
        </p:nvCxnSpPr>
        <p:spPr>
          <a:xfrm>
            <a:off x="8122090" y="4409936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344EB45-F4BE-F44B-BF5C-6F10933C8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9" name="Marcador de número de diapositiva 32">
            <a:extLst>
              <a:ext uri="{FF2B5EF4-FFF2-40B4-BE49-F238E27FC236}">
                <a16:creationId xmlns:a16="http://schemas.microsoft.com/office/drawing/2014/main" id="{B15AB6C1-6D60-6141-B8EB-B79C52B6D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405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8" name="Marcador de posición de imagen 567">
            <a:extLst>
              <a:ext uri="{FF2B5EF4-FFF2-40B4-BE49-F238E27FC236}">
                <a16:creationId xmlns:a16="http://schemas.microsoft.com/office/drawing/2014/main" id="{2BEE022A-CA7F-314B-880E-25BB492583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56935" y="831901"/>
            <a:ext cx="5417142" cy="4868321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B741815-140C-AA4A-8B47-E52352C0B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FE923791-723A-D449-AA31-C117D3D37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99C4E21-0686-FD45-98E2-797500DF6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465376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AF7B8E83-3B12-C542-BCE0-EA537D863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4653768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3CD801B3-44BB-0A44-8B68-84F38E4A5C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9580" y="3257477"/>
            <a:ext cx="4876576" cy="2844742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2029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12193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598ED87-9807-2542-8471-F9C0BF01F1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2702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73E75F8-C97D-854E-97E8-2ADCFCBE7CF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2702" y="3063948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AFDF866-E59A-A047-9935-5CA53D141FF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2704" y="4010224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FB60072-61CD-0D4F-A8CD-CD58DC1A36F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32704" y="4956500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F688BE1C-5286-2646-8E36-1D52B8240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3" name="Marcador de número de diapositiva 32">
            <a:extLst>
              <a:ext uri="{FF2B5EF4-FFF2-40B4-BE49-F238E27FC236}">
                <a16:creationId xmlns:a16="http://schemas.microsoft.com/office/drawing/2014/main" id="{787AA598-9C96-C945-9D52-D4856F743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49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Marcador de texto 33">
            <a:extLst>
              <a:ext uri="{FF2B5EF4-FFF2-40B4-BE49-F238E27FC236}">
                <a16:creationId xmlns:a16="http://schemas.microsoft.com/office/drawing/2014/main" id="{5209D8EF-B9E9-1C4B-A403-9DDC60E2F7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7" name="Marcador de texto 33">
            <a:extLst>
              <a:ext uri="{FF2B5EF4-FFF2-40B4-BE49-F238E27FC236}">
                <a16:creationId xmlns:a16="http://schemas.microsoft.com/office/drawing/2014/main" id="{93CA12B5-21E7-8947-95E5-877F26A1D5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8" name="Marcador de texto 33">
            <a:extLst>
              <a:ext uri="{FF2B5EF4-FFF2-40B4-BE49-F238E27FC236}">
                <a16:creationId xmlns:a16="http://schemas.microsoft.com/office/drawing/2014/main" id="{0381423D-4C23-7142-8443-CD150961E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D84EDEB-7ED4-0448-8943-0F105741DD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1C69FF7-E6A9-234C-BB59-3CD3ECC991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094DFA02-0B86-634D-92F5-AE720FC2F7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B270610-EE4B-B741-B231-C0FC500A3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0C3E1FEA-4AFC-A841-8EB8-EC4F43B43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917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F9D0DD-E787-6F45-934B-A9DB99CDAF8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979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42071428-D4FA-E24B-B320-C430467EE8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5979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943246C-E8BF-6A4F-88B7-33D079B2FD27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516292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32F0BF58-70A5-7C48-B3AB-27AC6D89EF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6292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4624AA4-F4C6-654D-B139-AA51C5173B74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36605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11C298A-13CC-CA44-B854-A67ADB4CB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6605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D799B59-AF3F-B141-BB32-5C8BC62079CF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9356918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667716-38D8-9743-80E9-F452258E23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56918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5635CB7-352B-CC41-BC16-AAEA0633D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7" name="Marcador de número de diapositiva 32">
            <a:extLst>
              <a:ext uri="{FF2B5EF4-FFF2-40B4-BE49-F238E27FC236}">
                <a16:creationId xmlns:a16="http://schemas.microsoft.com/office/drawing/2014/main" id="{9AB366C1-19B6-6E4B-9D4E-C7DFD2156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054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9152" cy="685800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878089-4B00-B444-B4E1-B208B7D818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6354" y="1203116"/>
            <a:ext cx="6039292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39262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Marcador de texto 23">
            <a:extLst>
              <a:ext uri="{FF2B5EF4-FFF2-40B4-BE49-F238E27FC236}">
                <a16:creationId xmlns:a16="http://schemas.microsoft.com/office/drawing/2014/main" id="{5AB3AFB1-FEB0-1B41-8659-B3A877ADD4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40621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3E27966-83CE-DD4F-B16A-8F0CD68B4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E26ECE1C-110E-6A41-B2D7-8BA0E0289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Marcador de texto 23">
            <a:extLst>
              <a:ext uri="{FF2B5EF4-FFF2-40B4-BE49-F238E27FC236}">
                <a16:creationId xmlns:a16="http://schemas.microsoft.com/office/drawing/2014/main" id="{DCE021A6-6738-1144-8D65-DA2E4283BD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927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9" name="Marcador de texto 23">
            <a:extLst>
              <a:ext uri="{FF2B5EF4-FFF2-40B4-BE49-F238E27FC236}">
                <a16:creationId xmlns:a16="http://schemas.microsoft.com/office/drawing/2014/main" id="{82E01198-F7B4-7D44-A35D-61BD9583D6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2262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735815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9152" cy="6858001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97007" y="319771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9D3AD2D5-6B31-AB47-A1EA-7C366410A7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94590" y="480925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Marcador de texto 23">
            <a:extLst>
              <a:ext uri="{FF2B5EF4-FFF2-40B4-BE49-F238E27FC236}">
                <a16:creationId xmlns:a16="http://schemas.microsoft.com/office/drawing/2014/main" id="{8268026C-9500-B249-A4DC-671233723B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05111" y="3197716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D6558B3-C8AF-1A4B-90EF-0CD8882F0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0" name="Marcador de número de diapositiva 32">
            <a:extLst>
              <a:ext uri="{FF2B5EF4-FFF2-40B4-BE49-F238E27FC236}">
                <a16:creationId xmlns:a16="http://schemas.microsoft.com/office/drawing/2014/main" id="{0183188B-7290-964F-A68D-7A15A1321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0387BA5-6D15-0946-ABEC-3134FDB84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441" y="1203116"/>
            <a:ext cx="596911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GB" noProof="0"/>
          </a:p>
        </p:txBody>
      </p:sp>
      <p:sp>
        <p:nvSpPr>
          <p:cNvPr id="26" name="Marcador de texto 23">
            <a:extLst>
              <a:ext uri="{FF2B5EF4-FFF2-40B4-BE49-F238E27FC236}">
                <a16:creationId xmlns:a16="http://schemas.microsoft.com/office/drawing/2014/main" id="{152F480B-8BC4-3544-8C8F-84FDC06F7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07301" y="342899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7" name="Marcador de texto 23">
            <a:extLst>
              <a:ext uri="{FF2B5EF4-FFF2-40B4-BE49-F238E27FC236}">
                <a16:creationId xmlns:a16="http://schemas.microsoft.com/office/drawing/2014/main" id="{504AB1C3-BF65-184B-8BDE-6996D116AE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1824" y="4999088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8" name="Marcador de texto 23">
            <a:extLst>
              <a:ext uri="{FF2B5EF4-FFF2-40B4-BE49-F238E27FC236}">
                <a16:creationId xmlns:a16="http://schemas.microsoft.com/office/drawing/2014/main" id="{DDD971FA-0A87-D84E-9552-4918897765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69065" y="339328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026202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9FDCAB1-CE34-F04B-8497-D01A93FEB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1403" y="0"/>
            <a:ext cx="12253403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66" y="1365469"/>
            <a:ext cx="5529372" cy="5474964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057ED180-4E34-FC49-9907-40423C842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2716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191C63A-383C-7A45-8FA6-4192A83AA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46429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71" y="1545526"/>
            <a:ext cx="4229508" cy="4187891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7B6A4833-49EC-4D4C-BDA4-D6415D342B95}"/>
              </a:ext>
            </a:extLst>
          </p:cNvPr>
          <p:cNvGrpSpPr/>
          <p:nvPr userDrawn="1"/>
        </p:nvGrpSpPr>
        <p:grpSpPr>
          <a:xfrm>
            <a:off x="425799" y="399684"/>
            <a:ext cx="3448596" cy="257538"/>
            <a:chOff x="2744788" y="0"/>
            <a:chExt cx="2720976" cy="203200"/>
          </a:xfrm>
          <a:solidFill>
            <a:srgbClr val="363636"/>
          </a:solidFill>
        </p:grpSpPr>
        <p:sp>
          <p:nvSpPr>
            <p:cNvPr id="17" name="Freeform 177">
              <a:extLst>
                <a:ext uri="{FF2B5EF4-FFF2-40B4-BE49-F238E27FC236}">
                  <a16:creationId xmlns:a16="http://schemas.microsoft.com/office/drawing/2014/main" id="{3230F0B4-E3A1-5F48-B6AC-E826B75BE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4788" y="6350"/>
              <a:ext cx="160338" cy="173038"/>
            </a:xfrm>
            <a:custGeom>
              <a:avLst/>
              <a:gdLst>
                <a:gd name="T0" fmla="*/ 24 w 87"/>
                <a:gd name="T1" fmla="*/ 90 h 95"/>
                <a:gd name="T2" fmla="*/ 19 w 87"/>
                <a:gd name="T3" fmla="*/ 94 h 95"/>
                <a:gd name="T4" fmla="*/ 3 w 87"/>
                <a:gd name="T5" fmla="*/ 94 h 95"/>
                <a:gd name="T6" fmla="*/ 1 w 87"/>
                <a:gd name="T7" fmla="*/ 91 h 95"/>
                <a:gd name="T8" fmla="*/ 29 w 87"/>
                <a:gd name="T9" fmla="*/ 4 h 95"/>
                <a:gd name="T10" fmla="*/ 35 w 87"/>
                <a:gd name="T11" fmla="*/ 0 h 95"/>
                <a:gd name="T12" fmla="*/ 53 w 87"/>
                <a:gd name="T13" fmla="*/ 0 h 95"/>
                <a:gd name="T14" fmla="*/ 58 w 87"/>
                <a:gd name="T15" fmla="*/ 5 h 95"/>
                <a:gd name="T16" fmla="*/ 86 w 87"/>
                <a:gd name="T17" fmla="*/ 92 h 95"/>
                <a:gd name="T18" fmla="*/ 84 w 87"/>
                <a:gd name="T19" fmla="*/ 95 h 95"/>
                <a:gd name="T20" fmla="*/ 67 w 87"/>
                <a:gd name="T21" fmla="*/ 95 h 95"/>
                <a:gd name="T22" fmla="*/ 62 w 87"/>
                <a:gd name="T23" fmla="*/ 90 h 95"/>
                <a:gd name="T24" fmla="*/ 57 w 87"/>
                <a:gd name="T25" fmla="*/ 73 h 95"/>
                <a:gd name="T26" fmla="*/ 29 w 87"/>
                <a:gd name="T27" fmla="*/ 73 h 95"/>
                <a:gd name="T28" fmla="*/ 24 w 87"/>
                <a:gd name="T29" fmla="*/ 90 h 95"/>
                <a:gd name="T30" fmla="*/ 49 w 87"/>
                <a:gd name="T31" fmla="*/ 40 h 95"/>
                <a:gd name="T32" fmla="*/ 44 w 87"/>
                <a:gd name="T33" fmla="*/ 23 h 95"/>
                <a:gd name="T34" fmla="*/ 43 w 87"/>
                <a:gd name="T35" fmla="*/ 23 h 95"/>
                <a:gd name="T36" fmla="*/ 39 w 87"/>
                <a:gd name="T37" fmla="*/ 40 h 95"/>
                <a:gd name="T38" fmla="*/ 34 w 87"/>
                <a:gd name="T39" fmla="*/ 56 h 95"/>
                <a:gd name="T40" fmla="*/ 53 w 87"/>
                <a:gd name="T41" fmla="*/ 56 h 95"/>
                <a:gd name="T42" fmla="*/ 49 w 87"/>
                <a:gd name="T43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95">
                  <a:moveTo>
                    <a:pt x="24" y="90"/>
                  </a:moveTo>
                  <a:cubicBezTo>
                    <a:pt x="23" y="93"/>
                    <a:pt x="22" y="94"/>
                    <a:pt x="19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1" y="94"/>
                    <a:pt x="0" y="94"/>
                    <a:pt x="1" y="91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2"/>
                    <a:pt x="31" y="0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57" y="2"/>
                    <a:pt x="58" y="5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7" y="94"/>
                    <a:pt x="86" y="95"/>
                    <a:pt x="84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4" y="95"/>
                    <a:pt x="63" y="93"/>
                    <a:pt x="62" y="90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29" y="73"/>
                    <a:pt x="29" y="73"/>
                    <a:pt x="29" y="73"/>
                  </a:cubicBezTo>
                  <a:lnTo>
                    <a:pt x="24" y="90"/>
                  </a:lnTo>
                  <a:close/>
                  <a:moveTo>
                    <a:pt x="49" y="40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53" y="56"/>
                    <a:pt x="53" y="56"/>
                    <a:pt x="53" y="56"/>
                  </a:cubicBezTo>
                  <a:lnTo>
                    <a:pt x="4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8" name="Freeform 178">
              <a:extLst>
                <a:ext uri="{FF2B5EF4-FFF2-40B4-BE49-F238E27FC236}">
                  <a16:creationId xmlns:a16="http://schemas.microsoft.com/office/drawing/2014/main" id="{6C8D7EB3-4A93-4F42-8C3F-25E2DB189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6" y="49213"/>
              <a:ext cx="196850" cy="133350"/>
            </a:xfrm>
            <a:custGeom>
              <a:avLst/>
              <a:gdLst>
                <a:gd name="T0" fmla="*/ 103 w 107"/>
                <a:gd name="T1" fmla="*/ 72 h 72"/>
                <a:gd name="T2" fmla="*/ 88 w 107"/>
                <a:gd name="T3" fmla="*/ 72 h 72"/>
                <a:gd name="T4" fmla="*/ 85 w 107"/>
                <a:gd name="T5" fmla="*/ 69 h 72"/>
                <a:gd name="T6" fmla="*/ 85 w 107"/>
                <a:gd name="T7" fmla="*/ 32 h 72"/>
                <a:gd name="T8" fmla="*/ 77 w 107"/>
                <a:gd name="T9" fmla="*/ 21 h 72"/>
                <a:gd name="T10" fmla="*/ 64 w 107"/>
                <a:gd name="T11" fmla="*/ 25 h 72"/>
                <a:gd name="T12" fmla="*/ 64 w 107"/>
                <a:gd name="T13" fmla="*/ 69 h 72"/>
                <a:gd name="T14" fmla="*/ 61 w 107"/>
                <a:gd name="T15" fmla="*/ 72 h 72"/>
                <a:gd name="T16" fmla="*/ 45 w 107"/>
                <a:gd name="T17" fmla="*/ 71 h 72"/>
                <a:gd name="T18" fmla="*/ 43 w 107"/>
                <a:gd name="T19" fmla="*/ 68 h 72"/>
                <a:gd name="T20" fmla="*/ 43 w 107"/>
                <a:gd name="T21" fmla="*/ 31 h 72"/>
                <a:gd name="T22" fmla="*/ 35 w 107"/>
                <a:gd name="T23" fmla="*/ 20 h 72"/>
                <a:gd name="T24" fmla="*/ 22 w 107"/>
                <a:gd name="T25" fmla="*/ 24 h 72"/>
                <a:gd name="T26" fmla="*/ 22 w 107"/>
                <a:gd name="T27" fmla="*/ 68 h 72"/>
                <a:gd name="T28" fmla="*/ 19 w 107"/>
                <a:gd name="T29" fmla="*/ 71 h 72"/>
                <a:gd name="T30" fmla="*/ 3 w 107"/>
                <a:gd name="T31" fmla="*/ 71 h 72"/>
                <a:gd name="T32" fmla="*/ 0 w 107"/>
                <a:gd name="T33" fmla="*/ 68 h 72"/>
                <a:gd name="T34" fmla="*/ 1 w 107"/>
                <a:gd name="T35" fmla="*/ 4 h 72"/>
                <a:gd name="T36" fmla="*/ 4 w 107"/>
                <a:gd name="T37" fmla="*/ 1 h 72"/>
                <a:gd name="T38" fmla="*/ 20 w 107"/>
                <a:gd name="T39" fmla="*/ 1 h 72"/>
                <a:gd name="T40" fmla="*/ 23 w 107"/>
                <a:gd name="T41" fmla="*/ 4 h 72"/>
                <a:gd name="T42" fmla="*/ 23 w 107"/>
                <a:gd name="T43" fmla="*/ 8 h 72"/>
                <a:gd name="T44" fmla="*/ 23 w 107"/>
                <a:gd name="T45" fmla="*/ 8 h 72"/>
                <a:gd name="T46" fmla="*/ 44 w 107"/>
                <a:gd name="T47" fmla="*/ 0 h 72"/>
                <a:gd name="T48" fmla="*/ 62 w 107"/>
                <a:gd name="T49" fmla="*/ 10 h 72"/>
                <a:gd name="T50" fmla="*/ 86 w 107"/>
                <a:gd name="T51" fmla="*/ 1 h 72"/>
                <a:gd name="T52" fmla="*/ 107 w 107"/>
                <a:gd name="T53" fmla="*/ 29 h 72"/>
                <a:gd name="T54" fmla="*/ 106 w 107"/>
                <a:gd name="T55" fmla="*/ 69 h 72"/>
                <a:gd name="T56" fmla="*/ 103 w 107"/>
                <a:gd name="T5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72">
                  <a:moveTo>
                    <a:pt x="103" y="72"/>
                  </a:moveTo>
                  <a:cubicBezTo>
                    <a:pt x="88" y="72"/>
                    <a:pt x="88" y="72"/>
                    <a:pt x="88" y="72"/>
                  </a:cubicBezTo>
                  <a:cubicBezTo>
                    <a:pt x="85" y="72"/>
                    <a:pt x="85" y="71"/>
                    <a:pt x="85" y="69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23"/>
                    <a:pt x="82" y="21"/>
                    <a:pt x="77" y="21"/>
                  </a:cubicBezTo>
                  <a:cubicBezTo>
                    <a:pt x="74" y="21"/>
                    <a:pt x="68" y="23"/>
                    <a:pt x="64" y="25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4" y="70"/>
                    <a:pt x="64" y="72"/>
                    <a:pt x="61" y="72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71"/>
                    <a:pt x="42" y="70"/>
                    <a:pt x="43" y="6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23"/>
                    <a:pt x="40" y="20"/>
                    <a:pt x="35" y="20"/>
                  </a:cubicBezTo>
                  <a:cubicBezTo>
                    <a:pt x="32" y="20"/>
                    <a:pt x="26" y="22"/>
                    <a:pt x="22" y="24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1" y="71"/>
                    <a:pt x="19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1" y="71"/>
                    <a:pt x="0" y="70"/>
                    <a:pt x="0" y="68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2" y="1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3" y="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9" y="3"/>
                    <a:pt x="36" y="0"/>
                    <a:pt x="44" y="0"/>
                  </a:cubicBezTo>
                  <a:cubicBezTo>
                    <a:pt x="52" y="0"/>
                    <a:pt x="59" y="3"/>
                    <a:pt x="62" y="10"/>
                  </a:cubicBezTo>
                  <a:cubicBezTo>
                    <a:pt x="69" y="5"/>
                    <a:pt x="77" y="1"/>
                    <a:pt x="86" y="1"/>
                  </a:cubicBezTo>
                  <a:cubicBezTo>
                    <a:pt x="106" y="1"/>
                    <a:pt x="107" y="15"/>
                    <a:pt x="107" y="29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6" y="70"/>
                    <a:pt x="106" y="72"/>
                    <a:pt x="10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9" name="Freeform 179">
              <a:extLst>
                <a:ext uri="{FF2B5EF4-FFF2-40B4-BE49-F238E27FC236}">
                  <a16:creationId xmlns:a16="http://schemas.microsoft.com/office/drawing/2014/main" id="{92040A8F-7180-BC48-9C43-18E030BE8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901" y="50800"/>
              <a:ext cx="133350" cy="134938"/>
            </a:xfrm>
            <a:custGeom>
              <a:avLst/>
              <a:gdLst>
                <a:gd name="T0" fmla="*/ 45 w 73"/>
                <a:gd name="T1" fmla="*/ 63 h 73"/>
                <a:gd name="T2" fmla="*/ 20 w 73"/>
                <a:gd name="T3" fmla="*/ 72 h 73"/>
                <a:gd name="T4" fmla="*/ 0 w 73"/>
                <a:gd name="T5" fmla="*/ 51 h 73"/>
                <a:gd name="T6" fmla="*/ 27 w 73"/>
                <a:gd name="T7" fmla="*/ 28 h 73"/>
                <a:gd name="T8" fmla="*/ 44 w 73"/>
                <a:gd name="T9" fmla="*/ 28 h 73"/>
                <a:gd name="T10" fmla="*/ 44 w 73"/>
                <a:gd name="T11" fmla="*/ 26 h 73"/>
                <a:gd name="T12" fmla="*/ 31 w 73"/>
                <a:gd name="T13" fmla="*/ 18 h 73"/>
                <a:gd name="T14" fmla="*/ 13 w 73"/>
                <a:gd name="T15" fmla="*/ 19 h 73"/>
                <a:gd name="T16" fmla="*/ 7 w 73"/>
                <a:gd name="T17" fmla="*/ 16 h 73"/>
                <a:gd name="T18" fmla="*/ 6 w 73"/>
                <a:gd name="T19" fmla="*/ 9 h 73"/>
                <a:gd name="T20" fmla="*/ 10 w 73"/>
                <a:gd name="T21" fmla="*/ 3 h 73"/>
                <a:gd name="T22" fmla="*/ 35 w 73"/>
                <a:gd name="T23" fmla="*/ 0 h 73"/>
                <a:gd name="T24" fmla="*/ 65 w 73"/>
                <a:gd name="T25" fmla="*/ 27 h 73"/>
                <a:gd name="T26" fmla="*/ 65 w 73"/>
                <a:gd name="T27" fmla="*/ 50 h 73"/>
                <a:gd name="T28" fmla="*/ 70 w 73"/>
                <a:gd name="T29" fmla="*/ 56 h 73"/>
                <a:gd name="T30" fmla="*/ 73 w 73"/>
                <a:gd name="T31" fmla="*/ 59 h 73"/>
                <a:gd name="T32" fmla="*/ 73 w 73"/>
                <a:gd name="T33" fmla="*/ 68 h 73"/>
                <a:gd name="T34" fmla="*/ 69 w 73"/>
                <a:gd name="T35" fmla="*/ 72 h 73"/>
                <a:gd name="T36" fmla="*/ 60 w 73"/>
                <a:gd name="T37" fmla="*/ 73 h 73"/>
                <a:gd name="T38" fmla="*/ 45 w 73"/>
                <a:gd name="T39" fmla="*/ 63 h 73"/>
                <a:gd name="T40" fmla="*/ 43 w 73"/>
                <a:gd name="T41" fmla="*/ 42 h 73"/>
                <a:gd name="T42" fmla="*/ 30 w 73"/>
                <a:gd name="T43" fmla="*/ 42 h 73"/>
                <a:gd name="T44" fmla="*/ 22 w 73"/>
                <a:gd name="T45" fmla="*/ 50 h 73"/>
                <a:gd name="T46" fmla="*/ 28 w 73"/>
                <a:gd name="T47" fmla="*/ 56 h 73"/>
                <a:gd name="T48" fmla="*/ 43 w 73"/>
                <a:gd name="T49" fmla="*/ 52 h 73"/>
                <a:gd name="T50" fmla="*/ 43 w 73"/>
                <a:gd name="T51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73">
                  <a:moveTo>
                    <a:pt x="45" y="63"/>
                  </a:moveTo>
                  <a:cubicBezTo>
                    <a:pt x="38" y="70"/>
                    <a:pt x="27" y="73"/>
                    <a:pt x="20" y="72"/>
                  </a:cubicBezTo>
                  <a:cubicBezTo>
                    <a:pt x="3" y="72"/>
                    <a:pt x="0" y="62"/>
                    <a:pt x="0" y="51"/>
                  </a:cubicBezTo>
                  <a:cubicBezTo>
                    <a:pt x="0" y="34"/>
                    <a:pt x="11" y="28"/>
                    <a:pt x="27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0"/>
                    <a:pt x="42" y="18"/>
                    <a:pt x="31" y="18"/>
                  </a:cubicBezTo>
                  <a:cubicBezTo>
                    <a:pt x="27" y="17"/>
                    <a:pt x="18" y="18"/>
                    <a:pt x="13" y="19"/>
                  </a:cubicBezTo>
                  <a:cubicBezTo>
                    <a:pt x="9" y="19"/>
                    <a:pt x="8" y="19"/>
                    <a:pt x="7" y="1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6"/>
                    <a:pt x="6" y="5"/>
                    <a:pt x="10" y="3"/>
                  </a:cubicBezTo>
                  <a:cubicBezTo>
                    <a:pt x="17" y="1"/>
                    <a:pt x="28" y="0"/>
                    <a:pt x="35" y="0"/>
                  </a:cubicBezTo>
                  <a:cubicBezTo>
                    <a:pt x="62" y="0"/>
                    <a:pt x="65" y="10"/>
                    <a:pt x="65" y="27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6"/>
                    <a:pt x="66" y="56"/>
                    <a:pt x="70" y="56"/>
                  </a:cubicBezTo>
                  <a:cubicBezTo>
                    <a:pt x="72" y="57"/>
                    <a:pt x="73" y="57"/>
                    <a:pt x="73" y="59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3" y="70"/>
                    <a:pt x="71" y="71"/>
                    <a:pt x="69" y="72"/>
                  </a:cubicBezTo>
                  <a:cubicBezTo>
                    <a:pt x="66" y="72"/>
                    <a:pt x="63" y="73"/>
                    <a:pt x="60" y="73"/>
                  </a:cubicBezTo>
                  <a:cubicBezTo>
                    <a:pt x="53" y="72"/>
                    <a:pt x="47" y="71"/>
                    <a:pt x="45" y="63"/>
                  </a:cubicBezTo>
                  <a:close/>
                  <a:moveTo>
                    <a:pt x="43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25" y="42"/>
                    <a:pt x="22" y="44"/>
                    <a:pt x="22" y="50"/>
                  </a:cubicBezTo>
                  <a:cubicBezTo>
                    <a:pt x="22" y="55"/>
                    <a:pt x="23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lnTo>
                    <a:pt x="4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0" name="Freeform 180">
              <a:extLst>
                <a:ext uri="{FF2B5EF4-FFF2-40B4-BE49-F238E27FC236}">
                  <a16:creationId xmlns:a16="http://schemas.microsoft.com/office/drawing/2014/main" id="{91A5F5A4-91A7-D643-978E-B48F700C1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4538" y="0"/>
              <a:ext cx="123825" cy="185738"/>
            </a:xfrm>
            <a:custGeom>
              <a:avLst/>
              <a:gdLst>
                <a:gd name="T0" fmla="*/ 63 w 67"/>
                <a:gd name="T1" fmla="*/ 100 h 101"/>
                <a:gd name="T2" fmla="*/ 47 w 67"/>
                <a:gd name="T3" fmla="*/ 100 h 101"/>
                <a:gd name="T4" fmla="*/ 45 w 67"/>
                <a:gd name="T5" fmla="*/ 97 h 101"/>
                <a:gd name="T6" fmla="*/ 45 w 67"/>
                <a:gd name="T7" fmla="*/ 94 h 101"/>
                <a:gd name="T8" fmla="*/ 44 w 67"/>
                <a:gd name="T9" fmla="*/ 94 h 101"/>
                <a:gd name="T10" fmla="*/ 24 w 67"/>
                <a:gd name="T11" fmla="*/ 101 h 101"/>
                <a:gd name="T12" fmla="*/ 1 w 67"/>
                <a:gd name="T13" fmla="*/ 66 h 101"/>
                <a:gd name="T14" fmla="*/ 30 w 67"/>
                <a:gd name="T15" fmla="*/ 29 h 101"/>
                <a:gd name="T16" fmla="*/ 45 w 67"/>
                <a:gd name="T17" fmla="*/ 31 h 101"/>
                <a:gd name="T18" fmla="*/ 45 w 67"/>
                <a:gd name="T19" fmla="*/ 31 h 101"/>
                <a:gd name="T20" fmla="*/ 45 w 67"/>
                <a:gd name="T21" fmla="*/ 3 h 101"/>
                <a:gd name="T22" fmla="*/ 48 w 67"/>
                <a:gd name="T23" fmla="*/ 0 h 101"/>
                <a:gd name="T24" fmla="*/ 64 w 67"/>
                <a:gd name="T25" fmla="*/ 0 h 101"/>
                <a:gd name="T26" fmla="*/ 67 w 67"/>
                <a:gd name="T27" fmla="*/ 4 h 101"/>
                <a:gd name="T28" fmla="*/ 66 w 67"/>
                <a:gd name="T29" fmla="*/ 98 h 101"/>
                <a:gd name="T30" fmla="*/ 63 w 67"/>
                <a:gd name="T31" fmla="*/ 100 h 101"/>
                <a:gd name="T32" fmla="*/ 45 w 67"/>
                <a:gd name="T33" fmla="*/ 49 h 101"/>
                <a:gd name="T34" fmla="*/ 34 w 67"/>
                <a:gd name="T35" fmla="*/ 47 h 101"/>
                <a:gd name="T36" fmla="*/ 23 w 67"/>
                <a:gd name="T37" fmla="*/ 65 h 101"/>
                <a:gd name="T38" fmla="*/ 31 w 67"/>
                <a:gd name="T39" fmla="*/ 82 h 101"/>
                <a:gd name="T40" fmla="*/ 45 w 67"/>
                <a:gd name="T41" fmla="*/ 78 h 101"/>
                <a:gd name="T42" fmla="*/ 45 w 67"/>
                <a:gd name="T43" fmla="*/ 4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1">
                  <a:moveTo>
                    <a:pt x="63" y="100"/>
                  </a:moveTo>
                  <a:cubicBezTo>
                    <a:pt x="47" y="100"/>
                    <a:pt x="47" y="100"/>
                    <a:pt x="47" y="100"/>
                  </a:cubicBezTo>
                  <a:cubicBezTo>
                    <a:pt x="45" y="100"/>
                    <a:pt x="44" y="99"/>
                    <a:pt x="45" y="97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38" y="98"/>
                    <a:pt x="31" y="101"/>
                    <a:pt x="24" y="101"/>
                  </a:cubicBezTo>
                  <a:cubicBezTo>
                    <a:pt x="5" y="101"/>
                    <a:pt x="0" y="86"/>
                    <a:pt x="1" y="66"/>
                  </a:cubicBezTo>
                  <a:cubicBezTo>
                    <a:pt x="1" y="43"/>
                    <a:pt x="5" y="28"/>
                    <a:pt x="30" y="29"/>
                  </a:cubicBezTo>
                  <a:cubicBezTo>
                    <a:pt x="36" y="29"/>
                    <a:pt x="41" y="3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6" y="0"/>
                    <a:pt x="4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67" y="2"/>
                    <a:pt x="67" y="4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6" y="99"/>
                    <a:pt x="65" y="101"/>
                    <a:pt x="63" y="100"/>
                  </a:cubicBezTo>
                  <a:close/>
                  <a:moveTo>
                    <a:pt x="45" y="49"/>
                  </a:moveTo>
                  <a:cubicBezTo>
                    <a:pt x="40" y="48"/>
                    <a:pt x="37" y="47"/>
                    <a:pt x="34" y="47"/>
                  </a:cubicBezTo>
                  <a:cubicBezTo>
                    <a:pt x="26" y="47"/>
                    <a:pt x="23" y="51"/>
                    <a:pt x="23" y="65"/>
                  </a:cubicBezTo>
                  <a:cubicBezTo>
                    <a:pt x="22" y="79"/>
                    <a:pt x="25" y="82"/>
                    <a:pt x="31" y="82"/>
                  </a:cubicBezTo>
                  <a:cubicBezTo>
                    <a:pt x="35" y="82"/>
                    <a:pt x="41" y="79"/>
                    <a:pt x="45" y="78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1" name="Freeform 181">
              <a:extLst>
                <a:ext uri="{FF2B5EF4-FFF2-40B4-BE49-F238E27FC236}">
                  <a16:creationId xmlns:a16="http://schemas.microsoft.com/office/drawing/2014/main" id="{6D9E3275-FEAB-7944-88C0-0FB18D605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0588" y="53975"/>
              <a:ext cx="119063" cy="133350"/>
            </a:xfrm>
            <a:custGeom>
              <a:avLst/>
              <a:gdLst>
                <a:gd name="T0" fmla="*/ 22 w 65"/>
                <a:gd name="T1" fmla="*/ 42 h 73"/>
                <a:gd name="T2" fmla="*/ 38 w 65"/>
                <a:gd name="T3" fmla="*/ 55 h 73"/>
                <a:gd name="T4" fmla="*/ 54 w 65"/>
                <a:gd name="T5" fmla="*/ 54 h 73"/>
                <a:gd name="T6" fmla="*/ 59 w 65"/>
                <a:gd name="T7" fmla="*/ 57 h 73"/>
                <a:gd name="T8" fmla="*/ 60 w 65"/>
                <a:gd name="T9" fmla="*/ 64 h 73"/>
                <a:gd name="T10" fmla="*/ 56 w 65"/>
                <a:gd name="T11" fmla="*/ 70 h 73"/>
                <a:gd name="T12" fmla="*/ 34 w 65"/>
                <a:gd name="T13" fmla="*/ 73 h 73"/>
                <a:gd name="T14" fmla="*/ 0 w 65"/>
                <a:gd name="T15" fmla="*/ 37 h 73"/>
                <a:gd name="T16" fmla="*/ 33 w 65"/>
                <a:gd name="T17" fmla="*/ 1 h 73"/>
                <a:gd name="T18" fmla="*/ 65 w 65"/>
                <a:gd name="T19" fmla="*/ 33 h 73"/>
                <a:gd name="T20" fmla="*/ 57 w 65"/>
                <a:gd name="T21" fmla="*/ 42 h 73"/>
                <a:gd name="T22" fmla="*/ 22 w 65"/>
                <a:gd name="T23" fmla="*/ 42 h 73"/>
                <a:gd name="T24" fmla="*/ 23 w 65"/>
                <a:gd name="T25" fmla="*/ 29 h 73"/>
                <a:gd name="T26" fmla="*/ 43 w 65"/>
                <a:gd name="T27" fmla="*/ 29 h 73"/>
                <a:gd name="T28" fmla="*/ 33 w 65"/>
                <a:gd name="T29" fmla="*/ 17 h 73"/>
                <a:gd name="T30" fmla="*/ 23 w 65"/>
                <a:gd name="T31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73">
                  <a:moveTo>
                    <a:pt x="22" y="42"/>
                  </a:moveTo>
                  <a:cubicBezTo>
                    <a:pt x="23" y="53"/>
                    <a:pt x="28" y="55"/>
                    <a:pt x="38" y="55"/>
                  </a:cubicBezTo>
                  <a:cubicBezTo>
                    <a:pt x="42" y="55"/>
                    <a:pt x="49" y="55"/>
                    <a:pt x="54" y="54"/>
                  </a:cubicBezTo>
                  <a:cubicBezTo>
                    <a:pt x="58" y="54"/>
                    <a:pt x="58" y="54"/>
                    <a:pt x="59" y="57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7"/>
                    <a:pt x="61" y="69"/>
                    <a:pt x="56" y="70"/>
                  </a:cubicBezTo>
                  <a:cubicBezTo>
                    <a:pt x="51" y="72"/>
                    <a:pt x="40" y="73"/>
                    <a:pt x="34" y="73"/>
                  </a:cubicBezTo>
                  <a:cubicBezTo>
                    <a:pt x="5" y="73"/>
                    <a:pt x="0" y="56"/>
                    <a:pt x="0" y="37"/>
                  </a:cubicBezTo>
                  <a:cubicBezTo>
                    <a:pt x="0" y="24"/>
                    <a:pt x="3" y="0"/>
                    <a:pt x="33" y="1"/>
                  </a:cubicBezTo>
                  <a:cubicBezTo>
                    <a:pt x="60" y="1"/>
                    <a:pt x="65" y="18"/>
                    <a:pt x="65" y="33"/>
                  </a:cubicBezTo>
                  <a:cubicBezTo>
                    <a:pt x="65" y="39"/>
                    <a:pt x="63" y="42"/>
                    <a:pt x="57" y="42"/>
                  </a:cubicBezTo>
                  <a:lnTo>
                    <a:pt x="22" y="42"/>
                  </a:lnTo>
                  <a:close/>
                  <a:moveTo>
                    <a:pt x="23" y="29"/>
                  </a:moveTo>
                  <a:cubicBezTo>
                    <a:pt x="43" y="29"/>
                    <a:pt x="43" y="29"/>
                    <a:pt x="43" y="29"/>
                  </a:cubicBezTo>
                  <a:cubicBezTo>
                    <a:pt x="43" y="23"/>
                    <a:pt x="40" y="17"/>
                    <a:pt x="33" y="17"/>
                  </a:cubicBezTo>
                  <a:cubicBezTo>
                    <a:pt x="26" y="17"/>
                    <a:pt x="23" y="21"/>
                    <a:pt x="2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2" name="Freeform 182">
              <a:extLst>
                <a:ext uri="{FF2B5EF4-FFF2-40B4-BE49-F238E27FC236}">
                  <a16:creationId xmlns:a16="http://schemas.microsoft.com/office/drawing/2014/main" id="{2FE16B0B-0324-784A-BD50-608F9E112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88" y="57150"/>
              <a:ext cx="120650" cy="131763"/>
            </a:xfrm>
            <a:custGeom>
              <a:avLst/>
              <a:gdLst>
                <a:gd name="T0" fmla="*/ 62 w 66"/>
                <a:gd name="T1" fmla="*/ 71 h 72"/>
                <a:gd name="T2" fmla="*/ 47 w 66"/>
                <a:gd name="T3" fmla="*/ 71 h 72"/>
                <a:gd name="T4" fmla="*/ 44 w 66"/>
                <a:gd name="T5" fmla="*/ 68 h 72"/>
                <a:gd name="T6" fmla="*/ 44 w 66"/>
                <a:gd name="T7" fmla="*/ 64 h 72"/>
                <a:gd name="T8" fmla="*/ 44 w 66"/>
                <a:gd name="T9" fmla="*/ 64 h 72"/>
                <a:gd name="T10" fmla="*/ 21 w 66"/>
                <a:gd name="T11" fmla="*/ 72 h 72"/>
                <a:gd name="T12" fmla="*/ 0 w 66"/>
                <a:gd name="T13" fmla="*/ 44 h 72"/>
                <a:gd name="T14" fmla="*/ 1 w 66"/>
                <a:gd name="T15" fmla="*/ 4 h 72"/>
                <a:gd name="T16" fmla="*/ 4 w 66"/>
                <a:gd name="T17" fmla="*/ 0 h 72"/>
                <a:gd name="T18" fmla="*/ 19 w 66"/>
                <a:gd name="T19" fmla="*/ 1 h 72"/>
                <a:gd name="T20" fmla="*/ 22 w 66"/>
                <a:gd name="T21" fmla="*/ 4 h 72"/>
                <a:gd name="T22" fmla="*/ 22 w 66"/>
                <a:gd name="T23" fmla="*/ 41 h 72"/>
                <a:gd name="T24" fmla="*/ 31 w 66"/>
                <a:gd name="T25" fmla="*/ 52 h 72"/>
                <a:gd name="T26" fmla="*/ 44 w 66"/>
                <a:gd name="T27" fmla="*/ 48 h 72"/>
                <a:gd name="T28" fmla="*/ 44 w 66"/>
                <a:gd name="T29" fmla="*/ 4 h 72"/>
                <a:gd name="T30" fmla="*/ 47 w 66"/>
                <a:gd name="T31" fmla="*/ 1 h 72"/>
                <a:gd name="T32" fmla="*/ 63 w 66"/>
                <a:gd name="T33" fmla="*/ 1 h 72"/>
                <a:gd name="T34" fmla="*/ 66 w 66"/>
                <a:gd name="T35" fmla="*/ 4 h 72"/>
                <a:gd name="T36" fmla="*/ 66 w 66"/>
                <a:gd name="T37" fmla="*/ 68 h 72"/>
                <a:gd name="T38" fmla="*/ 62 w 66"/>
                <a:gd name="T39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2">
                  <a:moveTo>
                    <a:pt x="62" y="71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44" y="71"/>
                    <a:pt x="44" y="69"/>
                    <a:pt x="44" y="68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37" y="69"/>
                    <a:pt x="28" y="72"/>
                    <a:pt x="21" y="72"/>
                  </a:cubicBezTo>
                  <a:cubicBezTo>
                    <a:pt x="1" y="71"/>
                    <a:pt x="0" y="59"/>
                    <a:pt x="0" y="4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1" y="0"/>
                    <a:pt x="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2" y="1"/>
                    <a:pt x="22" y="2"/>
                    <a:pt x="22" y="4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8"/>
                    <a:pt x="24" y="52"/>
                    <a:pt x="31" y="52"/>
                  </a:cubicBezTo>
                  <a:cubicBezTo>
                    <a:pt x="35" y="52"/>
                    <a:pt x="41" y="49"/>
                    <a:pt x="44" y="4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5" y="1"/>
                    <a:pt x="47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5" y="1"/>
                    <a:pt x="66" y="2"/>
                    <a:pt x="66" y="4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6" y="70"/>
                    <a:pt x="65" y="71"/>
                    <a:pt x="6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3" name="Freeform 183">
              <a:extLst>
                <a:ext uri="{FF2B5EF4-FFF2-40B4-BE49-F238E27FC236}">
                  <a16:creationId xmlns:a16="http://schemas.microsoft.com/office/drawing/2014/main" id="{4F445083-05D7-F141-BD2D-8690CDBB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7150"/>
              <a:ext cx="109538" cy="133350"/>
            </a:xfrm>
            <a:custGeom>
              <a:avLst/>
              <a:gdLst>
                <a:gd name="T0" fmla="*/ 28 w 60"/>
                <a:gd name="T1" fmla="*/ 73 h 73"/>
                <a:gd name="T2" fmla="*/ 6 w 60"/>
                <a:gd name="T3" fmla="*/ 69 h 73"/>
                <a:gd name="T4" fmla="*/ 1 w 60"/>
                <a:gd name="T5" fmla="*/ 62 h 73"/>
                <a:gd name="T6" fmla="*/ 3 w 60"/>
                <a:gd name="T7" fmla="*/ 56 h 73"/>
                <a:gd name="T8" fmla="*/ 7 w 60"/>
                <a:gd name="T9" fmla="*/ 53 h 73"/>
                <a:gd name="T10" fmla="*/ 28 w 60"/>
                <a:gd name="T11" fmla="*/ 55 h 73"/>
                <a:gd name="T12" fmla="*/ 38 w 60"/>
                <a:gd name="T13" fmla="*/ 50 h 73"/>
                <a:gd name="T14" fmla="*/ 30 w 60"/>
                <a:gd name="T15" fmla="*/ 44 h 73"/>
                <a:gd name="T16" fmla="*/ 2 w 60"/>
                <a:gd name="T17" fmla="*/ 22 h 73"/>
                <a:gd name="T18" fmla="*/ 31 w 60"/>
                <a:gd name="T19" fmla="*/ 0 h 73"/>
                <a:gd name="T20" fmla="*/ 53 w 60"/>
                <a:gd name="T21" fmla="*/ 3 h 73"/>
                <a:gd name="T22" fmla="*/ 58 w 60"/>
                <a:gd name="T23" fmla="*/ 9 h 73"/>
                <a:gd name="T24" fmla="*/ 56 w 60"/>
                <a:gd name="T25" fmla="*/ 16 h 73"/>
                <a:gd name="T26" fmla="*/ 52 w 60"/>
                <a:gd name="T27" fmla="*/ 19 h 73"/>
                <a:gd name="T28" fmla="*/ 32 w 60"/>
                <a:gd name="T29" fmla="*/ 17 h 73"/>
                <a:gd name="T30" fmla="*/ 24 w 60"/>
                <a:gd name="T31" fmla="*/ 22 h 73"/>
                <a:gd name="T32" fmla="*/ 32 w 60"/>
                <a:gd name="T33" fmla="*/ 27 h 73"/>
                <a:gd name="T34" fmla="*/ 60 w 60"/>
                <a:gd name="T35" fmla="*/ 49 h 73"/>
                <a:gd name="T36" fmla="*/ 28 w 6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73">
                  <a:moveTo>
                    <a:pt x="28" y="73"/>
                  </a:moveTo>
                  <a:cubicBezTo>
                    <a:pt x="21" y="73"/>
                    <a:pt x="12" y="71"/>
                    <a:pt x="6" y="69"/>
                  </a:cubicBezTo>
                  <a:cubicBezTo>
                    <a:pt x="1" y="68"/>
                    <a:pt x="0" y="66"/>
                    <a:pt x="1" y="6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3"/>
                    <a:pt x="4" y="53"/>
                    <a:pt x="7" y="53"/>
                  </a:cubicBezTo>
                  <a:cubicBezTo>
                    <a:pt x="14" y="54"/>
                    <a:pt x="23" y="55"/>
                    <a:pt x="28" y="55"/>
                  </a:cubicBezTo>
                  <a:cubicBezTo>
                    <a:pt x="35" y="55"/>
                    <a:pt x="38" y="54"/>
                    <a:pt x="38" y="50"/>
                  </a:cubicBezTo>
                  <a:cubicBezTo>
                    <a:pt x="38" y="46"/>
                    <a:pt x="36" y="45"/>
                    <a:pt x="30" y="44"/>
                  </a:cubicBezTo>
                  <a:cubicBezTo>
                    <a:pt x="14" y="42"/>
                    <a:pt x="2" y="39"/>
                    <a:pt x="2" y="22"/>
                  </a:cubicBezTo>
                  <a:cubicBezTo>
                    <a:pt x="2" y="7"/>
                    <a:pt x="14" y="0"/>
                    <a:pt x="31" y="0"/>
                  </a:cubicBezTo>
                  <a:cubicBezTo>
                    <a:pt x="37" y="0"/>
                    <a:pt x="47" y="1"/>
                    <a:pt x="53" y="3"/>
                  </a:cubicBezTo>
                  <a:cubicBezTo>
                    <a:pt x="57" y="5"/>
                    <a:pt x="59" y="6"/>
                    <a:pt x="58" y="9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9"/>
                    <a:pt x="55" y="19"/>
                    <a:pt x="52" y="19"/>
                  </a:cubicBezTo>
                  <a:cubicBezTo>
                    <a:pt x="46" y="18"/>
                    <a:pt x="36" y="17"/>
                    <a:pt x="32" y="17"/>
                  </a:cubicBezTo>
                  <a:cubicBezTo>
                    <a:pt x="25" y="17"/>
                    <a:pt x="24" y="19"/>
                    <a:pt x="24" y="22"/>
                  </a:cubicBezTo>
                  <a:cubicBezTo>
                    <a:pt x="24" y="25"/>
                    <a:pt x="27" y="26"/>
                    <a:pt x="32" y="27"/>
                  </a:cubicBezTo>
                  <a:cubicBezTo>
                    <a:pt x="47" y="29"/>
                    <a:pt x="60" y="32"/>
                    <a:pt x="60" y="49"/>
                  </a:cubicBezTo>
                  <a:cubicBezTo>
                    <a:pt x="60" y="67"/>
                    <a:pt x="44" y="73"/>
                    <a:pt x="2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4" name="Freeform 184">
              <a:extLst>
                <a:ext uri="{FF2B5EF4-FFF2-40B4-BE49-F238E27FC236}">
                  <a16:creationId xmlns:a16="http://schemas.microsoft.com/office/drawing/2014/main" id="{3D1E18BE-F78E-804A-89BB-BE6ADC833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1601" y="15875"/>
              <a:ext cx="128588" cy="174625"/>
            </a:xfrm>
            <a:custGeom>
              <a:avLst/>
              <a:gdLst>
                <a:gd name="T0" fmla="*/ 63 w 70"/>
                <a:gd name="T1" fmla="*/ 95 h 95"/>
                <a:gd name="T2" fmla="*/ 61 w 70"/>
                <a:gd name="T3" fmla="*/ 93 h 95"/>
                <a:gd name="T4" fmla="*/ 54 w 70"/>
                <a:gd name="T5" fmla="*/ 69 h 95"/>
                <a:gd name="T6" fmla="*/ 16 w 70"/>
                <a:gd name="T7" fmla="*/ 68 h 95"/>
                <a:gd name="T8" fmla="*/ 8 w 70"/>
                <a:gd name="T9" fmla="*/ 92 h 95"/>
                <a:gd name="T10" fmla="*/ 5 w 70"/>
                <a:gd name="T11" fmla="*/ 94 h 95"/>
                <a:gd name="T12" fmla="*/ 1 w 70"/>
                <a:gd name="T13" fmla="*/ 94 h 95"/>
                <a:gd name="T14" fmla="*/ 1 w 70"/>
                <a:gd name="T15" fmla="*/ 92 h 95"/>
                <a:gd name="T16" fmla="*/ 31 w 70"/>
                <a:gd name="T17" fmla="*/ 2 h 95"/>
                <a:gd name="T18" fmla="*/ 33 w 70"/>
                <a:gd name="T19" fmla="*/ 0 h 95"/>
                <a:gd name="T20" fmla="*/ 39 w 70"/>
                <a:gd name="T21" fmla="*/ 0 h 95"/>
                <a:gd name="T22" fmla="*/ 41 w 70"/>
                <a:gd name="T23" fmla="*/ 2 h 95"/>
                <a:gd name="T24" fmla="*/ 70 w 70"/>
                <a:gd name="T25" fmla="*/ 93 h 95"/>
                <a:gd name="T26" fmla="*/ 69 w 70"/>
                <a:gd name="T27" fmla="*/ 95 h 95"/>
                <a:gd name="T28" fmla="*/ 63 w 70"/>
                <a:gd name="T29" fmla="*/ 95 h 95"/>
                <a:gd name="T30" fmla="*/ 40 w 70"/>
                <a:gd name="T31" fmla="*/ 22 h 95"/>
                <a:gd name="T32" fmla="*/ 36 w 70"/>
                <a:gd name="T33" fmla="*/ 8 h 95"/>
                <a:gd name="T34" fmla="*/ 36 w 70"/>
                <a:gd name="T35" fmla="*/ 8 h 95"/>
                <a:gd name="T36" fmla="*/ 31 w 70"/>
                <a:gd name="T37" fmla="*/ 21 h 95"/>
                <a:gd name="T38" fmla="*/ 19 w 70"/>
                <a:gd name="T39" fmla="*/ 61 h 95"/>
                <a:gd name="T40" fmla="*/ 52 w 70"/>
                <a:gd name="T41" fmla="*/ 61 h 95"/>
                <a:gd name="T42" fmla="*/ 40 w 70"/>
                <a:gd name="T4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95">
                  <a:moveTo>
                    <a:pt x="63" y="95"/>
                  </a:moveTo>
                  <a:cubicBezTo>
                    <a:pt x="62" y="95"/>
                    <a:pt x="62" y="94"/>
                    <a:pt x="61" y="93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7" y="94"/>
                    <a:pt x="5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94"/>
                    <a:pt x="0" y="94"/>
                    <a:pt x="1" y="9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1"/>
                    <a:pt x="41" y="2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0" y="94"/>
                    <a:pt x="70" y="95"/>
                    <a:pt x="69" y="95"/>
                  </a:cubicBezTo>
                  <a:lnTo>
                    <a:pt x="63" y="95"/>
                  </a:lnTo>
                  <a:close/>
                  <a:moveTo>
                    <a:pt x="40" y="22"/>
                  </a:moveTo>
                  <a:cubicBezTo>
                    <a:pt x="36" y="10"/>
                    <a:pt x="37" y="13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2"/>
                    <a:pt x="35" y="10"/>
                    <a:pt x="31" y="2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52" y="61"/>
                    <a:pt x="52" y="61"/>
                    <a:pt x="52" y="61"/>
                  </a:cubicBezTo>
                  <a:lnTo>
                    <a:pt x="4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5" name="Freeform 185">
              <a:extLst>
                <a:ext uri="{FF2B5EF4-FFF2-40B4-BE49-F238E27FC236}">
                  <a16:creationId xmlns:a16="http://schemas.microsoft.com/office/drawing/2014/main" id="{844142CB-8BE1-F049-A8E8-F23E1B524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23813"/>
              <a:ext cx="15875" cy="166688"/>
            </a:xfrm>
            <a:custGeom>
              <a:avLst/>
              <a:gdLst>
                <a:gd name="T0" fmla="*/ 5 w 9"/>
                <a:gd name="T1" fmla="*/ 10 h 91"/>
                <a:gd name="T2" fmla="*/ 0 w 9"/>
                <a:gd name="T3" fmla="*/ 5 h 91"/>
                <a:gd name="T4" fmla="*/ 5 w 9"/>
                <a:gd name="T5" fmla="*/ 0 h 91"/>
                <a:gd name="T6" fmla="*/ 9 w 9"/>
                <a:gd name="T7" fmla="*/ 5 h 91"/>
                <a:gd name="T8" fmla="*/ 5 w 9"/>
                <a:gd name="T9" fmla="*/ 10 h 91"/>
                <a:gd name="T10" fmla="*/ 3 w 9"/>
                <a:gd name="T11" fmla="*/ 22 h 91"/>
                <a:gd name="T12" fmla="*/ 6 w 9"/>
                <a:gd name="T13" fmla="*/ 22 h 91"/>
                <a:gd name="T14" fmla="*/ 8 w 9"/>
                <a:gd name="T15" fmla="*/ 24 h 91"/>
                <a:gd name="T16" fmla="*/ 7 w 9"/>
                <a:gd name="T17" fmla="*/ 89 h 91"/>
                <a:gd name="T18" fmla="*/ 6 w 9"/>
                <a:gd name="T19" fmla="*/ 91 h 91"/>
                <a:gd name="T20" fmla="*/ 2 w 9"/>
                <a:gd name="T21" fmla="*/ 91 h 91"/>
                <a:gd name="T22" fmla="*/ 0 w 9"/>
                <a:gd name="T23" fmla="*/ 89 h 91"/>
                <a:gd name="T24" fmla="*/ 1 w 9"/>
                <a:gd name="T25" fmla="*/ 24 h 91"/>
                <a:gd name="T26" fmla="*/ 3 w 9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1">
                  <a:moveTo>
                    <a:pt x="5" y="10"/>
                  </a:moveTo>
                  <a:cubicBezTo>
                    <a:pt x="0" y="10"/>
                    <a:pt x="0" y="8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9" y="2"/>
                    <a:pt x="9" y="5"/>
                  </a:cubicBezTo>
                  <a:cubicBezTo>
                    <a:pt x="9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4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1"/>
                    <a:pt x="6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1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6" name="Freeform 186">
              <a:extLst>
                <a:ext uri="{FF2B5EF4-FFF2-40B4-BE49-F238E27FC236}">
                  <a16:creationId xmlns:a16="http://schemas.microsoft.com/office/drawing/2014/main" id="{2019001B-7E86-6C41-8235-E2B47F355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61913"/>
              <a:ext cx="50800" cy="128588"/>
            </a:xfrm>
            <a:custGeom>
              <a:avLst/>
              <a:gdLst>
                <a:gd name="T0" fmla="*/ 8 w 28"/>
                <a:gd name="T1" fmla="*/ 15 h 70"/>
                <a:gd name="T2" fmla="*/ 7 w 28"/>
                <a:gd name="T3" fmla="*/ 68 h 70"/>
                <a:gd name="T4" fmla="*/ 5 w 28"/>
                <a:gd name="T5" fmla="*/ 70 h 70"/>
                <a:gd name="T6" fmla="*/ 1 w 28"/>
                <a:gd name="T7" fmla="*/ 70 h 70"/>
                <a:gd name="T8" fmla="*/ 0 w 28"/>
                <a:gd name="T9" fmla="*/ 68 h 70"/>
                <a:gd name="T10" fmla="*/ 0 w 28"/>
                <a:gd name="T11" fmla="*/ 3 h 70"/>
                <a:gd name="T12" fmla="*/ 2 w 28"/>
                <a:gd name="T13" fmla="*/ 1 h 70"/>
                <a:gd name="T14" fmla="*/ 6 w 28"/>
                <a:gd name="T15" fmla="*/ 1 h 70"/>
                <a:gd name="T16" fmla="*/ 8 w 28"/>
                <a:gd name="T17" fmla="*/ 3 h 70"/>
                <a:gd name="T18" fmla="*/ 8 w 28"/>
                <a:gd name="T19" fmla="*/ 9 h 70"/>
                <a:gd name="T20" fmla="*/ 26 w 28"/>
                <a:gd name="T21" fmla="*/ 1 h 70"/>
                <a:gd name="T22" fmla="*/ 27 w 28"/>
                <a:gd name="T23" fmla="*/ 2 h 70"/>
                <a:gd name="T24" fmla="*/ 28 w 28"/>
                <a:gd name="T25" fmla="*/ 6 h 70"/>
                <a:gd name="T26" fmla="*/ 27 w 28"/>
                <a:gd name="T27" fmla="*/ 8 h 70"/>
                <a:gd name="T28" fmla="*/ 8 w 28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70">
                  <a:moveTo>
                    <a:pt x="8" y="15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70"/>
                    <a:pt x="7" y="70"/>
                    <a:pt x="5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1" y="7"/>
                    <a:pt x="19" y="2"/>
                    <a:pt x="26" y="1"/>
                  </a:cubicBezTo>
                  <a:cubicBezTo>
                    <a:pt x="27" y="0"/>
                    <a:pt x="27" y="1"/>
                    <a:pt x="27" y="2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19" y="10"/>
                    <a:pt x="11" y="14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7" name="Freeform 187">
              <a:extLst>
                <a:ext uri="{FF2B5EF4-FFF2-40B4-BE49-F238E27FC236}">
                  <a16:creationId xmlns:a16="http://schemas.microsoft.com/office/drawing/2014/main" id="{859A26E6-F421-9A43-9EAF-C96803F7F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9525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1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8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7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93"/>
                    <a:pt x="9" y="93"/>
                    <a:pt x="14" y="93"/>
                  </a:cubicBezTo>
                  <a:cubicBezTo>
                    <a:pt x="16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8" name="Freeform 188">
              <a:extLst>
                <a:ext uri="{FF2B5EF4-FFF2-40B4-BE49-F238E27FC236}">
                  <a16:creationId xmlns:a16="http://schemas.microsoft.com/office/drawing/2014/main" id="{B06D42D0-D16D-1942-9B76-180930526C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8" y="25400"/>
              <a:ext cx="17463" cy="168275"/>
            </a:xfrm>
            <a:custGeom>
              <a:avLst/>
              <a:gdLst>
                <a:gd name="T0" fmla="*/ 5 w 10"/>
                <a:gd name="T1" fmla="*/ 10 h 91"/>
                <a:gd name="T2" fmla="*/ 0 w 10"/>
                <a:gd name="T3" fmla="*/ 5 h 91"/>
                <a:gd name="T4" fmla="*/ 5 w 10"/>
                <a:gd name="T5" fmla="*/ 0 h 91"/>
                <a:gd name="T6" fmla="*/ 10 w 10"/>
                <a:gd name="T7" fmla="*/ 5 h 91"/>
                <a:gd name="T8" fmla="*/ 5 w 10"/>
                <a:gd name="T9" fmla="*/ 10 h 91"/>
                <a:gd name="T10" fmla="*/ 3 w 10"/>
                <a:gd name="T11" fmla="*/ 22 h 91"/>
                <a:gd name="T12" fmla="*/ 7 w 10"/>
                <a:gd name="T13" fmla="*/ 22 h 91"/>
                <a:gd name="T14" fmla="*/ 9 w 10"/>
                <a:gd name="T15" fmla="*/ 24 h 91"/>
                <a:gd name="T16" fmla="*/ 8 w 10"/>
                <a:gd name="T17" fmla="*/ 89 h 91"/>
                <a:gd name="T18" fmla="*/ 6 w 10"/>
                <a:gd name="T19" fmla="*/ 91 h 91"/>
                <a:gd name="T20" fmla="*/ 3 w 10"/>
                <a:gd name="T21" fmla="*/ 91 h 91"/>
                <a:gd name="T22" fmla="*/ 0 w 10"/>
                <a:gd name="T23" fmla="*/ 89 h 91"/>
                <a:gd name="T24" fmla="*/ 1 w 10"/>
                <a:gd name="T25" fmla="*/ 24 h 91"/>
                <a:gd name="T26" fmla="*/ 3 w 10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91">
                  <a:moveTo>
                    <a:pt x="5" y="10"/>
                  </a:moveTo>
                  <a:cubicBezTo>
                    <a:pt x="1" y="10"/>
                    <a:pt x="0" y="7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10" y="2"/>
                    <a:pt x="10" y="5"/>
                  </a:cubicBezTo>
                  <a:cubicBezTo>
                    <a:pt x="10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9" y="22"/>
                    <a:pt x="9" y="24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1"/>
                    <a:pt x="6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2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9" name="Freeform 189">
              <a:extLst>
                <a:ext uri="{FF2B5EF4-FFF2-40B4-BE49-F238E27FC236}">
                  <a16:creationId xmlns:a16="http://schemas.microsoft.com/office/drawing/2014/main" id="{0E0F7A70-A5BE-F54E-BB1C-B9B2AD7DE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65088"/>
              <a:ext cx="98425" cy="128588"/>
            </a:xfrm>
            <a:custGeom>
              <a:avLst/>
              <a:gdLst>
                <a:gd name="T0" fmla="*/ 34 w 54"/>
                <a:gd name="T1" fmla="*/ 7 h 70"/>
                <a:gd name="T2" fmla="*/ 8 w 54"/>
                <a:gd name="T3" fmla="*/ 15 h 70"/>
                <a:gd name="T4" fmla="*/ 8 w 54"/>
                <a:gd name="T5" fmla="*/ 68 h 70"/>
                <a:gd name="T6" fmla="*/ 6 w 54"/>
                <a:gd name="T7" fmla="*/ 70 h 70"/>
                <a:gd name="T8" fmla="*/ 2 w 54"/>
                <a:gd name="T9" fmla="*/ 70 h 70"/>
                <a:gd name="T10" fmla="*/ 0 w 54"/>
                <a:gd name="T11" fmla="*/ 68 h 70"/>
                <a:gd name="T12" fmla="*/ 1 w 54"/>
                <a:gd name="T13" fmla="*/ 3 h 70"/>
                <a:gd name="T14" fmla="*/ 3 w 54"/>
                <a:gd name="T15" fmla="*/ 1 h 70"/>
                <a:gd name="T16" fmla="*/ 6 w 54"/>
                <a:gd name="T17" fmla="*/ 1 h 70"/>
                <a:gd name="T18" fmla="*/ 8 w 54"/>
                <a:gd name="T19" fmla="*/ 3 h 70"/>
                <a:gd name="T20" fmla="*/ 8 w 54"/>
                <a:gd name="T21" fmla="*/ 9 h 70"/>
                <a:gd name="T22" fmla="*/ 35 w 54"/>
                <a:gd name="T23" fmla="*/ 0 h 70"/>
                <a:gd name="T24" fmla="*/ 54 w 54"/>
                <a:gd name="T25" fmla="*/ 25 h 70"/>
                <a:gd name="T26" fmla="*/ 54 w 54"/>
                <a:gd name="T27" fmla="*/ 68 h 70"/>
                <a:gd name="T28" fmla="*/ 52 w 54"/>
                <a:gd name="T29" fmla="*/ 70 h 70"/>
                <a:gd name="T30" fmla="*/ 48 w 54"/>
                <a:gd name="T31" fmla="*/ 70 h 70"/>
                <a:gd name="T32" fmla="*/ 46 w 54"/>
                <a:gd name="T33" fmla="*/ 68 h 70"/>
                <a:gd name="T34" fmla="*/ 47 w 54"/>
                <a:gd name="T35" fmla="*/ 27 h 70"/>
                <a:gd name="T36" fmla="*/ 34 w 54"/>
                <a:gd name="T3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70">
                  <a:moveTo>
                    <a:pt x="34" y="7"/>
                  </a:moveTo>
                  <a:cubicBezTo>
                    <a:pt x="26" y="7"/>
                    <a:pt x="12" y="13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7"/>
                    <a:pt x="24" y="0"/>
                    <a:pt x="35" y="0"/>
                  </a:cubicBezTo>
                  <a:cubicBezTo>
                    <a:pt x="52" y="0"/>
                    <a:pt x="54" y="10"/>
                    <a:pt x="54" y="25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70"/>
                    <a:pt x="53" y="70"/>
                    <a:pt x="52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7" y="70"/>
                    <a:pt x="46" y="70"/>
                    <a:pt x="46" y="6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11"/>
                    <a:pt x="45" y="7"/>
                    <a:pt x="3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0" name="Freeform 190">
              <a:extLst>
                <a:ext uri="{FF2B5EF4-FFF2-40B4-BE49-F238E27FC236}">
                  <a16:creationId xmlns:a16="http://schemas.microsoft.com/office/drawing/2014/main" id="{3135DEAD-07D8-9E48-8642-9F7A0EDD2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2776" y="65088"/>
              <a:ext cx="101600" cy="131763"/>
            </a:xfrm>
            <a:custGeom>
              <a:avLst/>
              <a:gdLst>
                <a:gd name="T0" fmla="*/ 56 w 56"/>
                <a:gd name="T1" fmla="*/ 32 h 72"/>
                <a:gd name="T2" fmla="*/ 50 w 56"/>
                <a:gd name="T3" fmla="*/ 39 h 72"/>
                <a:gd name="T4" fmla="*/ 8 w 56"/>
                <a:gd name="T5" fmla="*/ 38 h 72"/>
                <a:gd name="T6" fmla="*/ 28 w 56"/>
                <a:gd name="T7" fmla="*/ 65 h 72"/>
                <a:gd name="T8" fmla="*/ 50 w 56"/>
                <a:gd name="T9" fmla="*/ 63 h 72"/>
                <a:gd name="T10" fmla="*/ 51 w 56"/>
                <a:gd name="T11" fmla="*/ 64 h 72"/>
                <a:gd name="T12" fmla="*/ 52 w 56"/>
                <a:gd name="T13" fmla="*/ 66 h 72"/>
                <a:gd name="T14" fmla="*/ 50 w 56"/>
                <a:gd name="T15" fmla="*/ 69 h 72"/>
                <a:gd name="T16" fmla="*/ 27 w 56"/>
                <a:gd name="T17" fmla="*/ 72 h 72"/>
                <a:gd name="T18" fmla="*/ 0 w 56"/>
                <a:gd name="T19" fmla="*/ 36 h 72"/>
                <a:gd name="T20" fmla="*/ 28 w 56"/>
                <a:gd name="T21" fmla="*/ 0 h 72"/>
                <a:gd name="T22" fmla="*/ 56 w 56"/>
                <a:gd name="T23" fmla="*/ 32 h 72"/>
                <a:gd name="T24" fmla="*/ 8 w 56"/>
                <a:gd name="T25" fmla="*/ 32 h 72"/>
                <a:gd name="T26" fmla="*/ 48 w 56"/>
                <a:gd name="T27" fmla="*/ 32 h 72"/>
                <a:gd name="T28" fmla="*/ 28 w 56"/>
                <a:gd name="T29" fmla="*/ 7 h 72"/>
                <a:gd name="T30" fmla="*/ 8 w 56"/>
                <a:gd name="T3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72">
                  <a:moveTo>
                    <a:pt x="56" y="32"/>
                  </a:moveTo>
                  <a:cubicBezTo>
                    <a:pt x="56" y="36"/>
                    <a:pt x="55" y="39"/>
                    <a:pt x="50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57"/>
                    <a:pt x="11" y="64"/>
                    <a:pt x="28" y="65"/>
                  </a:cubicBezTo>
                  <a:cubicBezTo>
                    <a:pt x="33" y="65"/>
                    <a:pt x="45" y="63"/>
                    <a:pt x="50" y="63"/>
                  </a:cubicBezTo>
                  <a:cubicBezTo>
                    <a:pt x="51" y="63"/>
                    <a:pt x="51" y="63"/>
                    <a:pt x="51" y="6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7"/>
                    <a:pt x="52" y="68"/>
                    <a:pt x="50" y="69"/>
                  </a:cubicBezTo>
                  <a:cubicBezTo>
                    <a:pt x="46" y="70"/>
                    <a:pt x="34" y="72"/>
                    <a:pt x="27" y="72"/>
                  </a:cubicBezTo>
                  <a:cubicBezTo>
                    <a:pt x="2" y="72"/>
                    <a:pt x="0" y="55"/>
                    <a:pt x="0" y="36"/>
                  </a:cubicBezTo>
                  <a:cubicBezTo>
                    <a:pt x="0" y="19"/>
                    <a:pt x="2" y="0"/>
                    <a:pt x="28" y="0"/>
                  </a:cubicBezTo>
                  <a:cubicBezTo>
                    <a:pt x="52" y="1"/>
                    <a:pt x="56" y="16"/>
                    <a:pt x="56" y="32"/>
                  </a:cubicBezTo>
                  <a:close/>
                  <a:moveTo>
                    <a:pt x="8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20"/>
                    <a:pt x="46" y="8"/>
                    <a:pt x="28" y="7"/>
                  </a:cubicBezTo>
                  <a:cubicBezTo>
                    <a:pt x="11" y="7"/>
                    <a:pt x="9" y="16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1" name="Freeform 191">
              <a:extLst>
                <a:ext uri="{FF2B5EF4-FFF2-40B4-BE49-F238E27FC236}">
                  <a16:creationId xmlns:a16="http://schemas.microsoft.com/office/drawing/2014/main" id="{2DACCFA5-205A-3049-B1E5-386358733A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23813"/>
              <a:ext cx="106363" cy="173038"/>
            </a:xfrm>
            <a:custGeom>
              <a:avLst/>
              <a:gdLst>
                <a:gd name="T0" fmla="*/ 30 w 58"/>
                <a:gd name="T1" fmla="*/ 54 h 94"/>
                <a:gd name="T2" fmla="*/ 9 w 58"/>
                <a:gd name="T3" fmla="*/ 54 h 94"/>
                <a:gd name="T4" fmla="*/ 8 w 58"/>
                <a:gd name="T5" fmla="*/ 92 h 94"/>
                <a:gd name="T6" fmla="*/ 6 w 58"/>
                <a:gd name="T7" fmla="*/ 94 h 94"/>
                <a:gd name="T8" fmla="*/ 2 w 58"/>
                <a:gd name="T9" fmla="*/ 94 h 94"/>
                <a:gd name="T10" fmla="*/ 0 w 58"/>
                <a:gd name="T11" fmla="*/ 91 h 94"/>
                <a:gd name="T12" fmla="*/ 1 w 58"/>
                <a:gd name="T13" fmla="*/ 1 h 94"/>
                <a:gd name="T14" fmla="*/ 3 w 58"/>
                <a:gd name="T15" fmla="*/ 0 h 94"/>
                <a:gd name="T16" fmla="*/ 30 w 58"/>
                <a:gd name="T17" fmla="*/ 0 h 94"/>
                <a:gd name="T18" fmla="*/ 58 w 58"/>
                <a:gd name="T19" fmla="*/ 27 h 94"/>
                <a:gd name="T20" fmla="*/ 30 w 58"/>
                <a:gd name="T21" fmla="*/ 54 h 94"/>
                <a:gd name="T22" fmla="*/ 28 w 58"/>
                <a:gd name="T23" fmla="*/ 7 h 94"/>
                <a:gd name="T24" fmla="*/ 9 w 58"/>
                <a:gd name="T25" fmla="*/ 7 h 94"/>
                <a:gd name="T26" fmla="*/ 9 w 58"/>
                <a:gd name="T27" fmla="*/ 47 h 94"/>
                <a:gd name="T28" fmla="*/ 30 w 58"/>
                <a:gd name="T29" fmla="*/ 48 h 94"/>
                <a:gd name="T30" fmla="*/ 49 w 58"/>
                <a:gd name="T31" fmla="*/ 27 h 94"/>
                <a:gd name="T32" fmla="*/ 28 w 58"/>
                <a:gd name="T33" fmla="*/ 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94">
                  <a:moveTo>
                    <a:pt x="30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4"/>
                    <a:pt x="6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3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8" y="9"/>
                    <a:pt x="58" y="27"/>
                  </a:cubicBezTo>
                  <a:cubicBezTo>
                    <a:pt x="57" y="40"/>
                    <a:pt x="49" y="55"/>
                    <a:pt x="30" y="54"/>
                  </a:cubicBezTo>
                  <a:close/>
                  <a:moveTo>
                    <a:pt x="28" y="7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4" y="48"/>
                    <a:pt x="49" y="45"/>
                    <a:pt x="49" y="27"/>
                  </a:cubicBezTo>
                  <a:cubicBezTo>
                    <a:pt x="49" y="13"/>
                    <a:pt x="41" y="7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665DA887-7E46-EB42-ACAC-5786D0D6A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213" y="14288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0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7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6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93"/>
                    <a:pt x="8" y="93"/>
                    <a:pt x="14" y="93"/>
                  </a:cubicBezTo>
                  <a:cubicBezTo>
                    <a:pt x="15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1" name="Freeform 193">
              <a:extLst>
                <a:ext uri="{FF2B5EF4-FFF2-40B4-BE49-F238E27FC236}">
                  <a16:creationId xmlns:a16="http://schemas.microsoft.com/office/drawing/2014/main" id="{21D7C470-0439-AE47-A5E0-90CC4F054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9013" y="68263"/>
              <a:ext cx="115888" cy="131763"/>
            </a:xfrm>
            <a:custGeom>
              <a:avLst/>
              <a:gdLst>
                <a:gd name="T0" fmla="*/ 47 w 63"/>
                <a:gd name="T1" fmla="*/ 63 h 72"/>
                <a:gd name="T2" fmla="*/ 18 w 63"/>
                <a:gd name="T3" fmla="*/ 72 h 72"/>
                <a:gd name="T4" fmla="*/ 0 w 63"/>
                <a:gd name="T5" fmla="*/ 53 h 72"/>
                <a:gd name="T6" fmla="*/ 25 w 63"/>
                <a:gd name="T7" fmla="*/ 30 h 72"/>
                <a:gd name="T8" fmla="*/ 47 w 63"/>
                <a:gd name="T9" fmla="*/ 30 h 72"/>
                <a:gd name="T10" fmla="*/ 47 w 63"/>
                <a:gd name="T11" fmla="*/ 23 h 72"/>
                <a:gd name="T12" fmla="*/ 29 w 63"/>
                <a:gd name="T13" fmla="*/ 7 h 72"/>
                <a:gd name="T14" fmla="*/ 9 w 63"/>
                <a:gd name="T15" fmla="*/ 9 h 72"/>
                <a:gd name="T16" fmla="*/ 7 w 63"/>
                <a:gd name="T17" fmla="*/ 8 h 72"/>
                <a:gd name="T18" fmla="*/ 6 w 63"/>
                <a:gd name="T19" fmla="*/ 5 h 72"/>
                <a:gd name="T20" fmla="*/ 8 w 63"/>
                <a:gd name="T21" fmla="*/ 3 h 72"/>
                <a:gd name="T22" fmla="*/ 30 w 63"/>
                <a:gd name="T23" fmla="*/ 0 h 72"/>
                <a:gd name="T24" fmla="*/ 55 w 63"/>
                <a:gd name="T25" fmla="*/ 25 h 72"/>
                <a:gd name="T26" fmla="*/ 55 w 63"/>
                <a:gd name="T27" fmla="*/ 60 h 72"/>
                <a:gd name="T28" fmla="*/ 61 w 63"/>
                <a:gd name="T29" fmla="*/ 66 h 72"/>
                <a:gd name="T30" fmla="*/ 62 w 63"/>
                <a:gd name="T31" fmla="*/ 67 h 72"/>
                <a:gd name="T32" fmla="*/ 62 w 63"/>
                <a:gd name="T33" fmla="*/ 70 h 72"/>
                <a:gd name="T34" fmla="*/ 60 w 63"/>
                <a:gd name="T35" fmla="*/ 71 h 72"/>
                <a:gd name="T36" fmla="*/ 47 w 63"/>
                <a:gd name="T37" fmla="*/ 63 h 72"/>
                <a:gd name="T38" fmla="*/ 47 w 63"/>
                <a:gd name="T39" fmla="*/ 37 h 72"/>
                <a:gd name="T40" fmla="*/ 24 w 63"/>
                <a:gd name="T41" fmla="*/ 36 h 72"/>
                <a:gd name="T42" fmla="*/ 8 w 63"/>
                <a:gd name="T43" fmla="*/ 52 h 72"/>
                <a:gd name="T44" fmla="*/ 21 w 63"/>
                <a:gd name="T45" fmla="*/ 65 h 72"/>
                <a:gd name="T46" fmla="*/ 47 w 63"/>
                <a:gd name="T47" fmla="*/ 56 h 72"/>
                <a:gd name="T48" fmla="*/ 47 w 63"/>
                <a:gd name="T49" fmla="*/ 3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72">
                  <a:moveTo>
                    <a:pt x="47" y="63"/>
                  </a:moveTo>
                  <a:cubicBezTo>
                    <a:pt x="39" y="68"/>
                    <a:pt x="30" y="72"/>
                    <a:pt x="18" y="72"/>
                  </a:cubicBezTo>
                  <a:cubicBezTo>
                    <a:pt x="5" y="72"/>
                    <a:pt x="0" y="65"/>
                    <a:pt x="0" y="53"/>
                  </a:cubicBezTo>
                  <a:cubicBezTo>
                    <a:pt x="0" y="37"/>
                    <a:pt x="8" y="29"/>
                    <a:pt x="25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12"/>
                    <a:pt x="44" y="7"/>
                    <a:pt x="29" y="7"/>
                  </a:cubicBezTo>
                  <a:cubicBezTo>
                    <a:pt x="23" y="7"/>
                    <a:pt x="15" y="8"/>
                    <a:pt x="9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3"/>
                    <a:pt x="8" y="3"/>
                  </a:cubicBezTo>
                  <a:cubicBezTo>
                    <a:pt x="14" y="1"/>
                    <a:pt x="24" y="0"/>
                    <a:pt x="30" y="0"/>
                  </a:cubicBezTo>
                  <a:cubicBezTo>
                    <a:pt x="51" y="0"/>
                    <a:pt x="56" y="8"/>
                    <a:pt x="55" y="25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5"/>
                    <a:pt x="56" y="65"/>
                    <a:pt x="61" y="66"/>
                  </a:cubicBezTo>
                  <a:cubicBezTo>
                    <a:pt x="62" y="66"/>
                    <a:pt x="63" y="66"/>
                    <a:pt x="62" y="67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1"/>
                    <a:pt x="62" y="71"/>
                    <a:pt x="60" y="71"/>
                  </a:cubicBezTo>
                  <a:cubicBezTo>
                    <a:pt x="51" y="72"/>
                    <a:pt x="48" y="71"/>
                    <a:pt x="47" y="63"/>
                  </a:cubicBezTo>
                  <a:close/>
                  <a:moveTo>
                    <a:pt x="47" y="37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15" y="36"/>
                    <a:pt x="8" y="40"/>
                    <a:pt x="8" y="52"/>
                  </a:cubicBezTo>
                  <a:cubicBezTo>
                    <a:pt x="8" y="62"/>
                    <a:pt x="11" y="65"/>
                    <a:pt x="21" y="65"/>
                  </a:cubicBezTo>
                  <a:cubicBezTo>
                    <a:pt x="29" y="65"/>
                    <a:pt x="42" y="59"/>
                    <a:pt x="47" y="56"/>
                  </a:cubicBezTo>
                  <a:lnTo>
                    <a:pt x="4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2" name="Freeform 194">
              <a:extLst>
                <a:ext uri="{FF2B5EF4-FFF2-40B4-BE49-F238E27FC236}">
                  <a16:creationId xmlns:a16="http://schemas.microsoft.com/office/drawing/2014/main" id="{005FB70A-F42C-3E4F-B825-35D9A63D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1" y="36513"/>
              <a:ext cx="69850" cy="165100"/>
            </a:xfrm>
            <a:custGeom>
              <a:avLst/>
              <a:gdLst>
                <a:gd name="T0" fmla="*/ 38 w 38"/>
                <a:gd name="T1" fmla="*/ 85 h 90"/>
                <a:gd name="T2" fmla="*/ 37 w 38"/>
                <a:gd name="T3" fmla="*/ 87 h 90"/>
                <a:gd name="T4" fmla="*/ 23 w 38"/>
                <a:gd name="T5" fmla="*/ 90 h 90"/>
                <a:gd name="T6" fmla="*/ 9 w 38"/>
                <a:gd name="T7" fmla="*/ 75 h 90"/>
                <a:gd name="T8" fmla="*/ 10 w 38"/>
                <a:gd name="T9" fmla="*/ 26 h 90"/>
                <a:gd name="T10" fmla="*/ 1 w 38"/>
                <a:gd name="T11" fmla="*/ 25 h 90"/>
                <a:gd name="T12" fmla="*/ 0 w 38"/>
                <a:gd name="T13" fmla="*/ 24 h 90"/>
                <a:gd name="T14" fmla="*/ 0 w 38"/>
                <a:gd name="T15" fmla="*/ 21 h 90"/>
                <a:gd name="T16" fmla="*/ 2 w 38"/>
                <a:gd name="T17" fmla="*/ 19 h 90"/>
                <a:gd name="T18" fmla="*/ 10 w 38"/>
                <a:gd name="T19" fmla="*/ 19 h 90"/>
                <a:gd name="T20" fmla="*/ 10 w 38"/>
                <a:gd name="T21" fmla="*/ 3 h 90"/>
                <a:gd name="T22" fmla="*/ 12 w 38"/>
                <a:gd name="T23" fmla="*/ 1 h 90"/>
                <a:gd name="T24" fmla="*/ 16 w 38"/>
                <a:gd name="T25" fmla="*/ 0 h 90"/>
                <a:gd name="T26" fmla="*/ 18 w 38"/>
                <a:gd name="T27" fmla="*/ 2 h 90"/>
                <a:gd name="T28" fmla="*/ 18 w 38"/>
                <a:gd name="T29" fmla="*/ 19 h 90"/>
                <a:gd name="T30" fmla="*/ 33 w 38"/>
                <a:gd name="T31" fmla="*/ 19 h 90"/>
                <a:gd name="T32" fmla="*/ 35 w 38"/>
                <a:gd name="T33" fmla="*/ 21 h 90"/>
                <a:gd name="T34" fmla="*/ 35 w 38"/>
                <a:gd name="T35" fmla="*/ 24 h 90"/>
                <a:gd name="T36" fmla="*/ 33 w 38"/>
                <a:gd name="T37" fmla="*/ 26 h 90"/>
                <a:gd name="T38" fmla="*/ 17 w 38"/>
                <a:gd name="T39" fmla="*/ 26 h 90"/>
                <a:gd name="T40" fmla="*/ 17 w 38"/>
                <a:gd name="T41" fmla="*/ 73 h 90"/>
                <a:gd name="T42" fmla="*/ 26 w 38"/>
                <a:gd name="T43" fmla="*/ 82 h 90"/>
                <a:gd name="T44" fmla="*/ 36 w 38"/>
                <a:gd name="T45" fmla="*/ 82 h 90"/>
                <a:gd name="T46" fmla="*/ 38 w 38"/>
                <a:gd name="T47" fmla="*/ 83 h 90"/>
                <a:gd name="T48" fmla="*/ 38 w 38"/>
                <a:gd name="T49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90">
                  <a:moveTo>
                    <a:pt x="38" y="85"/>
                  </a:moveTo>
                  <a:cubicBezTo>
                    <a:pt x="38" y="87"/>
                    <a:pt x="38" y="87"/>
                    <a:pt x="37" y="87"/>
                  </a:cubicBezTo>
                  <a:cubicBezTo>
                    <a:pt x="34" y="89"/>
                    <a:pt x="28" y="90"/>
                    <a:pt x="23" y="90"/>
                  </a:cubicBezTo>
                  <a:cubicBezTo>
                    <a:pt x="12" y="89"/>
                    <a:pt x="9" y="84"/>
                    <a:pt x="9" y="7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0" y="19"/>
                    <a:pt x="2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8" y="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5" y="19"/>
                    <a:pt x="35" y="20"/>
                    <a:pt x="35" y="2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5"/>
                    <a:pt x="34" y="26"/>
                    <a:pt x="3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9"/>
                    <a:pt x="18" y="82"/>
                    <a:pt x="26" y="82"/>
                  </a:cubicBezTo>
                  <a:cubicBezTo>
                    <a:pt x="28" y="82"/>
                    <a:pt x="33" y="82"/>
                    <a:pt x="36" y="82"/>
                  </a:cubicBezTo>
                  <a:cubicBezTo>
                    <a:pt x="37" y="82"/>
                    <a:pt x="37" y="82"/>
                    <a:pt x="38" y="83"/>
                  </a:cubicBezTo>
                  <a:lnTo>
                    <a:pt x="3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3" name="Freeform 195">
              <a:extLst>
                <a:ext uri="{FF2B5EF4-FFF2-40B4-BE49-F238E27FC236}">
                  <a16:creationId xmlns:a16="http://schemas.microsoft.com/office/drawing/2014/main" id="{9D1B9B25-B868-524C-B7C4-53531FBD5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14288"/>
              <a:ext cx="85725" cy="185738"/>
            </a:xfrm>
            <a:custGeom>
              <a:avLst/>
              <a:gdLst>
                <a:gd name="T0" fmla="*/ 10 w 47"/>
                <a:gd name="T1" fmla="*/ 32 h 101"/>
                <a:gd name="T2" fmla="*/ 10 w 47"/>
                <a:gd name="T3" fmla="*/ 21 h 101"/>
                <a:gd name="T4" fmla="*/ 30 w 47"/>
                <a:gd name="T5" fmla="*/ 1 h 101"/>
                <a:gd name="T6" fmla="*/ 45 w 47"/>
                <a:gd name="T7" fmla="*/ 3 h 101"/>
                <a:gd name="T8" fmla="*/ 47 w 47"/>
                <a:gd name="T9" fmla="*/ 6 h 101"/>
                <a:gd name="T10" fmla="*/ 46 w 47"/>
                <a:gd name="T11" fmla="*/ 8 h 101"/>
                <a:gd name="T12" fmla="*/ 44 w 47"/>
                <a:gd name="T13" fmla="*/ 9 h 101"/>
                <a:gd name="T14" fmla="*/ 32 w 47"/>
                <a:gd name="T15" fmla="*/ 8 h 101"/>
                <a:gd name="T16" fmla="*/ 17 w 47"/>
                <a:gd name="T17" fmla="*/ 21 h 101"/>
                <a:gd name="T18" fmla="*/ 17 w 47"/>
                <a:gd name="T19" fmla="*/ 32 h 101"/>
                <a:gd name="T20" fmla="*/ 36 w 47"/>
                <a:gd name="T21" fmla="*/ 32 h 101"/>
                <a:gd name="T22" fmla="*/ 38 w 47"/>
                <a:gd name="T23" fmla="*/ 33 h 101"/>
                <a:gd name="T24" fmla="*/ 38 w 47"/>
                <a:gd name="T25" fmla="*/ 37 h 101"/>
                <a:gd name="T26" fmla="*/ 36 w 47"/>
                <a:gd name="T27" fmla="*/ 38 h 101"/>
                <a:gd name="T28" fmla="*/ 17 w 47"/>
                <a:gd name="T29" fmla="*/ 38 h 101"/>
                <a:gd name="T30" fmla="*/ 17 w 47"/>
                <a:gd name="T31" fmla="*/ 99 h 101"/>
                <a:gd name="T32" fmla="*/ 15 w 47"/>
                <a:gd name="T33" fmla="*/ 101 h 101"/>
                <a:gd name="T34" fmla="*/ 11 w 47"/>
                <a:gd name="T35" fmla="*/ 101 h 101"/>
                <a:gd name="T36" fmla="*/ 9 w 47"/>
                <a:gd name="T37" fmla="*/ 99 h 101"/>
                <a:gd name="T38" fmla="*/ 9 w 47"/>
                <a:gd name="T39" fmla="*/ 38 h 101"/>
                <a:gd name="T40" fmla="*/ 2 w 47"/>
                <a:gd name="T41" fmla="*/ 38 h 101"/>
                <a:gd name="T42" fmla="*/ 0 w 47"/>
                <a:gd name="T43" fmla="*/ 36 h 101"/>
                <a:gd name="T44" fmla="*/ 0 w 47"/>
                <a:gd name="T45" fmla="*/ 33 h 101"/>
                <a:gd name="T46" fmla="*/ 2 w 47"/>
                <a:gd name="T47" fmla="*/ 31 h 101"/>
                <a:gd name="T48" fmla="*/ 10 w 47"/>
                <a:gd name="T49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101">
                  <a:moveTo>
                    <a:pt x="10" y="32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8"/>
                    <a:pt x="16" y="0"/>
                    <a:pt x="30" y="1"/>
                  </a:cubicBezTo>
                  <a:cubicBezTo>
                    <a:pt x="33" y="1"/>
                    <a:pt x="40" y="1"/>
                    <a:pt x="45" y="3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38" y="8"/>
                    <a:pt x="34" y="8"/>
                    <a:pt x="32" y="8"/>
                  </a:cubicBezTo>
                  <a:cubicBezTo>
                    <a:pt x="22" y="8"/>
                    <a:pt x="17" y="11"/>
                    <a:pt x="17" y="2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2"/>
                    <a:pt x="38" y="32"/>
                    <a:pt x="38" y="3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8"/>
                    <a:pt x="37" y="38"/>
                    <a:pt x="3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100"/>
                    <a:pt x="16" y="101"/>
                    <a:pt x="15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9" y="101"/>
                    <a:pt x="9" y="100"/>
                    <a:pt x="9" y="9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1" y="31"/>
                    <a:pt x="2" y="31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4" name="Freeform 196">
              <a:extLst>
                <a:ext uri="{FF2B5EF4-FFF2-40B4-BE49-F238E27FC236}">
                  <a16:creationId xmlns:a16="http://schemas.microsoft.com/office/drawing/2014/main" id="{06FCFCF5-1965-B246-BDEF-C8636171C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7938" y="69850"/>
              <a:ext cx="103188" cy="133350"/>
            </a:xfrm>
            <a:custGeom>
              <a:avLst/>
              <a:gdLst>
                <a:gd name="T0" fmla="*/ 0 w 56"/>
                <a:gd name="T1" fmla="*/ 35 h 73"/>
                <a:gd name="T2" fmla="*/ 28 w 56"/>
                <a:gd name="T3" fmla="*/ 1 h 73"/>
                <a:gd name="T4" fmla="*/ 56 w 56"/>
                <a:gd name="T5" fmla="*/ 36 h 73"/>
                <a:gd name="T6" fmla="*/ 27 w 56"/>
                <a:gd name="T7" fmla="*/ 72 h 73"/>
                <a:gd name="T8" fmla="*/ 0 w 56"/>
                <a:gd name="T9" fmla="*/ 35 h 73"/>
                <a:gd name="T10" fmla="*/ 8 w 56"/>
                <a:gd name="T11" fmla="*/ 36 h 73"/>
                <a:gd name="T12" fmla="*/ 27 w 56"/>
                <a:gd name="T13" fmla="*/ 65 h 73"/>
                <a:gd name="T14" fmla="*/ 48 w 56"/>
                <a:gd name="T15" fmla="*/ 37 h 73"/>
                <a:gd name="T16" fmla="*/ 28 w 56"/>
                <a:gd name="T17" fmla="*/ 8 h 73"/>
                <a:gd name="T18" fmla="*/ 8 w 56"/>
                <a:gd name="T1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73">
                  <a:moveTo>
                    <a:pt x="0" y="35"/>
                  </a:moveTo>
                  <a:cubicBezTo>
                    <a:pt x="0" y="21"/>
                    <a:pt x="3" y="0"/>
                    <a:pt x="28" y="1"/>
                  </a:cubicBezTo>
                  <a:cubicBezTo>
                    <a:pt x="53" y="1"/>
                    <a:pt x="56" y="18"/>
                    <a:pt x="56" y="36"/>
                  </a:cubicBezTo>
                  <a:cubicBezTo>
                    <a:pt x="56" y="53"/>
                    <a:pt x="54" y="73"/>
                    <a:pt x="27" y="72"/>
                  </a:cubicBezTo>
                  <a:cubicBezTo>
                    <a:pt x="1" y="72"/>
                    <a:pt x="0" y="53"/>
                    <a:pt x="0" y="35"/>
                  </a:cubicBezTo>
                  <a:close/>
                  <a:moveTo>
                    <a:pt x="8" y="36"/>
                  </a:moveTo>
                  <a:cubicBezTo>
                    <a:pt x="8" y="54"/>
                    <a:pt x="11" y="65"/>
                    <a:pt x="27" y="65"/>
                  </a:cubicBezTo>
                  <a:cubicBezTo>
                    <a:pt x="44" y="65"/>
                    <a:pt x="48" y="55"/>
                    <a:pt x="48" y="37"/>
                  </a:cubicBezTo>
                  <a:cubicBezTo>
                    <a:pt x="48" y="18"/>
                    <a:pt x="45" y="8"/>
                    <a:pt x="28" y="8"/>
                  </a:cubicBezTo>
                  <a:cubicBezTo>
                    <a:pt x="11" y="8"/>
                    <a:pt x="8" y="18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5" name="Freeform 197">
              <a:extLst>
                <a:ext uri="{FF2B5EF4-FFF2-40B4-BE49-F238E27FC236}">
                  <a16:creationId xmlns:a16="http://schemas.microsoft.com/office/drawing/2014/main" id="{5967277A-9FC0-AC40-8663-1BE3AF971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288" y="73025"/>
              <a:ext cx="52388" cy="128588"/>
            </a:xfrm>
            <a:custGeom>
              <a:avLst/>
              <a:gdLst>
                <a:gd name="T0" fmla="*/ 9 w 29"/>
                <a:gd name="T1" fmla="*/ 15 h 70"/>
                <a:gd name="T2" fmla="*/ 8 w 29"/>
                <a:gd name="T3" fmla="*/ 68 h 70"/>
                <a:gd name="T4" fmla="*/ 6 w 29"/>
                <a:gd name="T5" fmla="*/ 70 h 70"/>
                <a:gd name="T6" fmla="*/ 2 w 29"/>
                <a:gd name="T7" fmla="*/ 70 h 70"/>
                <a:gd name="T8" fmla="*/ 0 w 29"/>
                <a:gd name="T9" fmla="*/ 68 h 70"/>
                <a:gd name="T10" fmla="*/ 1 w 29"/>
                <a:gd name="T11" fmla="*/ 3 h 70"/>
                <a:gd name="T12" fmla="*/ 3 w 29"/>
                <a:gd name="T13" fmla="*/ 1 h 70"/>
                <a:gd name="T14" fmla="*/ 6 w 29"/>
                <a:gd name="T15" fmla="*/ 1 h 70"/>
                <a:gd name="T16" fmla="*/ 9 w 29"/>
                <a:gd name="T17" fmla="*/ 3 h 70"/>
                <a:gd name="T18" fmla="*/ 9 w 29"/>
                <a:gd name="T19" fmla="*/ 9 h 70"/>
                <a:gd name="T20" fmla="*/ 27 w 29"/>
                <a:gd name="T21" fmla="*/ 0 h 70"/>
                <a:gd name="T22" fmla="*/ 28 w 29"/>
                <a:gd name="T23" fmla="*/ 1 h 70"/>
                <a:gd name="T24" fmla="*/ 29 w 29"/>
                <a:gd name="T25" fmla="*/ 6 h 70"/>
                <a:gd name="T26" fmla="*/ 27 w 29"/>
                <a:gd name="T27" fmla="*/ 8 h 70"/>
                <a:gd name="T28" fmla="*/ 9 w 29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70">
                  <a:moveTo>
                    <a:pt x="9" y="15"/>
                  </a:move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8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69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7"/>
                    <a:pt x="19" y="2"/>
                    <a:pt x="27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8"/>
                    <a:pt x="27" y="8"/>
                  </a:cubicBezTo>
                  <a:cubicBezTo>
                    <a:pt x="20" y="9"/>
                    <a:pt x="12" y="13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6" name="Freeform 198">
              <a:extLst>
                <a:ext uri="{FF2B5EF4-FFF2-40B4-BE49-F238E27FC236}">
                  <a16:creationId xmlns:a16="http://schemas.microsoft.com/office/drawing/2014/main" id="{78867FC5-208E-144F-8DDA-76C6A0866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9551" y="73025"/>
              <a:ext cx="176213" cy="130175"/>
            </a:xfrm>
            <a:custGeom>
              <a:avLst/>
              <a:gdLst>
                <a:gd name="T0" fmla="*/ 76 w 96"/>
                <a:gd name="T1" fmla="*/ 7 h 71"/>
                <a:gd name="T2" fmla="*/ 52 w 96"/>
                <a:gd name="T3" fmla="*/ 16 h 71"/>
                <a:gd name="T4" fmla="*/ 52 w 96"/>
                <a:gd name="T5" fmla="*/ 24 h 71"/>
                <a:gd name="T6" fmla="*/ 52 w 96"/>
                <a:gd name="T7" fmla="*/ 68 h 71"/>
                <a:gd name="T8" fmla="*/ 50 w 96"/>
                <a:gd name="T9" fmla="*/ 70 h 71"/>
                <a:gd name="T10" fmla="*/ 45 w 96"/>
                <a:gd name="T11" fmla="*/ 70 h 71"/>
                <a:gd name="T12" fmla="*/ 44 w 96"/>
                <a:gd name="T13" fmla="*/ 68 h 71"/>
                <a:gd name="T14" fmla="*/ 44 w 96"/>
                <a:gd name="T15" fmla="*/ 24 h 71"/>
                <a:gd name="T16" fmla="*/ 32 w 96"/>
                <a:gd name="T17" fmla="*/ 7 h 71"/>
                <a:gd name="T18" fmla="*/ 8 w 96"/>
                <a:gd name="T19" fmla="*/ 15 h 71"/>
                <a:gd name="T20" fmla="*/ 8 w 96"/>
                <a:gd name="T21" fmla="*/ 68 h 71"/>
                <a:gd name="T22" fmla="*/ 6 w 96"/>
                <a:gd name="T23" fmla="*/ 70 h 71"/>
                <a:gd name="T24" fmla="*/ 2 w 96"/>
                <a:gd name="T25" fmla="*/ 70 h 71"/>
                <a:gd name="T26" fmla="*/ 0 w 96"/>
                <a:gd name="T27" fmla="*/ 68 h 71"/>
                <a:gd name="T28" fmla="*/ 1 w 96"/>
                <a:gd name="T29" fmla="*/ 3 h 71"/>
                <a:gd name="T30" fmla="*/ 3 w 96"/>
                <a:gd name="T31" fmla="*/ 1 h 71"/>
                <a:gd name="T32" fmla="*/ 6 w 96"/>
                <a:gd name="T33" fmla="*/ 1 h 71"/>
                <a:gd name="T34" fmla="*/ 8 w 96"/>
                <a:gd name="T35" fmla="*/ 3 h 71"/>
                <a:gd name="T36" fmla="*/ 8 w 96"/>
                <a:gd name="T37" fmla="*/ 9 h 71"/>
                <a:gd name="T38" fmla="*/ 33 w 96"/>
                <a:gd name="T39" fmla="*/ 0 h 71"/>
                <a:gd name="T40" fmla="*/ 51 w 96"/>
                <a:gd name="T41" fmla="*/ 11 h 71"/>
                <a:gd name="T42" fmla="*/ 77 w 96"/>
                <a:gd name="T43" fmla="*/ 0 h 71"/>
                <a:gd name="T44" fmla="*/ 96 w 96"/>
                <a:gd name="T45" fmla="*/ 24 h 71"/>
                <a:gd name="T46" fmla="*/ 96 w 96"/>
                <a:gd name="T47" fmla="*/ 69 h 71"/>
                <a:gd name="T48" fmla="*/ 94 w 96"/>
                <a:gd name="T49" fmla="*/ 71 h 71"/>
                <a:gd name="T50" fmla="*/ 90 w 96"/>
                <a:gd name="T51" fmla="*/ 71 h 71"/>
                <a:gd name="T52" fmla="*/ 88 w 96"/>
                <a:gd name="T53" fmla="*/ 69 h 71"/>
                <a:gd name="T54" fmla="*/ 88 w 96"/>
                <a:gd name="T55" fmla="*/ 26 h 71"/>
                <a:gd name="T56" fmla="*/ 76 w 96"/>
                <a:gd name="T57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71">
                  <a:moveTo>
                    <a:pt x="76" y="7"/>
                  </a:moveTo>
                  <a:cubicBezTo>
                    <a:pt x="69" y="7"/>
                    <a:pt x="57" y="13"/>
                    <a:pt x="52" y="16"/>
                  </a:cubicBezTo>
                  <a:cubicBezTo>
                    <a:pt x="52" y="18"/>
                    <a:pt x="52" y="21"/>
                    <a:pt x="52" y="24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70"/>
                    <a:pt x="51" y="70"/>
                    <a:pt x="5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4" y="70"/>
                    <a:pt x="44" y="70"/>
                    <a:pt x="44" y="6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15"/>
                    <a:pt x="43" y="7"/>
                    <a:pt x="32" y="7"/>
                  </a:cubicBezTo>
                  <a:cubicBezTo>
                    <a:pt x="26" y="7"/>
                    <a:pt x="16" y="11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4" y="5"/>
                    <a:pt x="23" y="0"/>
                    <a:pt x="33" y="0"/>
                  </a:cubicBezTo>
                  <a:cubicBezTo>
                    <a:pt x="43" y="0"/>
                    <a:pt x="48" y="4"/>
                    <a:pt x="51" y="11"/>
                  </a:cubicBezTo>
                  <a:cubicBezTo>
                    <a:pt x="58" y="5"/>
                    <a:pt x="67" y="0"/>
                    <a:pt x="77" y="0"/>
                  </a:cubicBezTo>
                  <a:cubicBezTo>
                    <a:pt x="93" y="0"/>
                    <a:pt x="96" y="9"/>
                    <a:pt x="96" y="24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70"/>
                    <a:pt x="95" y="71"/>
                    <a:pt x="94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8" y="70"/>
                    <a:pt x="88" y="69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12"/>
                    <a:pt x="87" y="7"/>
                    <a:pt x="7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</p:grpSp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A9A36F10-166B-174C-AF4B-BED6D7529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7999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B6A87387-A426-E84E-9502-4EBA9B51EA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8400" y="2707335"/>
            <a:ext cx="6351777" cy="1503807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998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C9CC3BEE-366A-A544-A448-463EF82336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90019" y="2065203"/>
            <a:ext cx="5930158" cy="2709306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2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BEFD4B92-DD9F-0B4C-BC43-60E2F777A8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6261" y="4185225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020B98CD-FAE0-104D-93A0-A1F77F35BA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6261" y="5405230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B63E3BFB-C38D-4345-BDDC-3D591DC50E03}"/>
              </a:ext>
            </a:extLst>
          </p:cNvPr>
          <p:cNvCxnSpPr>
            <a:cxnSpLocks/>
          </p:cNvCxnSpPr>
          <p:nvPr userDrawn="1"/>
        </p:nvCxnSpPr>
        <p:spPr>
          <a:xfrm>
            <a:off x="950162" y="4185225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66FE873-F6AB-234B-AB78-D25809C7F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8" name="Marcador de número de diapositiva 32">
            <a:extLst>
              <a:ext uri="{FF2B5EF4-FFF2-40B4-BE49-F238E27FC236}">
                <a16:creationId xmlns:a16="http://schemas.microsoft.com/office/drawing/2014/main" id="{E4250CB2-5E05-6B48-8623-9F21FA8C4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2945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567">
            <a:extLst>
              <a:ext uri="{FF2B5EF4-FFF2-40B4-BE49-F238E27FC236}">
                <a16:creationId xmlns:a16="http://schemas.microsoft.com/office/drawing/2014/main" id="{A45AF795-3509-A44B-AB62-BA482F03A7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53987" y="1818812"/>
            <a:ext cx="4509744" cy="4052853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86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6EBC940E-90CE-444A-B3BC-C46F87E5B5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12192000" cy="6874934"/>
          </a:xfrm>
          <a:prstGeom prst="rect">
            <a:avLst/>
          </a:prstGeom>
        </p:spPr>
      </p:pic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E20EAC7F-E3F2-044E-B8C9-09A1C7D0383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58C7BF9-E3E6-C44B-9DA8-0E75AD748D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90973" y="3818198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5CE54013-3C9D-2349-9693-C83E0BF5DE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90973" y="5038203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BD8BB65-7F9D-8B47-A619-B7B64AB98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207ABFCF-77EF-4E44-8367-40233668A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90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0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EAD04861-1E9F-9043-8A63-8C668DF708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6835" y="4413049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7B8B72C5-3369-1640-8242-45D973D85E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6835" y="5633054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1CA1F9A0-FF60-DD43-8423-D4846A262832}"/>
              </a:ext>
            </a:extLst>
          </p:cNvPr>
          <p:cNvCxnSpPr>
            <a:cxnSpLocks/>
          </p:cNvCxnSpPr>
          <p:nvPr userDrawn="1"/>
        </p:nvCxnSpPr>
        <p:spPr>
          <a:xfrm>
            <a:off x="8122090" y="4409936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344EB45-F4BE-F44B-BF5C-6F10933C8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9" name="Marcador de número de diapositiva 32">
            <a:extLst>
              <a:ext uri="{FF2B5EF4-FFF2-40B4-BE49-F238E27FC236}">
                <a16:creationId xmlns:a16="http://schemas.microsoft.com/office/drawing/2014/main" id="{B15AB6C1-6D60-6141-B8EB-B79C52B6D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114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107865-4AE3-4849-9665-E35FAB7862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200" b="0" i="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35" name="Marcador de texto 5">
            <a:extLst>
              <a:ext uri="{FF2B5EF4-FFF2-40B4-BE49-F238E27FC236}">
                <a16:creationId xmlns:a16="http://schemas.microsoft.com/office/drawing/2014/main" id="{BEFD4B92-DD9F-0B4C-BC43-60E2F777A8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6261" y="4185225"/>
            <a:ext cx="3402429" cy="914400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32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/>
              <a:t>Add your title here</a:t>
            </a:r>
          </a:p>
        </p:txBody>
      </p:sp>
      <p:sp>
        <p:nvSpPr>
          <p:cNvPr id="36" name="Marcador de texto 5">
            <a:extLst>
              <a:ext uri="{FF2B5EF4-FFF2-40B4-BE49-F238E27FC236}">
                <a16:creationId xmlns:a16="http://schemas.microsoft.com/office/drawing/2014/main" id="{020B98CD-FAE0-104D-93A0-A1F77F35BA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6261" y="5405230"/>
            <a:ext cx="3402429" cy="385421"/>
          </a:xfrm>
          <a:prstGeom prst="rect">
            <a:avLst/>
          </a:prstGeom>
        </p:spPr>
        <p:txBody>
          <a:bodyPr wrap="none"/>
          <a:lstStyle>
            <a:lvl1pPr marL="0" indent="0">
              <a:spcBef>
                <a:spcPts val="40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"/>
              <a:t>Insert Author, department, date, place</a:t>
            </a:r>
            <a:endParaRPr lang="en-US"/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B63E3BFB-C38D-4345-BDDC-3D591DC50E03}"/>
              </a:ext>
            </a:extLst>
          </p:cNvPr>
          <p:cNvCxnSpPr>
            <a:cxnSpLocks/>
          </p:cNvCxnSpPr>
          <p:nvPr userDrawn="1"/>
        </p:nvCxnSpPr>
        <p:spPr>
          <a:xfrm>
            <a:off x="950162" y="4185225"/>
            <a:ext cx="0" cy="167957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66FE873-F6AB-234B-AB78-D25809C7F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8" name="Marcador de número de diapositiva 32">
            <a:extLst>
              <a:ext uri="{FF2B5EF4-FFF2-40B4-BE49-F238E27FC236}">
                <a16:creationId xmlns:a16="http://schemas.microsoft.com/office/drawing/2014/main" id="{E4250CB2-5E05-6B48-8623-9F21FA8C4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293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>
            <a:extLst>
              <a:ext uri="{FF2B5EF4-FFF2-40B4-BE49-F238E27FC236}">
                <a16:creationId xmlns:a16="http://schemas.microsoft.com/office/drawing/2014/main" id="{8C01537F-3C3C-BC4A-A7E0-E75229997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8001"/>
          </a:xfrm>
          <a:prstGeom prst="rect">
            <a:avLst/>
          </a:prstGeom>
        </p:spPr>
      </p:pic>
      <p:pic>
        <p:nvPicPr>
          <p:cNvPr id="32" name="Graphic 2">
            <a:extLst>
              <a:ext uri="{FF2B5EF4-FFF2-40B4-BE49-F238E27FC236}">
                <a16:creationId xmlns:a16="http://schemas.microsoft.com/office/drawing/2014/main" id="{2AAF7A30-3546-874C-BFCC-F80530FB4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335" t="29794" r="-20963" b="1204"/>
          <a:stretch/>
        </p:blipFill>
        <p:spPr>
          <a:xfrm>
            <a:off x="0" y="0"/>
            <a:ext cx="9300279" cy="6858001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6AE177F4-6AFC-9948-AA0B-233B9DBD8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9" name="Marcador de número de diapositiva 32">
            <a:extLst>
              <a:ext uri="{FF2B5EF4-FFF2-40B4-BE49-F238E27FC236}">
                <a16:creationId xmlns:a16="http://schemas.microsoft.com/office/drawing/2014/main" id="{9DE41D80-3F1F-3240-8CF8-627838E1D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D1F8CDA-C995-D64C-89BE-A04B046490B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6474" y="1776523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</p:spTree>
    <p:extLst>
      <p:ext uri="{BB962C8B-B14F-4D97-AF65-F5344CB8AC3E}">
        <p14:creationId xmlns:p14="http://schemas.microsoft.com/office/powerpoint/2010/main" val="16904605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29106B7-B1B1-AA49-B600-AD5C2C3F7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" t="21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Graphic 2">
            <a:extLst>
              <a:ext uri="{FF2B5EF4-FFF2-40B4-BE49-F238E27FC236}">
                <a16:creationId xmlns:a16="http://schemas.microsoft.com/office/drawing/2014/main" id="{2AAF7A30-3546-874C-BFCC-F80530FB4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D299F186-23C4-9E4F-8B32-C35F55AACB9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6474" y="1776523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</p:spTree>
    <p:extLst>
      <p:ext uri="{BB962C8B-B14F-4D97-AF65-F5344CB8AC3E}">
        <p14:creationId xmlns:p14="http://schemas.microsoft.com/office/powerpoint/2010/main" val="22908381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144AF4-8928-E043-BB73-4ED3BE6BB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/>
          <a:stretch/>
        </p:blipFill>
        <p:spPr>
          <a:xfrm>
            <a:off x="0" y="-99815"/>
            <a:ext cx="12192001" cy="6957815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9EB64CE9-706A-A84B-B11C-BBC286F5434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5F80DEF-B631-7E46-A7E5-E7F6F48C7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EB5FC6A3-FC73-DD43-996D-D57FE8B5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FD0F7-36FA-184B-B4CC-888E7A500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2" y="1105062"/>
            <a:ext cx="3191306" cy="596766"/>
          </a:xfrm>
        </p:spPr>
        <p:txBody>
          <a:bodyPr tIns="0" anchor="b"/>
          <a:lstStyle>
            <a:lvl1pPr>
              <a:lnSpc>
                <a:spcPct val="100000"/>
              </a:lnSpc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061C91BC-FF4F-7041-A900-FACEF41EAB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5115" y="1864211"/>
            <a:ext cx="6277666" cy="4481779"/>
          </a:xfrm>
          <a:prstGeom prst="rect">
            <a:avLst/>
          </a:prstGeom>
        </p:spPr>
        <p:txBody>
          <a:bodyPr numCol="1"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000" b="0" i="0" baseline="0">
                <a:solidFill>
                  <a:srgbClr val="363636"/>
                </a:solidFill>
                <a:latin typeface="+mj-lt"/>
              </a:defRPr>
            </a:lvl1pPr>
            <a:lvl2pPr marL="585788" indent="-347663">
              <a:buFont typeface="+mj-lt"/>
              <a:buAutoNum type="arabicPeriod"/>
              <a:tabLst/>
              <a:defRPr sz="1600" b="0" i="0">
                <a:solidFill>
                  <a:srgbClr val="363636"/>
                </a:solidFill>
                <a:latin typeface="+mj-lt"/>
              </a:defRPr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1"/>
            <a:r>
              <a:rPr lang="en-GB" noProof="0"/>
              <a:t>Subtitle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</p:spTree>
    <p:extLst>
      <p:ext uri="{BB962C8B-B14F-4D97-AF65-F5344CB8AC3E}">
        <p14:creationId xmlns:p14="http://schemas.microsoft.com/office/powerpoint/2010/main" val="10805045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E113ACC0-3924-4B47-8991-DEA74A8BF1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7" y="2114479"/>
            <a:ext cx="11083189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3438324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40EF42A5-EC7D-1A40-AA2E-0D0C13A70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8" y="2114479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00807CF6-0FFD-3840-9CB2-7D1412E1FB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7688" y="2107095"/>
            <a:ext cx="5040000" cy="420162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B40135C-2462-6F46-A32E-6C974D60A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5" name="Marcador de número de diapositiva 32">
            <a:extLst>
              <a:ext uri="{FF2B5EF4-FFF2-40B4-BE49-F238E27FC236}">
                <a16:creationId xmlns:a16="http://schemas.microsoft.com/office/drawing/2014/main" id="{357D7EB8-A686-A64A-BA3D-99B29C91E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1427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754A18-4951-7347-9CB5-745CB1E686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28796" y="0"/>
            <a:ext cx="5663204" cy="6858000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089741" y="908718"/>
            <a:ext cx="5006260" cy="1098604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C09C5C2A-8CDD-484A-A964-630AF66057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5AD051F-1ECC-734F-81B7-F50A7671F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4ED004E7-6913-144D-96B6-4998870F8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1D11351-219E-6143-BDFE-87A548EE25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9741" y="2121633"/>
            <a:ext cx="5006260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918E34F4-40F5-A94C-A6C9-CF091CFB0D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2973" y="3231460"/>
            <a:ext cx="5003027" cy="307726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008146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4AB25-C2C6-4734-AF39-325DDF751A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40342" cy="6858000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70003" y="0"/>
            <a:ext cx="12540342" cy="6858000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0548" y="1309384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158" y="2322703"/>
            <a:ext cx="4229508" cy="41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622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112612" cy="1256273"/>
          </a:xfrm>
        </p:spPr>
        <p:txBody>
          <a:bodyPr wrap="square" anchor="b">
            <a:noAutofit/>
          </a:bodyPr>
          <a:lstStyle>
            <a:lvl1pPr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9" y="1661086"/>
            <a:ext cx="11088316" cy="4680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666BD97-9CB0-4A45-B135-2A37E1ED7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C809CF1E-B66E-794F-B807-3D92FA24C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E4CA38D-9603-FA41-8C74-0C0D776DF4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987" y="2727702"/>
            <a:ext cx="11059317" cy="358840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1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1959556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36565" y="418147"/>
            <a:ext cx="11083923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43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0F5B81-653D-3E4D-BF4F-15001CCA7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7929452" y="2857109"/>
            <a:ext cx="5387142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0F774845-7339-3A45-A417-D1359903B1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7988" y="404813"/>
            <a:ext cx="5376512" cy="5903912"/>
          </a:xfrm>
          <a:prstGeom prst="rect">
            <a:avLst/>
          </a:prstGeom>
          <a:solidFill>
            <a:srgbClr val="9BCAEC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IE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F8A4505-70ED-3144-B02B-C6AA6DAE7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F9854BE8-4B1E-794D-B59E-A63AFE533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6314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rgbClr val="E5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9987" y="3681006"/>
            <a:ext cx="4207403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5654A693-1808-A745-B877-F3452746D9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60109" y="2264530"/>
            <a:ext cx="3119438" cy="352742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BAE0C3D-13F7-5A48-BED1-13C566F5D6F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888500" y="-329664"/>
            <a:ext cx="9094176" cy="4154848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F70A14-2B7C-F14E-AC0A-CDC26736C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CA366D1-2D27-8048-A72B-E35211A39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3788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3539864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add title</a:t>
            </a:r>
            <a:endParaRPr lang="en-US"/>
          </a:p>
        </p:txBody>
      </p:sp>
      <p:sp>
        <p:nvSpPr>
          <p:cNvPr id="13" name="Marcador de posición de imagen 6">
            <a:extLst>
              <a:ext uri="{FF2B5EF4-FFF2-40B4-BE49-F238E27FC236}">
                <a16:creationId xmlns:a16="http://schemas.microsoft.com/office/drawing/2014/main" id="{1E0AF708-0C46-C042-90B1-DE243E7243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98297" y="4556703"/>
            <a:ext cx="9090025" cy="2152098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31AECB-3400-3C44-8628-283258085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49DED31D-A2D8-C741-AA15-7DF6513B0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29120A5-D396-D742-B21E-73EB23E4E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353986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Marcador de texto 23">
            <a:extLst>
              <a:ext uri="{FF2B5EF4-FFF2-40B4-BE49-F238E27FC236}">
                <a16:creationId xmlns:a16="http://schemas.microsoft.com/office/drawing/2014/main" id="{FF5F997B-584C-A849-BB74-50BA89308E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2963" y="1225247"/>
            <a:ext cx="5697403" cy="2646795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2626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12">
            <a:extLst>
              <a:ext uri="{FF2B5EF4-FFF2-40B4-BE49-F238E27FC236}">
                <a16:creationId xmlns:a16="http://schemas.microsoft.com/office/drawing/2014/main" id="{FFBD63C9-BAEE-4940-AC71-F5CE6C47B3A2}"/>
              </a:ext>
            </a:extLst>
          </p:cNvPr>
          <p:cNvSpPr/>
          <p:nvPr userDrawn="1"/>
        </p:nvSpPr>
        <p:spPr>
          <a:xfrm>
            <a:off x="407989" y="418147"/>
            <a:ext cx="11112500" cy="5890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8" name="Marcador de posición de imagen 567">
            <a:extLst>
              <a:ext uri="{FF2B5EF4-FFF2-40B4-BE49-F238E27FC236}">
                <a16:creationId xmlns:a16="http://schemas.microsoft.com/office/drawing/2014/main" id="{2BEE022A-CA7F-314B-880E-25BB492583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56935" y="831901"/>
            <a:ext cx="5417142" cy="4868321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B741815-140C-AA4A-8B47-E52352C0B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2" name="Marcador de número de diapositiva 32">
            <a:extLst>
              <a:ext uri="{FF2B5EF4-FFF2-40B4-BE49-F238E27FC236}">
                <a16:creationId xmlns:a16="http://schemas.microsoft.com/office/drawing/2014/main" id="{FE923791-723A-D449-AA31-C117D3D37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99C4E21-0686-FD45-98E2-797500DF6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9579" y="418147"/>
            <a:ext cx="465376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AF7B8E83-3B12-C542-BCE0-EA537D863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9580" y="2314168"/>
            <a:ext cx="4653768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3CD801B3-44BB-0A44-8B68-84F38E4A5C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9580" y="3257477"/>
            <a:ext cx="4876576" cy="2844742"/>
          </a:xfrm>
          <a:prstGeom prst="rect">
            <a:avLst/>
          </a:prstGeom>
        </p:spPr>
        <p:txBody>
          <a:bodyPr numCol="2" spcCol="504000"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000" b="0" i="0">
                <a:solidFill>
                  <a:srgbClr val="32323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510064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A5B5BC-EFE4-DD4D-A8C8-558F2C9FD6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C3B2F8B5-969E-0847-BB1B-EFAEFBDED1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12193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598ED87-9807-2542-8471-F9C0BF01F19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2702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73E75F8-C97D-854E-97E8-2ADCFCBE7CF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2702" y="3063948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7AFDF866-E59A-A047-9935-5CA53D141FF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2704" y="4010224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FB60072-61CD-0D4F-A8CD-CD58DC1A36F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32704" y="4956500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F688BE1C-5286-2646-8E36-1D52B8240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3" name="Marcador de número de diapositiva 32">
            <a:extLst>
              <a:ext uri="{FF2B5EF4-FFF2-40B4-BE49-F238E27FC236}">
                <a16:creationId xmlns:a16="http://schemas.microsoft.com/office/drawing/2014/main" id="{787AA598-9C96-C945-9D52-D4856F743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674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E5B7F0C-7128-904D-BDDD-7C51F09B9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BC75F592-F9EA-EF47-B64E-F4485578E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6158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Marcador de texto 33">
            <a:extLst>
              <a:ext uri="{FF2B5EF4-FFF2-40B4-BE49-F238E27FC236}">
                <a16:creationId xmlns:a16="http://schemas.microsoft.com/office/drawing/2014/main" id="{5209D8EF-B9E9-1C4B-A403-9DDC60E2F7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7" name="Marcador de texto 33">
            <a:extLst>
              <a:ext uri="{FF2B5EF4-FFF2-40B4-BE49-F238E27FC236}">
                <a16:creationId xmlns:a16="http://schemas.microsoft.com/office/drawing/2014/main" id="{93CA12B5-21E7-8947-95E5-877F26A1D5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8" name="Marcador de texto 33">
            <a:extLst>
              <a:ext uri="{FF2B5EF4-FFF2-40B4-BE49-F238E27FC236}">
                <a16:creationId xmlns:a16="http://schemas.microsoft.com/office/drawing/2014/main" id="{0381423D-4C23-7142-8443-CD150961E8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D84EDEB-7ED4-0448-8943-0F105741DD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1C69FF7-E6A9-234C-BB59-3CD3ECC991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094DFA02-0B86-634D-92F5-AE720FC2F7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B270610-EE4B-B741-B231-C0FC500A3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4" name="Marcador de número de diapositiva 32">
            <a:extLst>
              <a:ext uri="{FF2B5EF4-FFF2-40B4-BE49-F238E27FC236}">
                <a16:creationId xmlns:a16="http://schemas.microsoft.com/office/drawing/2014/main" id="{0C3E1FEA-4AFC-A841-8EB8-EC4F43B43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8081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32702" y="404813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32702" y="887362"/>
            <a:ext cx="10495600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F9D0DD-E787-6F45-934B-A9DB99CDAF8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979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42071428-D4FA-E24B-B320-C430467EE8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5979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943246C-E8BF-6A4F-88B7-33D079B2FD27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516292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32F0BF58-70A5-7C48-B3AB-27AC6D89EF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6292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4624AA4-F4C6-654D-B139-AA51C5173B74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36605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011C298A-13CC-CA44-B854-A67ADB4CB9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6605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D799B59-AF3F-B141-BB32-5C8BC62079CF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9356918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667716-38D8-9743-80E9-F452258E23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56918" y="4406141"/>
            <a:ext cx="2047701" cy="190258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0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D5635CB7-352B-CC41-BC16-AAEA0633D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7" name="Marcador de número de diapositiva 32">
            <a:extLst>
              <a:ext uri="{FF2B5EF4-FFF2-40B4-BE49-F238E27FC236}">
                <a16:creationId xmlns:a16="http://schemas.microsoft.com/office/drawing/2014/main" id="{9AB366C1-19B6-6E4B-9D4E-C7DFD2156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1585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9152" cy="6858000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878089-4B00-B444-B4E1-B208B7D818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6354" y="1203116"/>
            <a:ext cx="6039292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39262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Marcador de texto 23">
            <a:extLst>
              <a:ext uri="{FF2B5EF4-FFF2-40B4-BE49-F238E27FC236}">
                <a16:creationId xmlns:a16="http://schemas.microsoft.com/office/drawing/2014/main" id="{5AB3AFB1-FEB0-1B41-8659-B3A877ADD4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40621" y="3391958"/>
            <a:ext cx="3119438" cy="197008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3E27966-83CE-DD4F-B16A-8F0CD68B4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3" name="Marcador de número de diapositiva 32">
            <a:extLst>
              <a:ext uri="{FF2B5EF4-FFF2-40B4-BE49-F238E27FC236}">
                <a16:creationId xmlns:a16="http://schemas.microsoft.com/office/drawing/2014/main" id="{E26ECE1C-110E-6A41-B2D7-8BA0E0289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Marcador de texto 23">
            <a:extLst>
              <a:ext uri="{FF2B5EF4-FFF2-40B4-BE49-F238E27FC236}">
                <a16:creationId xmlns:a16="http://schemas.microsoft.com/office/drawing/2014/main" id="{DCE021A6-6738-1144-8D65-DA2E4283BD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927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9" name="Marcador de texto 23">
            <a:extLst>
              <a:ext uri="{FF2B5EF4-FFF2-40B4-BE49-F238E27FC236}">
                <a16:creationId xmlns:a16="http://schemas.microsoft.com/office/drawing/2014/main" id="{82E01198-F7B4-7D44-A35D-61BD9583D6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22625" y="3909222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tx2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4511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3C19D-D5BA-481C-B470-13C6B8BCD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12" y="-1188967"/>
            <a:ext cx="13254804" cy="8840851"/>
          </a:xfrm>
          <a:prstGeom prst="rect">
            <a:avLst/>
          </a:prstGeom>
        </p:spPr>
      </p:pic>
      <p:sp>
        <p:nvSpPr>
          <p:cNvPr id="8" name="Rectángulo 12">
            <a:extLst>
              <a:ext uri="{FF2B5EF4-FFF2-40B4-BE49-F238E27FC236}">
                <a16:creationId xmlns:a16="http://schemas.microsoft.com/office/drawing/2014/main" id="{DC8F4854-E417-40DC-85FB-DF2C1F49FC28}"/>
              </a:ext>
            </a:extLst>
          </p:cNvPr>
          <p:cNvSpPr/>
          <p:nvPr userDrawn="1"/>
        </p:nvSpPr>
        <p:spPr>
          <a:xfrm>
            <a:off x="-174171" y="0"/>
            <a:ext cx="12540342" cy="6858000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2" y="754892"/>
            <a:ext cx="5743074" cy="5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647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9AEA4F3-04A9-E64C-AC9A-E813557C1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9152" cy="6858001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Marcador de texto 23">
            <a:extLst>
              <a:ext uri="{FF2B5EF4-FFF2-40B4-BE49-F238E27FC236}">
                <a16:creationId xmlns:a16="http://schemas.microsoft.com/office/drawing/2014/main" id="{C90387D9-16EF-4641-8386-D666857D40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97007" y="319771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4D84FB-DF1A-624A-9D03-F98527A6A0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sp>
        <p:nvSpPr>
          <p:cNvPr id="41" name="Marcador de texto 23">
            <a:extLst>
              <a:ext uri="{FF2B5EF4-FFF2-40B4-BE49-F238E27FC236}">
                <a16:creationId xmlns:a16="http://schemas.microsoft.com/office/drawing/2014/main" id="{9D3AD2D5-6B31-AB47-A1EA-7C366410A7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94590" y="4809257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Marcador de texto 23">
            <a:extLst>
              <a:ext uri="{FF2B5EF4-FFF2-40B4-BE49-F238E27FC236}">
                <a16:creationId xmlns:a16="http://schemas.microsoft.com/office/drawing/2014/main" id="{8268026C-9500-B249-A4DC-671233723B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05111" y="3197716"/>
            <a:ext cx="2472039" cy="117784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200"/>
              </a:lnSpc>
              <a:spcBef>
                <a:spcPts val="1600"/>
              </a:spcBef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D6558B3-C8AF-1A4B-90EF-0CD8882F0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20" name="Marcador de número de diapositiva 32">
            <a:extLst>
              <a:ext uri="{FF2B5EF4-FFF2-40B4-BE49-F238E27FC236}">
                <a16:creationId xmlns:a16="http://schemas.microsoft.com/office/drawing/2014/main" id="{0183188B-7290-964F-A68D-7A15A1321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0387BA5-6D15-0946-ABEC-3134FDB84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441" y="1203116"/>
            <a:ext cx="5969118" cy="1871004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GB" noProof="0"/>
          </a:p>
        </p:txBody>
      </p:sp>
      <p:sp>
        <p:nvSpPr>
          <p:cNvPr id="26" name="Marcador de texto 23">
            <a:extLst>
              <a:ext uri="{FF2B5EF4-FFF2-40B4-BE49-F238E27FC236}">
                <a16:creationId xmlns:a16="http://schemas.microsoft.com/office/drawing/2014/main" id="{152F480B-8BC4-3544-8C8F-84FDC06F7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07301" y="342899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7" name="Marcador de texto 23">
            <a:extLst>
              <a:ext uri="{FF2B5EF4-FFF2-40B4-BE49-F238E27FC236}">
                <a16:creationId xmlns:a16="http://schemas.microsoft.com/office/drawing/2014/main" id="{504AB1C3-BF65-184B-8BDE-6996D116AE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1824" y="4999088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8" name="Marcador de texto 23">
            <a:extLst>
              <a:ext uri="{FF2B5EF4-FFF2-40B4-BE49-F238E27FC236}">
                <a16:creationId xmlns:a16="http://schemas.microsoft.com/office/drawing/2014/main" id="{DDD971FA-0A87-D84E-9552-4918897765A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69065" y="3393289"/>
            <a:ext cx="616521" cy="532604"/>
          </a:xfrm>
          <a:prstGeom prst="rect">
            <a:avLst/>
          </a:prstGeom>
        </p:spPr>
        <p:txBody>
          <a:bodyPr anchor="t"/>
          <a:lstStyle>
            <a:lvl1pPr marL="0" indent="0" algn="l" defTabSz="825500" rtl="0" eaLnBrk="1" latinLnBrk="0" hangingPunct="1">
              <a:lnSpc>
                <a:spcPts val="2200"/>
              </a:lnSpc>
              <a:spcBef>
                <a:spcPts val="1600"/>
              </a:spcBef>
              <a:buNone/>
              <a:defRPr lang="en-US" sz="5400" kern="1200" dirty="0">
                <a:solidFill>
                  <a:schemeClr val="bg1"/>
                </a:solidFill>
                <a:latin typeface="+mj-lt"/>
                <a:ea typeface="Amadeus-Light"/>
                <a:cs typeface="Amadeus-Light"/>
                <a:sym typeface="Amadeus-Ligh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251784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9FDCAB1-CE34-F04B-8497-D01A93FEB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1403" y="0"/>
            <a:ext cx="12253403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166" y="1365469"/>
            <a:ext cx="5529372" cy="5474964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057ED180-4E34-FC49-9907-40423C842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0726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191C63A-383C-7A45-8FA6-4192A83AA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46429" cy="68580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AB118ED-D268-8346-AC07-DB8B76A707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71" y="1545526"/>
            <a:ext cx="4229508" cy="4187891"/>
          </a:xfrm>
          <a:prstGeom prst="rect">
            <a:avLst/>
          </a:prstGeom>
        </p:spPr>
      </p:pic>
      <p:sp>
        <p:nvSpPr>
          <p:cNvPr id="35" name="Freeform 5">
            <a:extLst>
              <a:ext uri="{FF2B5EF4-FFF2-40B4-BE49-F238E27FC236}">
                <a16:creationId xmlns:a16="http://schemas.microsoft.com/office/drawing/2014/main" id="{F0D10EE3-5B7F-1C4C-9239-ACDE12C4605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latin typeface="+mj-lt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28A5575-FDD7-9E42-ADD0-75F692FAF3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1" y="1797378"/>
            <a:ext cx="3601585" cy="1686908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7B6A4833-49EC-4D4C-BDA4-D6415D342B95}"/>
              </a:ext>
            </a:extLst>
          </p:cNvPr>
          <p:cNvGrpSpPr/>
          <p:nvPr userDrawn="1"/>
        </p:nvGrpSpPr>
        <p:grpSpPr>
          <a:xfrm>
            <a:off x="425799" y="399684"/>
            <a:ext cx="3448596" cy="257538"/>
            <a:chOff x="2744788" y="0"/>
            <a:chExt cx="2720976" cy="203200"/>
          </a:xfrm>
          <a:solidFill>
            <a:srgbClr val="363636"/>
          </a:solidFill>
        </p:grpSpPr>
        <p:sp>
          <p:nvSpPr>
            <p:cNvPr id="17" name="Freeform 177">
              <a:extLst>
                <a:ext uri="{FF2B5EF4-FFF2-40B4-BE49-F238E27FC236}">
                  <a16:creationId xmlns:a16="http://schemas.microsoft.com/office/drawing/2014/main" id="{3230F0B4-E3A1-5F48-B6AC-E826B75BE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4788" y="6350"/>
              <a:ext cx="160338" cy="173038"/>
            </a:xfrm>
            <a:custGeom>
              <a:avLst/>
              <a:gdLst>
                <a:gd name="T0" fmla="*/ 24 w 87"/>
                <a:gd name="T1" fmla="*/ 90 h 95"/>
                <a:gd name="T2" fmla="*/ 19 w 87"/>
                <a:gd name="T3" fmla="*/ 94 h 95"/>
                <a:gd name="T4" fmla="*/ 3 w 87"/>
                <a:gd name="T5" fmla="*/ 94 h 95"/>
                <a:gd name="T6" fmla="*/ 1 w 87"/>
                <a:gd name="T7" fmla="*/ 91 h 95"/>
                <a:gd name="T8" fmla="*/ 29 w 87"/>
                <a:gd name="T9" fmla="*/ 4 h 95"/>
                <a:gd name="T10" fmla="*/ 35 w 87"/>
                <a:gd name="T11" fmla="*/ 0 h 95"/>
                <a:gd name="T12" fmla="*/ 53 w 87"/>
                <a:gd name="T13" fmla="*/ 0 h 95"/>
                <a:gd name="T14" fmla="*/ 58 w 87"/>
                <a:gd name="T15" fmla="*/ 5 h 95"/>
                <a:gd name="T16" fmla="*/ 86 w 87"/>
                <a:gd name="T17" fmla="*/ 92 h 95"/>
                <a:gd name="T18" fmla="*/ 84 w 87"/>
                <a:gd name="T19" fmla="*/ 95 h 95"/>
                <a:gd name="T20" fmla="*/ 67 w 87"/>
                <a:gd name="T21" fmla="*/ 95 h 95"/>
                <a:gd name="T22" fmla="*/ 62 w 87"/>
                <a:gd name="T23" fmla="*/ 90 h 95"/>
                <a:gd name="T24" fmla="*/ 57 w 87"/>
                <a:gd name="T25" fmla="*/ 73 h 95"/>
                <a:gd name="T26" fmla="*/ 29 w 87"/>
                <a:gd name="T27" fmla="*/ 73 h 95"/>
                <a:gd name="T28" fmla="*/ 24 w 87"/>
                <a:gd name="T29" fmla="*/ 90 h 95"/>
                <a:gd name="T30" fmla="*/ 49 w 87"/>
                <a:gd name="T31" fmla="*/ 40 h 95"/>
                <a:gd name="T32" fmla="*/ 44 w 87"/>
                <a:gd name="T33" fmla="*/ 23 h 95"/>
                <a:gd name="T34" fmla="*/ 43 w 87"/>
                <a:gd name="T35" fmla="*/ 23 h 95"/>
                <a:gd name="T36" fmla="*/ 39 w 87"/>
                <a:gd name="T37" fmla="*/ 40 h 95"/>
                <a:gd name="T38" fmla="*/ 34 w 87"/>
                <a:gd name="T39" fmla="*/ 56 h 95"/>
                <a:gd name="T40" fmla="*/ 53 w 87"/>
                <a:gd name="T41" fmla="*/ 56 h 95"/>
                <a:gd name="T42" fmla="*/ 49 w 87"/>
                <a:gd name="T43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95">
                  <a:moveTo>
                    <a:pt x="24" y="90"/>
                  </a:moveTo>
                  <a:cubicBezTo>
                    <a:pt x="23" y="93"/>
                    <a:pt x="22" y="94"/>
                    <a:pt x="19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1" y="94"/>
                    <a:pt x="0" y="94"/>
                    <a:pt x="1" y="91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2"/>
                    <a:pt x="31" y="0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57" y="2"/>
                    <a:pt x="58" y="5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7" y="94"/>
                    <a:pt x="86" y="95"/>
                    <a:pt x="84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4" y="95"/>
                    <a:pt x="63" y="93"/>
                    <a:pt x="62" y="90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29" y="73"/>
                    <a:pt x="29" y="73"/>
                    <a:pt x="29" y="73"/>
                  </a:cubicBezTo>
                  <a:lnTo>
                    <a:pt x="24" y="90"/>
                  </a:lnTo>
                  <a:close/>
                  <a:moveTo>
                    <a:pt x="49" y="40"/>
                  </a:move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53" y="56"/>
                    <a:pt x="53" y="56"/>
                    <a:pt x="53" y="56"/>
                  </a:cubicBezTo>
                  <a:lnTo>
                    <a:pt x="4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8" name="Freeform 178">
              <a:extLst>
                <a:ext uri="{FF2B5EF4-FFF2-40B4-BE49-F238E27FC236}">
                  <a16:creationId xmlns:a16="http://schemas.microsoft.com/office/drawing/2014/main" id="{6C8D7EB3-4A93-4F42-8C3F-25E2DB189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6" y="49213"/>
              <a:ext cx="196850" cy="133350"/>
            </a:xfrm>
            <a:custGeom>
              <a:avLst/>
              <a:gdLst>
                <a:gd name="T0" fmla="*/ 103 w 107"/>
                <a:gd name="T1" fmla="*/ 72 h 72"/>
                <a:gd name="T2" fmla="*/ 88 w 107"/>
                <a:gd name="T3" fmla="*/ 72 h 72"/>
                <a:gd name="T4" fmla="*/ 85 w 107"/>
                <a:gd name="T5" fmla="*/ 69 h 72"/>
                <a:gd name="T6" fmla="*/ 85 w 107"/>
                <a:gd name="T7" fmla="*/ 32 h 72"/>
                <a:gd name="T8" fmla="*/ 77 w 107"/>
                <a:gd name="T9" fmla="*/ 21 h 72"/>
                <a:gd name="T10" fmla="*/ 64 w 107"/>
                <a:gd name="T11" fmla="*/ 25 h 72"/>
                <a:gd name="T12" fmla="*/ 64 w 107"/>
                <a:gd name="T13" fmla="*/ 69 h 72"/>
                <a:gd name="T14" fmla="*/ 61 w 107"/>
                <a:gd name="T15" fmla="*/ 72 h 72"/>
                <a:gd name="T16" fmla="*/ 45 w 107"/>
                <a:gd name="T17" fmla="*/ 71 h 72"/>
                <a:gd name="T18" fmla="*/ 43 w 107"/>
                <a:gd name="T19" fmla="*/ 68 h 72"/>
                <a:gd name="T20" fmla="*/ 43 w 107"/>
                <a:gd name="T21" fmla="*/ 31 h 72"/>
                <a:gd name="T22" fmla="*/ 35 w 107"/>
                <a:gd name="T23" fmla="*/ 20 h 72"/>
                <a:gd name="T24" fmla="*/ 22 w 107"/>
                <a:gd name="T25" fmla="*/ 24 h 72"/>
                <a:gd name="T26" fmla="*/ 22 w 107"/>
                <a:gd name="T27" fmla="*/ 68 h 72"/>
                <a:gd name="T28" fmla="*/ 19 w 107"/>
                <a:gd name="T29" fmla="*/ 71 h 72"/>
                <a:gd name="T30" fmla="*/ 3 w 107"/>
                <a:gd name="T31" fmla="*/ 71 h 72"/>
                <a:gd name="T32" fmla="*/ 0 w 107"/>
                <a:gd name="T33" fmla="*/ 68 h 72"/>
                <a:gd name="T34" fmla="*/ 1 w 107"/>
                <a:gd name="T35" fmla="*/ 4 h 72"/>
                <a:gd name="T36" fmla="*/ 4 w 107"/>
                <a:gd name="T37" fmla="*/ 1 h 72"/>
                <a:gd name="T38" fmla="*/ 20 w 107"/>
                <a:gd name="T39" fmla="*/ 1 h 72"/>
                <a:gd name="T40" fmla="*/ 23 w 107"/>
                <a:gd name="T41" fmla="*/ 4 h 72"/>
                <a:gd name="T42" fmla="*/ 23 w 107"/>
                <a:gd name="T43" fmla="*/ 8 h 72"/>
                <a:gd name="T44" fmla="*/ 23 w 107"/>
                <a:gd name="T45" fmla="*/ 8 h 72"/>
                <a:gd name="T46" fmla="*/ 44 w 107"/>
                <a:gd name="T47" fmla="*/ 0 h 72"/>
                <a:gd name="T48" fmla="*/ 62 w 107"/>
                <a:gd name="T49" fmla="*/ 10 h 72"/>
                <a:gd name="T50" fmla="*/ 86 w 107"/>
                <a:gd name="T51" fmla="*/ 1 h 72"/>
                <a:gd name="T52" fmla="*/ 107 w 107"/>
                <a:gd name="T53" fmla="*/ 29 h 72"/>
                <a:gd name="T54" fmla="*/ 106 w 107"/>
                <a:gd name="T55" fmla="*/ 69 h 72"/>
                <a:gd name="T56" fmla="*/ 103 w 107"/>
                <a:gd name="T5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72">
                  <a:moveTo>
                    <a:pt x="103" y="72"/>
                  </a:moveTo>
                  <a:cubicBezTo>
                    <a:pt x="88" y="72"/>
                    <a:pt x="88" y="72"/>
                    <a:pt x="88" y="72"/>
                  </a:cubicBezTo>
                  <a:cubicBezTo>
                    <a:pt x="85" y="72"/>
                    <a:pt x="85" y="71"/>
                    <a:pt x="85" y="69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23"/>
                    <a:pt x="82" y="21"/>
                    <a:pt x="77" y="21"/>
                  </a:cubicBezTo>
                  <a:cubicBezTo>
                    <a:pt x="74" y="21"/>
                    <a:pt x="68" y="23"/>
                    <a:pt x="64" y="25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4" y="70"/>
                    <a:pt x="64" y="72"/>
                    <a:pt x="61" y="72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71"/>
                    <a:pt x="42" y="70"/>
                    <a:pt x="43" y="6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23"/>
                    <a:pt x="40" y="20"/>
                    <a:pt x="35" y="20"/>
                  </a:cubicBezTo>
                  <a:cubicBezTo>
                    <a:pt x="32" y="20"/>
                    <a:pt x="26" y="22"/>
                    <a:pt x="22" y="24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70"/>
                    <a:pt x="21" y="71"/>
                    <a:pt x="19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1" y="71"/>
                    <a:pt x="0" y="70"/>
                    <a:pt x="0" y="68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2" y="1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3" y="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9" y="3"/>
                    <a:pt x="36" y="0"/>
                    <a:pt x="44" y="0"/>
                  </a:cubicBezTo>
                  <a:cubicBezTo>
                    <a:pt x="52" y="0"/>
                    <a:pt x="59" y="3"/>
                    <a:pt x="62" y="10"/>
                  </a:cubicBezTo>
                  <a:cubicBezTo>
                    <a:pt x="69" y="5"/>
                    <a:pt x="77" y="1"/>
                    <a:pt x="86" y="1"/>
                  </a:cubicBezTo>
                  <a:cubicBezTo>
                    <a:pt x="106" y="1"/>
                    <a:pt x="107" y="15"/>
                    <a:pt x="107" y="29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6" y="70"/>
                    <a:pt x="106" y="72"/>
                    <a:pt x="10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19" name="Freeform 179">
              <a:extLst>
                <a:ext uri="{FF2B5EF4-FFF2-40B4-BE49-F238E27FC236}">
                  <a16:creationId xmlns:a16="http://schemas.microsoft.com/office/drawing/2014/main" id="{92040A8F-7180-BC48-9C43-18E030BE8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901" y="50800"/>
              <a:ext cx="133350" cy="134938"/>
            </a:xfrm>
            <a:custGeom>
              <a:avLst/>
              <a:gdLst>
                <a:gd name="T0" fmla="*/ 45 w 73"/>
                <a:gd name="T1" fmla="*/ 63 h 73"/>
                <a:gd name="T2" fmla="*/ 20 w 73"/>
                <a:gd name="T3" fmla="*/ 72 h 73"/>
                <a:gd name="T4" fmla="*/ 0 w 73"/>
                <a:gd name="T5" fmla="*/ 51 h 73"/>
                <a:gd name="T6" fmla="*/ 27 w 73"/>
                <a:gd name="T7" fmla="*/ 28 h 73"/>
                <a:gd name="T8" fmla="*/ 44 w 73"/>
                <a:gd name="T9" fmla="*/ 28 h 73"/>
                <a:gd name="T10" fmla="*/ 44 w 73"/>
                <a:gd name="T11" fmla="*/ 26 h 73"/>
                <a:gd name="T12" fmla="*/ 31 w 73"/>
                <a:gd name="T13" fmla="*/ 18 h 73"/>
                <a:gd name="T14" fmla="*/ 13 w 73"/>
                <a:gd name="T15" fmla="*/ 19 h 73"/>
                <a:gd name="T16" fmla="*/ 7 w 73"/>
                <a:gd name="T17" fmla="*/ 16 h 73"/>
                <a:gd name="T18" fmla="*/ 6 w 73"/>
                <a:gd name="T19" fmla="*/ 9 h 73"/>
                <a:gd name="T20" fmla="*/ 10 w 73"/>
                <a:gd name="T21" fmla="*/ 3 h 73"/>
                <a:gd name="T22" fmla="*/ 35 w 73"/>
                <a:gd name="T23" fmla="*/ 0 h 73"/>
                <a:gd name="T24" fmla="*/ 65 w 73"/>
                <a:gd name="T25" fmla="*/ 27 h 73"/>
                <a:gd name="T26" fmla="*/ 65 w 73"/>
                <a:gd name="T27" fmla="*/ 50 h 73"/>
                <a:gd name="T28" fmla="*/ 70 w 73"/>
                <a:gd name="T29" fmla="*/ 56 h 73"/>
                <a:gd name="T30" fmla="*/ 73 w 73"/>
                <a:gd name="T31" fmla="*/ 59 h 73"/>
                <a:gd name="T32" fmla="*/ 73 w 73"/>
                <a:gd name="T33" fmla="*/ 68 h 73"/>
                <a:gd name="T34" fmla="*/ 69 w 73"/>
                <a:gd name="T35" fmla="*/ 72 h 73"/>
                <a:gd name="T36" fmla="*/ 60 w 73"/>
                <a:gd name="T37" fmla="*/ 73 h 73"/>
                <a:gd name="T38" fmla="*/ 45 w 73"/>
                <a:gd name="T39" fmla="*/ 63 h 73"/>
                <a:gd name="T40" fmla="*/ 43 w 73"/>
                <a:gd name="T41" fmla="*/ 42 h 73"/>
                <a:gd name="T42" fmla="*/ 30 w 73"/>
                <a:gd name="T43" fmla="*/ 42 h 73"/>
                <a:gd name="T44" fmla="*/ 22 w 73"/>
                <a:gd name="T45" fmla="*/ 50 h 73"/>
                <a:gd name="T46" fmla="*/ 28 w 73"/>
                <a:gd name="T47" fmla="*/ 56 h 73"/>
                <a:gd name="T48" fmla="*/ 43 w 73"/>
                <a:gd name="T49" fmla="*/ 52 h 73"/>
                <a:gd name="T50" fmla="*/ 43 w 73"/>
                <a:gd name="T51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73">
                  <a:moveTo>
                    <a:pt x="45" y="63"/>
                  </a:moveTo>
                  <a:cubicBezTo>
                    <a:pt x="38" y="70"/>
                    <a:pt x="27" y="73"/>
                    <a:pt x="20" y="72"/>
                  </a:cubicBezTo>
                  <a:cubicBezTo>
                    <a:pt x="3" y="72"/>
                    <a:pt x="0" y="62"/>
                    <a:pt x="0" y="51"/>
                  </a:cubicBezTo>
                  <a:cubicBezTo>
                    <a:pt x="0" y="34"/>
                    <a:pt x="11" y="28"/>
                    <a:pt x="27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0"/>
                    <a:pt x="42" y="18"/>
                    <a:pt x="31" y="18"/>
                  </a:cubicBezTo>
                  <a:cubicBezTo>
                    <a:pt x="27" y="17"/>
                    <a:pt x="18" y="18"/>
                    <a:pt x="13" y="19"/>
                  </a:cubicBezTo>
                  <a:cubicBezTo>
                    <a:pt x="9" y="19"/>
                    <a:pt x="8" y="19"/>
                    <a:pt x="7" y="1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6"/>
                    <a:pt x="6" y="5"/>
                    <a:pt x="10" y="3"/>
                  </a:cubicBezTo>
                  <a:cubicBezTo>
                    <a:pt x="17" y="1"/>
                    <a:pt x="28" y="0"/>
                    <a:pt x="35" y="0"/>
                  </a:cubicBezTo>
                  <a:cubicBezTo>
                    <a:pt x="62" y="0"/>
                    <a:pt x="65" y="10"/>
                    <a:pt x="65" y="27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6"/>
                    <a:pt x="66" y="56"/>
                    <a:pt x="70" y="56"/>
                  </a:cubicBezTo>
                  <a:cubicBezTo>
                    <a:pt x="72" y="57"/>
                    <a:pt x="73" y="57"/>
                    <a:pt x="73" y="59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3" y="70"/>
                    <a:pt x="71" y="71"/>
                    <a:pt x="69" y="72"/>
                  </a:cubicBezTo>
                  <a:cubicBezTo>
                    <a:pt x="66" y="72"/>
                    <a:pt x="63" y="73"/>
                    <a:pt x="60" y="73"/>
                  </a:cubicBezTo>
                  <a:cubicBezTo>
                    <a:pt x="53" y="72"/>
                    <a:pt x="47" y="71"/>
                    <a:pt x="45" y="63"/>
                  </a:cubicBezTo>
                  <a:close/>
                  <a:moveTo>
                    <a:pt x="43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25" y="42"/>
                    <a:pt x="22" y="44"/>
                    <a:pt x="22" y="50"/>
                  </a:cubicBezTo>
                  <a:cubicBezTo>
                    <a:pt x="22" y="55"/>
                    <a:pt x="23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lnTo>
                    <a:pt x="4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0" name="Freeform 180">
              <a:extLst>
                <a:ext uri="{FF2B5EF4-FFF2-40B4-BE49-F238E27FC236}">
                  <a16:creationId xmlns:a16="http://schemas.microsoft.com/office/drawing/2014/main" id="{91A5F5A4-91A7-D643-978E-B48F700C1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4538" y="0"/>
              <a:ext cx="123825" cy="185738"/>
            </a:xfrm>
            <a:custGeom>
              <a:avLst/>
              <a:gdLst>
                <a:gd name="T0" fmla="*/ 63 w 67"/>
                <a:gd name="T1" fmla="*/ 100 h 101"/>
                <a:gd name="T2" fmla="*/ 47 w 67"/>
                <a:gd name="T3" fmla="*/ 100 h 101"/>
                <a:gd name="T4" fmla="*/ 45 w 67"/>
                <a:gd name="T5" fmla="*/ 97 h 101"/>
                <a:gd name="T6" fmla="*/ 45 w 67"/>
                <a:gd name="T7" fmla="*/ 94 h 101"/>
                <a:gd name="T8" fmla="*/ 44 w 67"/>
                <a:gd name="T9" fmla="*/ 94 h 101"/>
                <a:gd name="T10" fmla="*/ 24 w 67"/>
                <a:gd name="T11" fmla="*/ 101 h 101"/>
                <a:gd name="T12" fmla="*/ 1 w 67"/>
                <a:gd name="T13" fmla="*/ 66 h 101"/>
                <a:gd name="T14" fmla="*/ 30 w 67"/>
                <a:gd name="T15" fmla="*/ 29 h 101"/>
                <a:gd name="T16" fmla="*/ 45 w 67"/>
                <a:gd name="T17" fmla="*/ 31 h 101"/>
                <a:gd name="T18" fmla="*/ 45 w 67"/>
                <a:gd name="T19" fmla="*/ 31 h 101"/>
                <a:gd name="T20" fmla="*/ 45 w 67"/>
                <a:gd name="T21" fmla="*/ 3 h 101"/>
                <a:gd name="T22" fmla="*/ 48 w 67"/>
                <a:gd name="T23" fmla="*/ 0 h 101"/>
                <a:gd name="T24" fmla="*/ 64 w 67"/>
                <a:gd name="T25" fmla="*/ 0 h 101"/>
                <a:gd name="T26" fmla="*/ 67 w 67"/>
                <a:gd name="T27" fmla="*/ 4 h 101"/>
                <a:gd name="T28" fmla="*/ 66 w 67"/>
                <a:gd name="T29" fmla="*/ 98 h 101"/>
                <a:gd name="T30" fmla="*/ 63 w 67"/>
                <a:gd name="T31" fmla="*/ 100 h 101"/>
                <a:gd name="T32" fmla="*/ 45 w 67"/>
                <a:gd name="T33" fmla="*/ 49 h 101"/>
                <a:gd name="T34" fmla="*/ 34 w 67"/>
                <a:gd name="T35" fmla="*/ 47 h 101"/>
                <a:gd name="T36" fmla="*/ 23 w 67"/>
                <a:gd name="T37" fmla="*/ 65 h 101"/>
                <a:gd name="T38" fmla="*/ 31 w 67"/>
                <a:gd name="T39" fmla="*/ 82 h 101"/>
                <a:gd name="T40" fmla="*/ 45 w 67"/>
                <a:gd name="T41" fmla="*/ 78 h 101"/>
                <a:gd name="T42" fmla="*/ 45 w 67"/>
                <a:gd name="T43" fmla="*/ 4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101">
                  <a:moveTo>
                    <a:pt x="63" y="100"/>
                  </a:moveTo>
                  <a:cubicBezTo>
                    <a:pt x="47" y="100"/>
                    <a:pt x="47" y="100"/>
                    <a:pt x="47" y="100"/>
                  </a:cubicBezTo>
                  <a:cubicBezTo>
                    <a:pt x="45" y="100"/>
                    <a:pt x="44" y="99"/>
                    <a:pt x="45" y="97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38" y="98"/>
                    <a:pt x="31" y="101"/>
                    <a:pt x="24" y="101"/>
                  </a:cubicBezTo>
                  <a:cubicBezTo>
                    <a:pt x="5" y="101"/>
                    <a:pt x="0" y="86"/>
                    <a:pt x="1" y="66"/>
                  </a:cubicBezTo>
                  <a:cubicBezTo>
                    <a:pt x="1" y="43"/>
                    <a:pt x="5" y="28"/>
                    <a:pt x="30" y="29"/>
                  </a:cubicBezTo>
                  <a:cubicBezTo>
                    <a:pt x="36" y="29"/>
                    <a:pt x="41" y="3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2"/>
                    <a:pt x="46" y="0"/>
                    <a:pt x="4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0"/>
                    <a:pt x="67" y="2"/>
                    <a:pt x="67" y="4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6" y="99"/>
                    <a:pt x="65" y="101"/>
                    <a:pt x="63" y="100"/>
                  </a:cubicBezTo>
                  <a:close/>
                  <a:moveTo>
                    <a:pt x="45" y="49"/>
                  </a:moveTo>
                  <a:cubicBezTo>
                    <a:pt x="40" y="48"/>
                    <a:pt x="37" y="47"/>
                    <a:pt x="34" y="47"/>
                  </a:cubicBezTo>
                  <a:cubicBezTo>
                    <a:pt x="26" y="47"/>
                    <a:pt x="23" y="51"/>
                    <a:pt x="23" y="65"/>
                  </a:cubicBezTo>
                  <a:cubicBezTo>
                    <a:pt x="22" y="79"/>
                    <a:pt x="25" y="82"/>
                    <a:pt x="31" y="82"/>
                  </a:cubicBezTo>
                  <a:cubicBezTo>
                    <a:pt x="35" y="82"/>
                    <a:pt x="41" y="79"/>
                    <a:pt x="45" y="78"/>
                  </a:cubicBez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1" name="Freeform 181">
              <a:extLst>
                <a:ext uri="{FF2B5EF4-FFF2-40B4-BE49-F238E27FC236}">
                  <a16:creationId xmlns:a16="http://schemas.microsoft.com/office/drawing/2014/main" id="{6D9E3275-FEAB-7944-88C0-0FB18D605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0588" y="53975"/>
              <a:ext cx="119063" cy="133350"/>
            </a:xfrm>
            <a:custGeom>
              <a:avLst/>
              <a:gdLst>
                <a:gd name="T0" fmla="*/ 22 w 65"/>
                <a:gd name="T1" fmla="*/ 42 h 73"/>
                <a:gd name="T2" fmla="*/ 38 w 65"/>
                <a:gd name="T3" fmla="*/ 55 h 73"/>
                <a:gd name="T4" fmla="*/ 54 w 65"/>
                <a:gd name="T5" fmla="*/ 54 h 73"/>
                <a:gd name="T6" fmla="*/ 59 w 65"/>
                <a:gd name="T7" fmla="*/ 57 h 73"/>
                <a:gd name="T8" fmla="*/ 60 w 65"/>
                <a:gd name="T9" fmla="*/ 64 h 73"/>
                <a:gd name="T10" fmla="*/ 56 w 65"/>
                <a:gd name="T11" fmla="*/ 70 h 73"/>
                <a:gd name="T12" fmla="*/ 34 w 65"/>
                <a:gd name="T13" fmla="*/ 73 h 73"/>
                <a:gd name="T14" fmla="*/ 0 w 65"/>
                <a:gd name="T15" fmla="*/ 37 h 73"/>
                <a:gd name="T16" fmla="*/ 33 w 65"/>
                <a:gd name="T17" fmla="*/ 1 h 73"/>
                <a:gd name="T18" fmla="*/ 65 w 65"/>
                <a:gd name="T19" fmla="*/ 33 h 73"/>
                <a:gd name="T20" fmla="*/ 57 w 65"/>
                <a:gd name="T21" fmla="*/ 42 h 73"/>
                <a:gd name="T22" fmla="*/ 22 w 65"/>
                <a:gd name="T23" fmla="*/ 42 h 73"/>
                <a:gd name="T24" fmla="*/ 23 w 65"/>
                <a:gd name="T25" fmla="*/ 29 h 73"/>
                <a:gd name="T26" fmla="*/ 43 w 65"/>
                <a:gd name="T27" fmla="*/ 29 h 73"/>
                <a:gd name="T28" fmla="*/ 33 w 65"/>
                <a:gd name="T29" fmla="*/ 17 h 73"/>
                <a:gd name="T30" fmla="*/ 23 w 65"/>
                <a:gd name="T31" fmla="*/ 2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73">
                  <a:moveTo>
                    <a:pt x="22" y="42"/>
                  </a:moveTo>
                  <a:cubicBezTo>
                    <a:pt x="23" y="53"/>
                    <a:pt x="28" y="55"/>
                    <a:pt x="38" y="55"/>
                  </a:cubicBezTo>
                  <a:cubicBezTo>
                    <a:pt x="42" y="55"/>
                    <a:pt x="49" y="55"/>
                    <a:pt x="54" y="54"/>
                  </a:cubicBezTo>
                  <a:cubicBezTo>
                    <a:pt x="58" y="54"/>
                    <a:pt x="58" y="54"/>
                    <a:pt x="59" y="57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7"/>
                    <a:pt x="61" y="69"/>
                    <a:pt x="56" y="70"/>
                  </a:cubicBezTo>
                  <a:cubicBezTo>
                    <a:pt x="51" y="72"/>
                    <a:pt x="40" y="73"/>
                    <a:pt x="34" y="73"/>
                  </a:cubicBezTo>
                  <a:cubicBezTo>
                    <a:pt x="5" y="73"/>
                    <a:pt x="0" y="56"/>
                    <a:pt x="0" y="37"/>
                  </a:cubicBezTo>
                  <a:cubicBezTo>
                    <a:pt x="0" y="24"/>
                    <a:pt x="3" y="0"/>
                    <a:pt x="33" y="1"/>
                  </a:cubicBezTo>
                  <a:cubicBezTo>
                    <a:pt x="60" y="1"/>
                    <a:pt x="65" y="18"/>
                    <a:pt x="65" y="33"/>
                  </a:cubicBezTo>
                  <a:cubicBezTo>
                    <a:pt x="65" y="39"/>
                    <a:pt x="63" y="42"/>
                    <a:pt x="57" y="42"/>
                  </a:cubicBezTo>
                  <a:lnTo>
                    <a:pt x="22" y="42"/>
                  </a:lnTo>
                  <a:close/>
                  <a:moveTo>
                    <a:pt x="23" y="29"/>
                  </a:moveTo>
                  <a:cubicBezTo>
                    <a:pt x="43" y="29"/>
                    <a:pt x="43" y="29"/>
                    <a:pt x="43" y="29"/>
                  </a:cubicBezTo>
                  <a:cubicBezTo>
                    <a:pt x="43" y="23"/>
                    <a:pt x="40" y="17"/>
                    <a:pt x="33" y="17"/>
                  </a:cubicBezTo>
                  <a:cubicBezTo>
                    <a:pt x="26" y="17"/>
                    <a:pt x="23" y="21"/>
                    <a:pt x="2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2" name="Freeform 182">
              <a:extLst>
                <a:ext uri="{FF2B5EF4-FFF2-40B4-BE49-F238E27FC236}">
                  <a16:creationId xmlns:a16="http://schemas.microsoft.com/office/drawing/2014/main" id="{2FE16B0B-0324-784A-BD50-608F9E112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88" y="57150"/>
              <a:ext cx="120650" cy="131763"/>
            </a:xfrm>
            <a:custGeom>
              <a:avLst/>
              <a:gdLst>
                <a:gd name="T0" fmla="*/ 62 w 66"/>
                <a:gd name="T1" fmla="*/ 71 h 72"/>
                <a:gd name="T2" fmla="*/ 47 w 66"/>
                <a:gd name="T3" fmla="*/ 71 h 72"/>
                <a:gd name="T4" fmla="*/ 44 w 66"/>
                <a:gd name="T5" fmla="*/ 68 h 72"/>
                <a:gd name="T6" fmla="*/ 44 w 66"/>
                <a:gd name="T7" fmla="*/ 64 h 72"/>
                <a:gd name="T8" fmla="*/ 44 w 66"/>
                <a:gd name="T9" fmla="*/ 64 h 72"/>
                <a:gd name="T10" fmla="*/ 21 w 66"/>
                <a:gd name="T11" fmla="*/ 72 h 72"/>
                <a:gd name="T12" fmla="*/ 0 w 66"/>
                <a:gd name="T13" fmla="*/ 44 h 72"/>
                <a:gd name="T14" fmla="*/ 1 w 66"/>
                <a:gd name="T15" fmla="*/ 4 h 72"/>
                <a:gd name="T16" fmla="*/ 4 w 66"/>
                <a:gd name="T17" fmla="*/ 0 h 72"/>
                <a:gd name="T18" fmla="*/ 19 w 66"/>
                <a:gd name="T19" fmla="*/ 1 h 72"/>
                <a:gd name="T20" fmla="*/ 22 w 66"/>
                <a:gd name="T21" fmla="*/ 4 h 72"/>
                <a:gd name="T22" fmla="*/ 22 w 66"/>
                <a:gd name="T23" fmla="*/ 41 h 72"/>
                <a:gd name="T24" fmla="*/ 31 w 66"/>
                <a:gd name="T25" fmla="*/ 52 h 72"/>
                <a:gd name="T26" fmla="*/ 44 w 66"/>
                <a:gd name="T27" fmla="*/ 48 h 72"/>
                <a:gd name="T28" fmla="*/ 44 w 66"/>
                <a:gd name="T29" fmla="*/ 4 h 72"/>
                <a:gd name="T30" fmla="*/ 47 w 66"/>
                <a:gd name="T31" fmla="*/ 1 h 72"/>
                <a:gd name="T32" fmla="*/ 63 w 66"/>
                <a:gd name="T33" fmla="*/ 1 h 72"/>
                <a:gd name="T34" fmla="*/ 66 w 66"/>
                <a:gd name="T35" fmla="*/ 4 h 72"/>
                <a:gd name="T36" fmla="*/ 66 w 66"/>
                <a:gd name="T37" fmla="*/ 68 h 72"/>
                <a:gd name="T38" fmla="*/ 62 w 66"/>
                <a:gd name="T39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2">
                  <a:moveTo>
                    <a:pt x="62" y="71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44" y="71"/>
                    <a:pt x="44" y="69"/>
                    <a:pt x="44" y="68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37" y="69"/>
                    <a:pt x="28" y="72"/>
                    <a:pt x="21" y="72"/>
                  </a:cubicBezTo>
                  <a:cubicBezTo>
                    <a:pt x="1" y="71"/>
                    <a:pt x="0" y="59"/>
                    <a:pt x="0" y="4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1" y="0"/>
                    <a:pt x="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2" y="1"/>
                    <a:pt x="22" y="2"/>
                    <a:pt x="22" y="4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8"/>
                    <a:pt x="24" y="52"/>
                    <a:pt x="31" y="52"/>
                  </a:cubicBezTo>
                  <a:cubicBezTo>
                    <a:pt x="35" y="52"/>
                    <a:pt x="41" y="49"/>
                    <a:pt x="44" y="4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5" y="1"/>
                    <a:pt x="47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5" y="1"/>
                    <a:pt x="66" y="2"/>
                    <a:pt x="66" y="4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6" y="70"/>
                    <a:pt x="65" y="71"/>
                    <a:pt x="6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3" name="Freeform 183">
              <a:extLst>
                <a:ext uri="{FF2B5EF4-FFF2-40B4-BE49-F238E27FC236}">
                  <a16:creationId xmlns:a16="http://schemas.microsoft.com/office/drawing/2014/main" id="{4F445083-05D7-F141-BD2D-8690CDBB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6" y="57150"/>
              <a:ext cx="109538" cy="133350"/>
            </a:xfrm>
            <a:custGeom>
              <a:avLst/>
              <a:gdLst>
                <a:gd name="T0" fmla="*/ 28 w 60"/>
                <a:gd name="T1" fmla="*/ 73 h 73"/>
                <a:gd name="T2" fmla="*/ 6 w 60"/>
                <a:gd name="T3" fmla="*/ 69 h 73"/>
                <a:gd name="T4" fmla="*/ 1 w 60"/>
                <a:gd name="T5" fmla="*/ 62 h 73"/>
                <a:gd name="T6" fmla="*/ 3 w 60"/>
                <a:gd name="T7" fmla="*/ 56 h 73"/>
                <a:gd name="T8" fmla="*/ 7 w 60"/>
                <a:gd name="T9" fmla="*/ 53 h 73"/>
                <a:gd name="T10" fmla="*/ 28 w 60"/>
                <a:gd name="T11" fmla="*/ 55 h 73"/>
                <a:gd name="T12" fmla="*/ 38 w 60"/>
                <a:gd name="T13" fmla="*/ 50 h 73"/>
                <a:gd name="T14" fmla="*/ 30 w 60"/>
                <a:gd name="T15" fmla="*/ 44 h 73"/>
                <a:gd name="T16" fmla="*/ 2 w 60"/>
                <a:gd name="T17" fmla="*/ 22 h 73"/>
                <a:gd name="T18" fmla="*/ 31 w 60"/>
                <a:gd name="T19" fmla="*/ 0 h 73"/>
                <a:gd name="T20" fmla="*/ 53 w 60"/>
                <a:gd name="T21" fmla="*/ 3 h 73"/>
                <a:gd name="T22" fmla="*/ 58 w 60"/>
                <a:gd name="T23" fmla="*/ 9 h 73"/>
                <a:gd name="T24" fmla="*/ 56 w 60"/>
                <a:gd name="T25" fmla="*/ 16 h 73"/>
                <a:gd name="T26" fmla="*/ 52 w 60"/>
                <a:gd name="T27" fmla="*/ 19 h 73"/>
                <a:gd name="T28" fmla="*/ 32 w 60"/>
                <a:gd name="T29" fmla="*/ 17 h 73"/>
                <a:gd name="T30" fmla="*/ 24 w 60"/>
                <a:gd name="T31" fmla="*/ 22 h 73"/>
                <a:gd name="T32" fmla="*/ 32 w 60"/>
                <a:gd name="T33" fmla="*/ 27 h 73"/>
                <a:gd name="T34" fmla="*/ 60 w 60"/>
                <a:gd name="T35" fmla="*/ 49 h 73"/>
                <a:gd name="T36" fmla="*/ 28 w 6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73">
                  <a:moveTo>
                    <a:pt x="28" y="73"/>
                  </a:moveTo>
                  <a:cubicBezTo>
                    <a:pt x="21" y="73"/>
                    <a:pt x="12" y="71"/>
                    <a:pt x="6" y="69"/>
                  </a:cubicBezTo>
                  <a:cubicBezTo>
                    <a:pt x="1" y="68"/>
                    <a:pt x="0" y="66"/>
                    <a:pt x="1" y="6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3"/>
                    <a:pt x="4" y="53"/>
                    <a:pt x="7" y="53"/>
                  </a:cubicBezTo>
                  <a:cubicBezTo>
                    <a:pt x="14" y="54"/>
                    <a:pt x="23" y="55"/>
                    <a:pt x="28" y="55"/>
                  </a:cubicBezTo>
                  <a:cubicBezTo>
                    <a:pt x="35" y="55"/>
                    <a:pt x="38" y="54"/>
                    <a:pt x="38" y="50"/>
                  </a:cubicBezTo>
                  <a:cubicBezTo>
                    <a:pt x="38" y="46"/>
                    <a:pt x="36" y="45"/>
                    <a:pt x="30" y="44"/>
                  </a:cubicBezTo>
                  <a:cubicBezTo>
                    <a:pt x="14" y="42"/>
                    <a:pt x="2" y="39"/>
                    <a:pt x="2" y="22"/>
                  </a:cubicBezTo>
                  <a:cubicBezTo>
                    <a:pt x="2" y="7"/>
                    <a:pt x="14" y="0"/>
                    <a:pt x="31" y="0"/>
                  </a:cubicBezTo>
                  <a:cubicBezTo>
                    <a:pt x="37" y="0"/>
                    <a:pt x="47" y="1"/>
                    <a:pt x="53" y="3"/>
                  </a:cubicBezTo>
                  <a:cubicBezTo>
                    <a:pt x="57" y="5"/>
                    <a:pt x="59" y="6"/>
                    <a:pt x="58" y="9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9"/>
                    <a:pt x="55" y="19"/>
                    <a:pt x="52" y="19"/>
                  </a:cubicBezTo>
                  <a:cubicBezTo>
                    <a:pt x="46" y="18"/>
                    <a:pt x="36" y="17"/>
                    <a:pt x="32" y="17"/>
                  </a:cubicBezTo>
                  <a:cubicBezTo>
                    <a:pt x="25" y="17"/>
                    <a:pt x="24" y="19"/>
                    <a:pt x="24" y="22"/>
                  </a:cubicBezTo>
                  <a:cubicBezTo>
                    <a:pt x="24" y="25"/>
                    <a:pt x="27" y="26"/>
                    <a:pt x="32" y="27"/>
                  </a:cubicBezTo>
                  <a:cubicBezTo>
                    <a:pt x="47" y="29"/>
                    <a:pt x="60" y="32"/>
                    <a:pt x="60" y="49"/>
                  </a:cubicBezTo>
                  <a:cubicBezTo>
                    <a:pt x="60" y="67"/>
                    <a:pt x="44" y="73"/>
                    <a:pt x="2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4" name="Freeform 184">
              <a:extLst>
                <a:ext uri="{FF2B5EF4-FFF2-40B4-BE49-F238E27FC236}">
                  <a16:creationId xmlns:a16="http://schemas.microsoft.com/office/drawing/2014/main" id="{3D1E18BE-F78E-804A-89BB-BE6ADC833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1601" y="15875"/>
              <a:ext cx="128588" cy="174625"/>
            </a:xfrm>
            <a:custGeom>
              <a:avLst/>
              <a:gdLst>
                <a:gd name="T0" fmla="*/ 63 w 70"/>
                <a:gd name="T1" fmla="*/ 95 h 95"/>
                <a:gd name="T2" fmla="*/ 61 w 70"/>
                <a:gd name="T3" fmla="*/ 93 h 95"/>
                <a:gd name="T4" fmla="*/ 54 w 70"/>
                <a:gd name="T5" fmla="*/ 69 h 95"/>
                <a:gd name="T6" fmla="*/ 16 w 70"/>
                <a:gd name="T7" fmla="*/ 68 h 95"/>
                <a:gd name="T8" fmla="*/ 8 w 70"/>
                <a:gd name="T9" fmla="*/ 92 h 95"/>
                <a:gd name="T10" fmla="*/ 5 w 70"/>
                <a:gd name="T11" fmla="*/ 94 h 95"/>
                <a:gd name="T12" fmla="*/ 1 w 70"/>
                <a:gd name="T13" fmla="*/ 94 h 95"/>
                <a:gd name="T14" fmla="*/ 1 w 70"/>
                <a:gd name="T15" fmla="*/ 92 h 95"/>
                <a:gd name="T16" fmla="*/ 31 w 70"/>
                <a:gd name="T17" fmla="*/ 2 h 95"/>
                <a:gd name="T18" fmla="*/ 33 w 70"/>
                <a:gd name="T19" fmla="*/ 0 h 95"/>
                <a:gd name="T20" fmla="*/ 39 w 70"/>
                <a:gd name="T21" fmla="*/ 0 h 95"/>
                <a:gd name="T22" fmla="*/ 41 w 70"/>
                <a:gd name="T23" fmla="*/ 2 h 95"/>
                <a:gd name="T24" fmla="*/ 70 w 70"/>
                <a:gd name="T25" fmla="*/ 93 h 95"/>
                <a:gd name="T26" fmla="*/ 69 w 70"/>
                <a:gd name="T27" fmla="*/ 95 h 95"/>
                <a:gd name="T28" fmla="*/ 63 w 70"/>
                <a:gd name="T29" fmla="*/ 95 h 95"/>
                <a:gd name="T30" fmla="*/ 40 w 70"/>
                <a:gd name="T31" fmla="*/ 22 h 95"/>
                <a:gd name="T32" fmla="*/ 36 w 70"/>
                <a:gd name="T33" fmla="*/ 8 h 95"/>
                <a:gd name="T34" fmla="*/ 36 w 70"/>
                <a:gd name="T35" fmla="*/ 8 h 95"/>
                <a:gd name="T36" fmla="*/ 31 w 70"/>
                <a:gd name="T37" fmla="*/ 21 h 95"/>
                <a:gd name="T38" fmla="*/ 19 w 70"/>
                <a:gd name="T39" fmla="*/ 61 h 95"/>
                <a:gd name="T40" fmla="*/ 52 w 70"/>
                <a:gd name="T41" fmla="*/ 61 h 95"/>
                <a:gd name="T42" fmla="*/ 40 w 70"/>
                <a:gd name="T43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95">
                  <a:moveTo>
                    <a:pt x="63" y="95"/>
                  </a:moveTo>
                  <a:cubicBezTo>
                    <a:pt x="62" y="95"/>
                    <a:pt x="62" y="94"/>
                    <a:pt x="61" y="93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7" y="94"/>
                    <a:pt x="5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94"/>
                    <a:pt x="0" y="94"/>
                    <a:pt x="1" y="9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3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1"/>
                    <a:pt x="41" y="2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0" y="94"/>
                    <a:pt x="70" y="95"/>
                    <a:pt x="69" y="95"/>
                  </a:cubicBezTo>
                  <a:lnTo>
                    <a:pt x="63" y="95"/>
                  </a:lnTo>
                  <a:close/>
                  <a:moveTo>
                    <a:pt x="40" y="22"/>
                  </a:moveTo>
                  <a:cubicBezTo>
                    <a:pt x="36" y="10"/>
                    <a:pt x="37" y="13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2"/>
                    <a:pt x="35" y="10"/>
                    <a:pt x="31" y="2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52" y="61"/>
                    <a:pt x="52" y="61"/>
                    <a:pt x="52" y="61"/>
                  </a:cubicBezTo>
                  <a:lnTo>
                    <a:pt x="4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5" name="Freeform 185">
              <a:extLst>
                <a:ext uri="{FF2B5EF4-FFF2-40B4-BE49-F238E27FC236}">
                  <a16:creationId xmlns:a16="http://schemas.microsoft.com/office/drawing/2014/main" id="{844142CB-8BE1-F049-A8E8-F23E1B524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5588" y="23813"/>
              <a:ext cx="15875" cy="166688"/>
            </a:xfrm>
            <a:custGeom>
              <a:avLst/>
              <a:gdLst>
                <a:gd name="T0" fmla="*/ 5 w 9"/>
                <a:gd name="T1" fmla="*/ 10 h 91"/>
                <a:gd name="T2" fmla="*/ 0 w 9"/>
                <a:gd name="T3" fmla="*/ 5 h 91"/>
                <a:gd name="T4" fmla="*/ 5 w 9"/>
                <a:gd name="T5" fmla="*/ 0 h 91"/>
                <a:gd name="T6" fmla="*/ 9 w 9"/>
                <a:gd name="T7" fmla="*/ 5 h 91"/>
                <a:gd name="T8" fmla="*/ 5 w 9"/>
                <a:gd name="T9" fmla="*/ 10 h 91"/>
                <a:gd name="T10" fmla="*/ 3 w 9"/>
                <a:gd name="T11" fmla="*/ 22 h 91"/>
                <a:gd name="T12" fmla="*/ 6 w 9"/>
                <a:gd name="T13" fmla="*/ 22 h 91"/>
                <a:gd name="T14" fmla="*/ 8 w 9"/>
                <a:gd name="T15" fmla="*/ 24 h 91"/>
                <a:gd name="T16" fmla="*/ 7 w 9"/>
                <a:gd name="T17" fmla="*/ 89 h 91"/>
                <a:gd name="T18" fmla="*/ 6 w 9"/>
                <a:gd name="T19" fmla="*/ 91 h 91"/>
                <a:gd name="T20" fmla="*/ 2 w 9"/>
                <a:gd name="T21" fmla="*/ 91 h 91"/>
                <a:gd name="T22" fmla="*/ 0 w 9"/>
                <a:gd name="T23" fmla="*/ 89 h 91"/>
                <a:gd name="T24" fmla="*/ 1 w 9"/>
                <a:gd name="T25" fmla="*/ 24 h 91"/>
                <a:gd name="T26" fmla="*/ 3 w 9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1">
                  <a:moveTo>
                    <a:pt x="5" y="10"/>
                  </a:moveTo>
                  <a:cubicBezTo>
                    <a:pt x="0" y="10"/>
                    <a:pt x="0" y="8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9" y="2"/>
                    <a:pt x="9" y="5"/>
                  </a:cubicBezTo>
                  <a:cubicBezTo>
                    <a:pt x="9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4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1"/>
                    <a:pt x="6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1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6" name="Freeform 186">
              <a:extLst>
                <a:ext uri="{FF2B5EF4-FFF2-40B4-BE49-F238E27FC236}">
                  <a16:creationId xmlns:a16="http://schemas.microsoft.com/office/drawing/2014/main" id="{2019001B-7E86-6C41-8235-E2B47F355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61913"/>
              <a:ext cx="50800" cy="128588"/>
            </a:xfrm>
            <a:custGeom>
              <a:avLst/>
              <a:gdLst>
                <a:gd name="T0" fmla="*/ 8 w 28"/>
                <a:gd name="T1" fmla="*/ 15 h 70"/>
                <a:gd name="T2" fmla="*/ 7 w 28"/>
                <a:gd name="T3" fmla="*/ 68 h 70"/>
                <a:gd name="T4" fmla="*/ 5 w 28"/>
                <a:gd name="T5" fmla="*/ 70 h 70"/>
                <a:gd name="T6" fmla="*/ 1 w 28"/>
                <a:gd name="T7" fmla="*/ 70 h 70"/>
                <a:gd name="T8" fmla="*/ 0 w 28"/>
                <a:gd name="T9" fmla="*/ 68 h 70"/>
                <a:gd name="T10" fmla="*/ 0 w 28"/>
                <a:gd name="T11" fmla="*/ 3 h 70"/>
                <a:gd name="T12" fmla="*/ 2 w 28"/>
                <a:gd name="T13" fmla="*/ 1 h 70"/>
                <a:gd name="T14" fmla="*/ 6 w 28"/>
                <a:gd name="T15" fmla="*/ 1 h 70"/>
                <a:gd name="T16" fmla="*/ 8 w 28"/>
                <a:gd name="T17" fmla="*/ 3 h 70"/>
                <a:gd name="T18" fmla="*/ 8 w 28"/>
                <a:gd name="T19" fmla="*/ 9 h 70"/>
                <a:gd name="T20" fmla="*/ 26 w 28"/>
                <a:gd name="T21" fmla="*/ 1 h 70"/>
                <a:gd name="T22" fmla="*/ 27 w 28"/>
                <a:gd name="T23" fmla="*/ 2 h 70"/>
                <a:gd name="T24" fmla="*/ 28 w 28"/>
                <a:gd name="T25" fmla="*/ 6 h 70"/>
                <a:gd name="T26" fmla="*/ 27 w 28"/>
                <a:gd name="T27" fmla="*/ 8 h 70"/>
                <a:gd name="T28" fmla="*/ 8 w 28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70">
                  <a:moveTo>
                    <a:pt x="8" y="15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70"/>
                    <a:pt x="7" y="70"/>
                    <a:pt x="5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1" y="7"/>
                    <a:pt x="19" y="2"/>
                    <a:pt x="26" y="1"/>
                  </a:cubicBezTo>
                  <a:cubicBezTo>
                    <a:pt x="27" y="0"/>
                    <a:pt x="27" y="1"/>
                    <a:pt x="27" y="2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19" y="10"/>
                    <a:pt x="11" y="14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7" name="Freeform 187">
              <a:extLst>
                <a:ext uri="{FF2B5EF4-FFF2-40B4-BE49-F238E27FC236}">
                  <a16:creationId xmlns:a16="http://schemas.microsoft.com/office/drawing/2014/main" id="{859A26E6-F421-9A43-9EAF-C96803F7F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9525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1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8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7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93"/>
                    <a:pt x="9" y="93"/>
                    <a:pt x="14" y="93"/>
                  </a:cubicBezTo>
                  <a:cubicBezTo>
                    <a:pt x="16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8" name="Freeform 188">
              <a:extLst>
                <a:ext uri="{FF2B5EF4-FFF2-40B4-BE49-F238E27FC236}">
                  <a16:creationId xmlns:a16="http://schemas.microsoft.com/office/drawing/2014/main" id="{B06D42D0-D16D-1942-9B76-180930526C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738" y="25400"/>
              <a:ext cx="17463" cy="168275"/>
            </a:xfrm>
            <a:custGeom>
              <a:avLst/>
              <a:gdLst>
                <a:gd name="T0" fmla="*/ 5 w 10"/>
                <a:gd name="T1" fmla="*/ 10 h 91"/>
                <a:gd name="T2" fmla="*/ 0 w 10"/>
                <a:gd name="T3" fmla="*/ 5 h 91"/>
                <a:gd name="T4" fmla="*/ 5 w 10"/>
                <a:gd name="T5" fmla="*/ 0 h 91"/>
                <a:gd name="T6" fmla="*/ 10 w 10"/>
                <a:gd name="T7" fmla="*/ 5 h 91"/>
                <a:gd name="T8" fmla="*/ 5 w 10"/>
                <a:gd name="T9" fmla="*/ 10 h 91"/>
                <a:gd name="T10" fmla="*/ 3 w 10"/>
                <a:gd name="T11" fmla="*/ 22 h 91"/>
                <a:gd name="T12" fmla="*/ 7 w 10"/>
                <a:gd name="T13" fmla="*/ 22 h 91"/>
                <a:gd name="T14" fmla="*/ 9 w 10"/>
                <a:gd name="T15" fmla="*/ 24 h 91"/>
                <a:gd name="T16" fmla="*/ 8 w 10"/>
                <a:gd name="T17" fmla="*/ 89 h 91"/>
                <a:gd name="T18" fmla="*/ 6 w 10"/>
                <a:gd name="T19" fmla="*/ 91 h 91"/>
                <a:gd name="T20" fmla="*/ 3 w 10"/>
                <a:gd name="T21" fmla="*/ 91 h 91"/>
                <a:gd name="T22" fmla="*/ 0 w 10"/>
                <a:gd name="T23" fmla="*/ 89 h 91"/>
                <a:gd name="T24" fmla="*/ 1 w 10"/>
                <a:gd name="T25" fmla="*/ 24 h 91"/>
                <a:gd name="T26" fmla="*/ 3 w 10"/>
                <a:gd name="T2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91">
                  <a:moveTo>
                    <a:pt x="5" y="10"/>
                  </a:moveTo>
                  <a:cubicBezTo>
                    <a:pt x="1" y="10"/>
                    <a:pt x="0" y="7"/>
                    <a:pt x="0" y="5"/>
                  </a:cubicBezTo>
                  <a:cubicBezTo>
                    <a:pt x="0" y="2"/>
                    <a:pt x="1" y="0"/>
                    <a:pt x="5" y="0"/>
                  </a:cubicBezTo>
                  <a:cubicBezTo>
                    <a:pt x="9" y="0"/>
                    <a:pt x="10" y="2"/>
                    <a:pt x="10" y="5"/>
                  </a:cubicBezTo>
                  <a:cubicBezTo>
                    <a:pt x="10" y="8"/>
                    <a:pt x="9" y="10"/>
                    <a:pt x="5" y="10"/>
                  </a:cubicBezTo>
                  <a:close/>
                  <a:moveTo>
                    <a:pt x="3" y="22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9" y="22"/>
                    <a:pt x="9" y="24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90"/>
                    <a:pt x="8" y="91"/>
                    <a:pt x="6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2"/>
                    <a:pt x="2" y="22"/>
                    <a:pt x="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29" name="Freeform 189">
              <a:extLst>
                <a:ext uri="{FF2B5EF4-FFF2-40B4-BE49-F238E27FC236}">
                  <a16:creationId xmlns:a16="http://schemas.microsoft.com/office/drawing/2014/main" id="{0E0F7A70-A5BE-F54E-BB1C-B9B2AD7DE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65088"/>
              <a:ext cx="98425" cy="128588"/>
            </a:xfrm>
            <a:custGeom>
              <a:avLst/>
              <a:gdLst>
                <a:gd name="T0" fmla="*/ 34 w 54"/>
                <a:gd name="T1" fmla="*/ 7 h 70"/>
                <a:gd name="T2" fmla="*/ 8 w 54"/>
                <a:gd name="T3" fmla="*/ 15 h 70"/>
                <a:gd name="T4" fmla="*/ 8 w 54"/>
                <a:gd name="T5" fmla="*/ 68 h 70"/>
                <a:gd name="T6" fmla="*/ 6 w 54"/>
                <a:gd name="T7" fmla="*/ 70 h 70"/>
                <a:gd name="T8" fmla="*/ 2 w 54"/>
                <a:gd name="T9" fmla="*/ 70 h 70"/>
                <a:gd name="T10" fmla="*/ 0 w 54"/>
                <a:gd name="T11" fmla="*/ 68 h 70"/>
                <a:gd name="T12" fmla="*/ 1 w 54"/>
                <a:gd name="T13" fmla="*/ 3 h 70"/>
                <a:gd name="T14" fmla="*/ 3 w 54"/>
                <a:gd name="T15" fmla="*/ 1 h 70"/>
                <a:gd name="T16" fmla="*/ 6 w 54"/>
                <a:gd name="T17" fmla="*/ 1 h 70"/>
                <a:gd name="T18" fmla="*/ 8 w 54"/>
                <a:gd name="T19" fmla="*/ 3 h 70"/>
                <a:gd name="T20" fmla="*/ 8 w 54"/>
                <a:gd name="T21" fmla="*/ 9 h 70"/>
                <a:gd name="T22" fmla="*/ 35 w 54"/>
                <a:gd name="T23" fmla="*/ 0 h 70"/>
                <a:gd name="T24" fmla="*/ 54 w 54"/>
                <a:gd name="T25" fmla="*/ 25 h 70"/>
                <a:gd name="T26" fmla="*/ 54 w 54"/>
                <a:gd name="T27" fmla="*/ 68 h 70"/>
                <a:gd name="T28" fmla="*/ 52 w 54"/>
                <a:gd name="T29" fmla="*/ 70 h 70"/>
                <a:gd name="T30" fmla="*/ 48 w 54"/>
                <a:gd name="T31" fmla="*/ 70 h 70"/>
                <a:gd name="T32" fmla="*/ 46 w 54"/>
                <a:gd name="T33" fmla="*/ 68 h 70"/>
                <a:gd name="T34" fmla="*/ 47 w 54"/>
                <a:gd name="T35" fmla="*/ 27 h 70"/>
                <a:gd name="T36" fmla="*/ 34 w 54"/>
                <a:gd name="T3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70">
                  <a:moveTo>
                    <a:pt x="34" y="7"/>
                  </a:moveTo>
                  <a:cubicBezTo>
                    <a:pt x="26" y="7"/>
                    <a:pt x="12" y="13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7"/>
                    <a:pt x="24" y="0"/>
                    <a:pt x="35" y="0"/>
                  </a:cubicBezTo>
                  <a:cubicBezTo>
                    <a:pt x="52" y="0"/>
                    <a:pt x="54" y="10"/>
                    <a:pt x="54" y="25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70"/>
                    <a:pt x="53" y="70"/>
                    <a:pt x="52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7" y="70"/>
                    <a:pt x="46" y="70"/>
                    <a:pt x="46" y="6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11"/>
                    <a:pt x="45" y="7"/>
                    <a:pt x="3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0" name="Freeform 190">
              <a:extLst>
                <a:ext uri="{FF2B5EF4-FFF2-40B4-BE49-F238E27FC236}">
                  <a16:creationId xmlns:a16="http://schemas.microsoft.com/office/drawing/2014/main" id="{3135DEAD-07D8-9E48-8642-9F7A0EDD2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2776" y="65088"/>
              <a:ext cx="101600" cy="131763"/>
            </a:xfrm>
            <a:custGeom>
              <a:avLst/>
              <a:gdLst>
                <a:gd name="T0" fmla="*/ 56 w 56"/>
                <a:gd name="T1" fmla="*/ 32 h 72"/>
                <a:gd name="T2" fmla="*/ 50 w 56"/>
                <a:gd name="T3" fmla="*/ 39 h 72"/>
                <a:gd name="T4" fmla="*/ 8 w 56"/>
                <a:gd name="T5" fmla="*/ 38 h 72"/>
                <a:gd name="T6" fmla="*/ 28 w 56"/>
                <a:gd name="T7" fmla="*/ 65 h 72"/>
                <a:gd name="T8" fmla="*/ 50 w 56"/>
                <a:gd name="T9" fmla="*/ 63 h 72"/>
                <a:gd name="T10" fmla="*/ 51 w 56"/>
                <a:gd name="T11" fmla="*/ 64 h 72"/>
                <a:gd name="T12" fmla="*/ 52 w 56"/>
                <a:gd name="T13" fmla="*/ 66 h 72"/>
                <a:gd name="T14" fmla="*/ 50 w 56"/>
                <a:gd name="T15" fmla="*/ 69 h 72"/>
                <a:gd name="T16" fmla="*/ 27 w 56"/>
                <a:gd name="T17" fmla="*/ 72 h 72"/>
                <a:gd name="T18" fmla="*/ 0 w 56"/>
                <a:gd name="T19" fmla="*/ 36 h 72"/>
                <a:gd name="T20" fmla="*/ 28 w 56"/>
                <a:gd name="T21" fmla="*/ 0 h 72"/>
                <a:gd name="T22" fmla="*/ 56 w 56"/>
                <a:gd name="T23" fmla="*/ 32 h 72"/>
                <a:gd name="T24" fmla="*/ 8 w 56"/>
                <a:gd name="T25" fmla="*/ 32 h 72"/>
                <a:gd name="T26" fmla="*/ 48 w 56"/>
                <a:gd name="T27" fmla="*/ 32 h 72"/>
                <a:gd name="T28" fmla="*/ 28 w 56"/>
                <a:gd name="T29" fmla="*/ 7 h 72"/>
                <a:gd name="T30" fmla="*/ 8 w 56"/>
                <a:gd name="T3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72">
                  <a:moveTo>
                    <a:pt x="56" y="32"/>
                  </a:moveTo>
                  <a:cubicBezTo>
                    <a:pt x="56" y="36"/>
                    <a:pt x="55" y="39"/>
                    <a:pt x="50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57"/>
                    <a:pt x="11" y="64"/>
                    <a:pt x="28" y="65"/>
                  </a:cubicBezTo>
                  <a:cubicBezTo>
                    <a:pt x="33" y="65"/>
                    <a:pt x="45" y="63"/>
                    <a:pt x="50" y="63"/>
                  </a:cubicBezTo>
                  <a:cubicBezTo>
                    <a:pt x="51" y="63"/>
                    <a:pt x="51" y="63"/>
                    <a:pt x="51" y="6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7"/>
                    <a:pt x="52" y="68"/>
                    <a:pt x="50" y="69"/>
                  </a:cubicBezTo>
                  <a:cubicBezTo>
                    <a:pt x="46" y="70"/>
                    <a:pt x="34" y="72"/>
                    <a:pt x="27" y="72"/>
                  </a:cubicBezTo>
                  <a:cubicBezTo>
                    <a:pt x="2" y="72"/>
                    <a:pt x="0" y="55"/>
                    <a:pt x="0" y="36"/>
                  </a:cubicBezTo>
                  <a:cubicBezTo>
                    <a:pt x="0" y="19"/>
                    <a:pt x="2" y="0"/>
                    <a:pt x="28" y="0"/>
                  </a:cubicBezTo>
                  <a:cubicBezTo>
                    <a:pt x="52" y="1"/>
                    <a:pt x="56" y="16"/>
                    <a:pt x="56" y="32"/>
                  </a:cubicBezTo>
                  <a:close/>
                  <a:moveTo>
                    <a:pt x="8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20"/>
                    <a:pt x="46" y="8"/>
                    <a:pt x="28" y="7"/>
                  </a:cubicBezTo>
                  <a:cubicBezTo>
                    <a:pt x="11" y="7"/>
                    <a:pt x="9" y="16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31" name="Freeform 191">
              <a:extLst>
                <a:ext uri="{FF2B5EF4-FFF2-40B4-BE49-F238E27FC236}">
                  <a16:creationId xmlns:a16="http://schemas.microsoft.com/office/drawing/2014/main" id="{2DACCFA5-205A-3049-B1E5-386358733A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8038" y="23813"/>
              <a:ext cx="106363" cy="173038"/>
            </a:xfrm>
            <a:custGeom>
              <a:avLst/>
              <a:gdLst>
                <a:gd name="T0" fmla="*/ 30 w 58"/>
                <a:gd name="T1" fmla="*/ 54 h 94"/>
                <a:gd name="T2" fmla="*/ 9 w 58"/>
                <a:gd name="T3" fmla="*/ 54 h 94"/>
                <a:gd name="T4" fmla="*/ 8 w 58"/>
                <a:gd name="T5" fmla="*/ 92 h 94"/>
                <a:gd name="T6" fmla="*/ 6 w 58"/>
                <a:gd name="T7" fmla="*/ 94 h 94"/>
                <a:gd name="T8" fmla="*/ 2 w 58"/>
                <a:gd name="T9" fmla="*/ 94 h 94"/>
                <a:gd name="T10" fmla="*/ 0 w 58"/>
                <a:gd name="T11" fmla="*/ 91 h 94"/>
                <a:gd name="T12" fmla="*/ 1 w 58"/>
                <a:gd name="T13" fmla="*/ 1 h 94"/>
                <a:gd name="T14" fmla="*/ 3 w 58"/>
                <a:gd name="T15" fmla="*/ 0 h 94"/>
                <a:gd name="T16" fmla="*/ 30 w 58"/>
                <a:gd name="T17" fmla="*/ 0 h 94"/>
                <a:gd name="T18" fmla="*/ 58 w 58"/>
                <a:gd name="T19" fmla="*/ 27 h 94"/>
                <a:gd name="T20" fmla="*/ 30 w 58"/>
                <a:gd name="T21" fmla="*/ 54 h 94"/>
                <a:gd name="T22" fmla="*/ 28 w 58"/>
                <a:gd name="T23" fmla="*/ 7 h 94"/>
                <a:gd name="T24" fmla="*/ 9 w 58"/>
                <a:gd name="T25" fmla="*/ 7 h 94"/>
                <a:gd name="T26" fmla="*/ 9 w 58"/>
                <a:gd name="T27" fmla="*/ 47 h 94"/>
                <a:gd name="T28" fmla="*/ 30 w 58"/>
                <a:gd name="T29" fmla="*/ 48 h 94"/>
                <a:gd name="T30" fmla="*/ 49 w 58"/>
                <a:gd name="T31" fmla="*/ 27 h 94"/>
                <a:gd name="T32" fmla="*/ 28 w 58"/>
                <a:gd name="T33" fmla="*/ 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94">
                  <a:moveTo>
                    <a:pt x="30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4"/>
                    <a:pt x="6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94"/>
                    <a:pt x="0" y="93"/>
                    <a:pt x="0" y="9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8" y="9"/>
                    <a:pt x="58" y="27"/>
                  </a:cubicBezTo>
                  <a:cubicBezTo>
                    <a:pt x="57" y="40"/>
                    <a:pt x="49" y="55"/>
                    <a:pt x="30" y="54"/>
                  </a:cubicBezTo>
                  <a:close/>
                  <a:moveTo>
                    <a:pt x="28" y="7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4" y="48"/>
                    <a:pt x="49" y="45"/>
                    <a:pt x="49" y="27"/>
                  </a:cubicBezTo>
                  <a:cubicBezTo>
                    <a:pt x="49" y="13"/>
                    <a:pt x="41" y="7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665DA887-7E46-EB42-ACAC-5786D0D6A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213" y="14288"/>
              <a:ext cx="31750" cy="184150"/>
            </a:xfrm>
            <a:custGeom>
              <a:avLst/>
              <a:gdLst>
                <a:gd name="T0" fmla="*/ 17 w 17"/>
                <a:gd name="T1" fmla="*/ 97 h 100"/>
                <a:gd name="T2" fmla="*/ 15 w 17"/>
                <a:gd name="T3" fmla="*/ 99 h 100"/>
                <a:gd name="T4" fmla="*/ 9 w 17"/>
                <a:gd name="T5" fmla="*/ 100 h 100"/>
                <a:gd name="T6" fmla="*/ 0 w 17"/>
                <a:gd name="T7" fmla="*/ 91 h 100"/>
                <a:gd name="T8" fmla="*/ 0 w 17"/>
                <a:gd name="T9" fmla="*/ 1 h 100"/>
                <a:gd name="T10" fmla="*/ 2 w 17"/>
                <a:gd name="T11" fmla="*/ 0 h 100"/>
                <a:gd name="T12" fmla="*/ 7 w 17"/>
                <a:gd name="T13" fmla="*/ 0 h 100"/>
                <a:gd name="T14" fmla="*/ 8 w 17"/>
                <a:gd name="T15" fmla="*/ 1 h 100"/>
                <a:gd name="T16" fmla="*/ 7 w 17"/>
                <a:gd name="T17" fmla="*/ 88 h 100"/>
                <a:gd name="T18" fmla="*/ 14 w 17"/>
                <a:gd name="T19" fmla="*/ 93 h 100"/>
                <a:gd name="T20" fmla="*/ 16 w 17"/>
                <a:gd name="T21" fmla="*/ 94 h 100"/>
                <a:gd name="T22" fmla="*/ 17 w 17"/>
                <a:gd name="T23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00">
                  <a:moveTo>
                    <a:pt x="17" y="97"/>
                  </a:moveTo>
                  <a:cubicBezTo>
                    <a:pt x="17" y="98"/>
                    <a:pt x="16" y="99"/>
                    <a:pt x="15" y="99"/>
                  </a:cubicBezTo>
                  <a:cubicBezTo>
                    <a:pt x="13" y="100"/>
                    <a:pt x="11" y="100"/>
                    <a:pt x="9" y="100"/>
                  </a:cubicBezTo>
                  <a:cubicBezTo>
                    <a:pt x="2" y="100"/>
                    <a:pt x="0" y="97"/>
                    <a:pt x="0" y="9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93"/>
                    <a:pt x="8" y="93"/>
                    <a:pt x="14" y="93"/>
                  </a:cubicBezTo>
                  <a:cubicBezTo>
                    <a:pt x="15" y="93"/>
                    <a:pt x="16" y="93"/>
                    <a:pt x="16" y="94"/>
                  </a:cubicBezTo>
                  <a:lnTo>
                    <a:pt x="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1" name="Freeform 193">
              <a:extLst>
                <a:ext uri="{FF2B5EF4-FFF2-40B4-BE49-F238E27FC236}">
                  <a16:creationId xmlns:a16="http://schemas.microsoft.com/office/drawing/2014/main" id="{21D7C470-0439-AE47-A5E0-90CC4F054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9013" y="68263"/>
              <a:ext cx="115888" cy="131763"/>
            </a:xfrm>
            <a:custGeom>
              <a:avLst/>
              <a:gdLst>
                <a:gd name="T0" fmla="*/ 47 w 63"/>
                <a:gd name="T1" fmla="*/ 63 h 72"/>
                <a:gd name="T2" fmla="*/ 18 w 63"/>
                <a:gd name="T3" fmla="*/ 72 h 72"/>
                <a:gd name="T4" fmla="*/ 0 w 63"/>
                <a:gd name="T5" fmla="*/ 53 h 72"/>
                <a:gd name="T6" fmla="*/ 25 w 63"/>
                <a:gd name="T7" fmla="*/ 30 h 72"/>
                <a:gd name="T8" fmla="*/ 47 w 63"/>
                <a:gd name="T9" fmla="*/ 30 h 72"/>
                <a:gd name="T10" fmla="*/ 47 w 63"/>
                <a:gd name="T11" fmla="*/ 23 h 72"/>
                <a:gd name="T12" fmla="*/ 29 w 63"/>
                <a:gd name="T13" fmla="*/ 7 h 72"/>
                <a:gd name="T14" fmla="*/ 9 w 63"/>
                <a:gd name="T15" fmla="*/ 9 h 72"/>
                <a:gd name="T16" fmla="*/ 7 w 63"/>
                <a:gd name="T17" fmla="*/ 8 h 72"/>
                <a:gd name="T18" fmla="*/ 6 w 63"/>
                <a:gd name="T19" fmla="*/ 5 h 72"/>
                <a:gd name="T20" fmla="*/ 8 w 63"/>
                <a:gd name="T21" fmla="*/ 3 h 72"/>
                <a:gd name="T22" fmla="*/ 30 w 63"/>
                <a:gd name="T23" fmla="*/ 0 h 72"/>
                <a:gd name="T24" fmla="*/ 55 w 63"/>
                <a:gd name="T25" fmla="*/ 25 h 72"/>
                <a:gd name="T26" fmla="*/ 55 w 63"/>
                <a:gd name="T27" fmla="*/ 60 h 72"/>
                <a:gd name="T28" fmla="*/ 61 w 63"/>
                <a:gd name="T29" fmla="*/ 66 h 72"/>
                <a:gd name="T30" fmla="*/ 62 w 63"/>
                <a:gd name="T31" fmla="*/ 67 h 72"/>
                <a:gd name="T32" fmla="*/ 62 w 63"/>
                <a:gd name="T33" fmla="*/ 70 h 72"/>
                <a:gd name="T34" fmla="*/ 60 w 63"/>
                <a:gd name="T35" fmla="*/ 71 h 72"/>
                <a:gd name="T36" fmla="*/ 47 w 63"/>
                <a:gd name="T37" fmla="*/ 63 h 72"/>
                <a:gd name="T38" fmla="*/ 47 w 63"/>
                <a:gd name="T39" fmla="*/ 37 h 72"/>
                <a:gd name="T40" fmla="*/ 24 w 63"/>
                <a:gd name="T41" fmla="*/ 36 h 72"/>
                <a:gd name="T42" fmla="*/ 8 w 63"/>
                <a:gd name="T43" fmla="*/ 52 h 72"/>
                <a:gd name="T44" fmla="*/ 21 w 63"/>
                <a:gd name="T45" fmla="*/ 65 h 72"/>
                <a:gd name="T46" fmla="*/ 47 w 63"/>
                <a:gd name="T47" fmla="*/ 56 h 72"/>
                <a:gd name="T48" fmla="*/ 47 w 63"/>
                <a:gd name="T49" fmla="*/ 3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" h="72">
                  <a:moveTo>
                    <a:pt x="47" y="63"/>
                  </a:moveTo>
                  <a:cubicBezTo>
                    <a:pt x="39" y="68"/>
                    <a:pt x="30" y="72"/>
                    <a:pt x="18" y="72"/>
                  </a:cubicBezTo>
                  <a:cubicBezTo>
                    <a:pt x="5" y="72"/>
                    <a:pt x="0" y="65"/>
                    <a:pt x="0" y="53"/>
                  </a:cubicBezTo>
                  <a:cubicBezTo>
                    <a:pt x="0" y="37"/>
                    <a:pt x="8" y="29"/>
                    <a:pt x="25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12"/>
                    <a:pt x="44" y="7"/>
                    <a:pt x="29" y="7"/>
                  </a:cubicBezTo>
                  <a:cubicBezTo>
                    <a:pt x="23" y="7"/>
                    <a:pt x="15" y="8"/>
                    <a:pt x="9" y="9"/>
                  </a:cubicBezTo>
                  <a:cubicBezTo>
                    <a:pt x="7" y="9"/>
                    <a:pt x="7" y="9"/>
                    <a:pt x="7" y="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3"/>
                    <a:pt x="8" y="3"/>
                  </a:cubicBezTo>
                  <a:cubicBezTo>
                    <a:pt x="14" y="1"/>
                    <a:pt x="24" y="0"/>
                    <a:pt x="30" y="0"/>
                  </a:cubicBezTo>
                  <a:cubicBezTo>
                    <a:pt x="51" y="0"/>
                    <a:pt x="56" y="8"/>
                    <a:pt x="55" y="25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5"/>
                    <a:pt x="56" y="65"/>
                    <a:pt x="61" y="66"/>
                  </a:cubicBezTo>
                  <a:cubicBezTo>
                    <a:pt x="62" y="66"/>
                    <a:pt x="63" y="66"/>
                    <a:pt x="62" y="67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1"/>
                    <a:pt x="62" y="71"/>
                    <a:pt x="60" y="71"/>
                  </a:cubicBezTo>
                  <a:cubicBezTo>
                    <a:pt x="51" y="72"/>
                    <a:pt x="48" y="71"/>
                    <a:pt x="47" y="63"/>
                  </a:cubicBezTo>
                  <a:close/>
                  <a:moveTo>
                    <a:pt x="47" y="37"/>
                  </a:moveTo>
                  <a:cubicBezTo>
                    <a:pt x="24" y="36"/>
                    <a:pt x="24" y="36"/>
                    <a:pt x="24" y="36"/>
                  </a:cubicBezTo>
                  <a:cubicBezTo>
                    <a:pt x="15" y="36"/>
                    <a:pt x="8" y="40"/>
                    <a:pt x="8" y="52"/>
                  </a:cubicBezTo>
                  <a:cubicBezTo>
                    <a:pt x="8" y="62"/>
                    <a:pt x="11" y="65"/>
                    <a:pt x="21" y="65"/>
                  </a:cubicBezTo>
                  <a:cubicBezTo>
                    <a:pt x="29" y="65"/>
                    <a:pt x="42" y="59"/>
                    <a:pt x="47" y="56"/>
                  </a:cubicBezTo>
                  <a:lnTo>
                    <a:pt x="47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2" name="Freeform 194">
              <a:extLst>
                <a:ext uri="{FF2B5EF4-FFF2-40B4-BE49-F238E27FC236}">
                  <a16:creationId xmlns:a16="http://schemas.microsoft.com/office/drawing/2014/main" id="{005FB70A-F42C-3E4F-B825-35D9A63D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1" y="36513"/>
              <a:ext cx="69850" cy="165100"/>
            </a:xfrm>
            <a:custGeom>
              <a:avLst/>
              <a:gdLst>
                <a:gd name="T0" fmla="*/ 38 w 38"/>
                <a:gd name="T1" fmla="*/ 85 h 90"/>
                <a:gd name="T2" fmla="*/ 37 w 38"/>
                <a:gd name="T3" fmla="*/ 87 h 90"/>
                <a:gd name="T4" fmla="*/ 23 w 38"/>
                <a:gd name="T5" fmla="*/ 90 h 90"/>
                <a:gd name="T6" fmla="*/ 9 w 38"/>
                <a:gd name="T7" fmla="*/ 75 h 90"/>
                <a:gd name="T8" fmla="*/ 10 w 38"/>
                <a:gd name="T9" fmla="*/ 26 h 90"/>
                <a:gd name="T10" fmla="*/ 1 w 38"/>
                <a:gd name="T11" fmla="*/ 25 h 90"/>
                <a:gd name="T12" fmla="*/ 0 w 38"/>
                <a:gd name="T13" fmla="*/ 24 h 90"/>
                <a:gd name="T14" fmla="*/ 0 w 38"/>
                <a:gd name="T15" fmla="*/ 21 h 90"/>
                <a:gd name="T16" fmla="*/ 2 w 38"/>
                <a:gd name="T17" fmla="*/ 19 h 90"/>
                <a:gd name="T18" fmla="*/ 10 w 38"/>
                <a:gd name="T19" fmla="*/ 19 h 90"/>
                <a:gd name="T20" fmla="*/ 10 w 38"/>
                <a:gd name="T21" fmla="*/ 3 h 90"/>
                <a:gd name="T22" fmla="*/ 12 w 38"/>
                <a:gd name="T23" fmla="*/ 1 h 90"/>
                <a:gd name="T24" fmla="*/ 16 w 38"/>
                <a:gd name="T25" fmla="*/ 0 h 90"/>
                <a:gd name="T26" fmla="*/ 18 w 38"/>
                <a:gd name="T27" fmla="*/ 2 h 90"/>
                <a:gd name="T28" fmla="*/ 18 w 38"/>
                <a:gd name="T29" fmla="*/ 19 h 90"/>
                <a:gd name="T30" fmla="*/ 33 w 38"/>
                <a:gd name="T31" fmla="*/ 19 h 90"/>
                <a:gd name="T32" fmla="*/ 35 w 38"/>
                <a:gd name="T33" fmla="*/ 21 h 90"/>
                <a:gd name="T34" fmla="*/ 35 w 38"/>
                <a:gd name="T35" fmla="*/ 24 h 90"/>
                <a:gd name="T36" fmla="*/ 33 w 38"/>
                <a:gd name="T37" fmla="*/ 26 h 90"/>
                <a:gd name="T38" fmla="*/ 17 w 38"/>
                <a:gd name="T39" fmla="*/ 26 h 90"/>
                <a:gd name="T40" fmla="*/ 17 w 38"/>
                <a:gd name="T41" fmla="*/ 73 h 90"/>
                <a:gd name="T42" fmla="*/ 26 w 38"/>
                <a:gd name="T43" fmla="*/ 82 h 90"/>
                <a:gd name="T44" fmla="*/ 36 w 38"/>
                <a:gd name="T45" fmla="*/ 82 h 90"/>
                <a:gd name="T46" fmla="*/ 38 w 38"/>
                <a:gd name="T47" fmla="*/ 83 h 90"/>
                <a:gd name="T48" fmla="*/ 38 w 38"/>
                <a:gd name="T49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90">
                  <a:moveTo>
                    <a:pt x="38" y="85"/>
                  </a:moveTo>
                  <a:cubicBezTo>
                    <a:pt x="38" y="87"/>
                    <a:pt x="38" y="87"/>
                    <a:pt x="37" y="87"/>
                  </a:cubicBezTo>
                  <a:cubicBezTo>
                    <a:pt x="34" y="89"/>
                    <a:pt x="28" y="90"/>
                    <a:pt x="23" y="90"/>
                  </a:cubicBezTo>
                  <a:cubicBezTo>
                    <a:pt x="12" y="89"/>
                    <a:pt x="9" y="84"/>
                    <a:pt x="9" y="7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9"/>
                    <a:pt x="0" y="19"/>
                    <a:pt x="2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8" y="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5" y="19"/>
                    <a:pt x="35" y="20"/>
                    <a:pt x="35" y="2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5"/>
                    <a:pt x="34" y="26"/>
                    <a:pt x="3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9"/>
                    <a:pt x="18" y="82"/>
                    <a:pt x="26" y="82"/>
                  </a:cubicBezTo>
                  <a:cubicBezTo>
                    <a:pt x="28" y="82"/>
                    <a:pt x="33" y="82"/>
                    <a:pt x="36" y="82"/>
                  </a:cubicBezTo>
                  <a:cubicBezTo>
                    <a:pt x="37" y="82"/>
                    <a:pt x="37" y="82"/>
                    <a:pt x="38" y="83"/>
                  </a:cubicBezTo>
                  <a:lnTo>
                    <a:pt x="3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3" name="Freeform 195">
              <a:extLst>
                <a:ext uri="{FF2B5EF4-FFF2-40B4-BE49-F238E27FC236}">
                  <a16:creationId xmlns:a16="http://schemas.microsoft.com/office/drawing/2014/main" id="{9D1B9B25-B868-524C-B7C4-53531FBD5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14288"/>
              <a:ext cx="85725" cy="185738"/>
            </a:xfrm>
            <a:custGeom>
              <a:avLst/>
              <a:gdLst>
                <a:gd name="T0" fmla="*/ 10 w 47"/>
                <a:gd name="T1" fmla="*/ 32 h 101"/>
                <a:gd name="T2" fmla="*/ 10 w 47"/>
                <a:gd name="T3" fmla="*/ 21 h 101"/>
                <a:gd name="T4" fmla="*/ 30 w 47"/>
                <a:gd name="T5" fmla="*/ 1 h 101"/>
                <a:gd name="T6" fmla="*/ 45 w 47"/>
                <a:gd name="T7" fmla="*/ 3 h 101"/>
                <a:gd name="T8" fmla="*/ 47 w 47"/>
                <a:gd name="T9" fmla="*/ 6 h 101"/>
                <a:gd name="T10" fmla="*/ 46 w 47"/>
                <a:gd name="T11" fmla="*/ 8 h 101"/>
                <a:gd name="T12" fmla="*/ 44 w 47"/>
                <a:gd name="T13" fmla="*/ 9 h 101"/>
                <a:gd name="T14" fmla="*/ 32 w 47"/>
                <a:gd name="T15" fmla="*/ 8 h 101"/>
                <a:gd name="T16" fmla="*/ 17 w 47"/>
                <a:gd name="T17" fmla="*/ 21 h 101"/>
                <a:gd name="T18" fmla="*/ 17 w 47"/>
                <a:gd name="T19" fmla="*/ 32 h 101"/>
                <a:gd name="T20" fmla="*/ 36 w 47"/>
                <a:gd name="T21" fmla="*/ 32 h 101"/>
                <a:gd name="T22" fmla="*/ 38 w 47"/>
                <a:gd name="T23" fmla="*/ 33 h 101"/>
                <a:gd name="T24" fmla="*/ 38 w 47"/>
                <a:gd name="T25" fmla="*/ 37 h 101"/>
                <a:gd name="T26" fmla="*/ 36 w 47"/>
                <a:gd name="T27" fmla="*/ 38 h 101"/>
                <a:gd name="T28" fmla="*/ 17 w 47"/>
                <a:gd name="T29" fmla="*/ 38 h 101"/>
                <a:gd name="T30" fmla="*/ 17 w 47"/>
                <a:gd name="T31" fmla="*/ 99 h 101"/>
                <a:gd name="T32" fmla="*/ 15 w 47"/>
                <a:gd name="T33" fmla="*/ 101 h 101"/>
                <a:gd name="T34" fmla="*/ 11 w 47"/>
                <a:gd name="T35" fmla="*/ 101 h 101"/>
                <a:gd name="T36" fmla="*/ 9 w 47"/>
                <a:gd name="T37" fmla="*/ 99 h 101"/>
                <a:gd name="T38" fmla="*/ 9 w 47"/>
                <a:gd name="T39" fmla="*/ 38 h 101"/>
                <a:gd name="T40" fmla="*/ 2 w 47"/>
                <a:gd name="T41" fmla="*/ 38 h 101"/>
                <a:gd name="T42" fmla="*/ 0 w 47"/>
                <a:gd name="T43" fmla="*/ 36 h 101"/>
                <a:gd name="T44" fmla="*/ 0 w 47"/>
                <a:gd name="T45" fmla="*/ 33 h 101"/>
                <a:gd name="T46" fmla="*/ 2 w 47"/>
                <a:gd name="T47" fmla="*/ 31 h 101"/>
                <a:gd name="T48" fmla="*/ 10 w 47"/>
                <a:gd name="T49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101">
                  <a:moveTo>
                    <a:pt x="10" y="32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8"/>
                    <a:pt x="16" y="0"/>
                    <a:pt x="30" y="1"/>
                  </a:cubicBezTo>
                  <a:cubicBezTo>
                    <a:pt x="33" y="1"/>
                    <a:pt x="40" y="1"/>
                    <a:pt x="45" y="3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38" y="8"/>
                    <a:pt x="34" y="8"/>
                    <a:pt x="32" y="8"/>
                  </a:cubicBezTo>
                  <a:cubicBezTo>
                    <a:pt x="22" y="8"/>
                    <a:pt x="17" y="11"/>
                    <a:pt x="17" y="2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2"/>
                    <a:pt x="38" y="32"/>
                    <a:pt x="38" y="3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8"/>
                    <a:pt x="37" y="38"/>
                    <a:pt x="3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100"/>
                    <a:pt x="16" y="101"/>
                    <a:pt x="15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9" y="101"/>
                    <a:pt x="9" y="100"/>
                    <a:pt x="9" y="9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1" y="31"/>
                    <a:pt x="2" y="31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4" name="Freeform 196">
              <a:extLst>
                <a:ext uri="{FF2B5EF4-FFF2-40B4-BE49-F238E27FC236}">
                  <a16:creationId xmlns:a16="http://schemas.microsoft.com/office/drawing/2014/main" id="{06FCFCF5-1965-B246-BDEF-C8636171C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7938" y="69850"/>
              <a:ext cx="103188" cy="133350"/>
            </a:xfrm>
            <a:custGeom>
              <a:avLst/>
              <a:gdLst>
                <a:gd name="T0" fmla="*/ 0 w 56"/>
                <a:gd name="T1" fmla="*/ 35 h 73"/>
                <a:gd name="T2" fmla="*/ 28 w 56"/>
                <a:gd name="T3" fmla="*/ 1 h 73"/>
                <a:gd name="T4" fmla="*/ 56 w 56"/>
                <a:gd name="T5" fmla="*/ 36 h 73"/>
                <a:gd name="T6" fmla="*/ 27 w 56"/>
                <a:gd name="T7" fmla="*/ 72 h 73"/>
                <a:gd name="T8" fmla="*/ 0 w 56"/>
                <a:gd name="T9" fmla="*/ 35 h 73"/>
                <a:gd name="T10" fmla="*/ 8 w 56"/>
                <a:gd name="T11" fmla="*/ 36 h 73"/>
                <a:gd name="T12" fmla="*/ 27 w 56"/>
                <a:gd name="T13" fmla="*/ 65 h 73"/>
                <a:gd name="T14" fmla="*/ 48 w 56"/>
                <a:gd name="T15" fmla="*/ 37 h 73"/>
                <a:gd name="T16" fmla="*/ 28 w 56"/>
                <a:gd name="T17" fmla="*/ 8 h 73"/>
                <a:gd name="T18" fmla="*/ 8 w 56"/>
                <a:gd name="T1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73">
                  <a:moveTo>
                    <a:pt x="0" y="35"/>
                  </a:moveTo>
                  <a:cubicBezTo>
                    <a:pt x="0" y="21"/>
                    <a:pt x="3" y="0"/>
                    <a:pt x="28" y="1"/>
                  </a:cubicBezTo>
                  <a:cubicBezTo>
                    <a:pt x="53" y="1"/>
                    <a:pt x="56" y="18"/>
                    <a:pt x="56" y="36"/>
                  </a:cubicBezTo>
                  <a:cubicBezTo>
                    <a:pt x="56" y="53"/>
                    <a:pt x="54" y="73"/>
                    <a:pt x="27" y="72"/>
                  </a:cubicBezTo>
                  <a:cubicBezTo>
                    <a:pt x="1" y="72"/>
                    <a:pt x="0" y="53"/>
                    <a:pt x="0" y="35"/>
                  </a:cubicBezTo>
                  <a:close/>
                  <a:moveTo>
                    <a:pt x="8" y="36"/>
                  </a:moveTo>
                  <a:cubicBezTo>
                    <a:pt x="8" y="54"/>
                    <a:pt x="11" y="65"/>
                    <a:pt x="27" y="65"/>
                  </a:cubicBezTo>
                  <a:cubicBezTo>
                    <a:pt x="44" y="65"/>
                    <a:pt x="48" y="55"/>
                    <a:pt x="48" y="37"/>
                  </a:cubicBezTo>
                  <a:cubicBezTo>
                    <a:pt x="48" y="18"/>
                    <a:pt x="45" y="8"/>
                    <a:pt x="28" y="8"/>
                  </a:cubicBezTo>
                  <a:cubicBezTo>
                    <a:pt x="11" y="8"/>
                    <a:pt x="8" y="18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5" name="Freeform 197">
              <a:extLst>
                <a:ext uri="{FF2B5EF4-FFF2-40B4-BE49-F238E27FC236}">
                  <a16:creationId xmlns:a16="http://schemas.microsoft.com/office/drawing/2014/main" id="{5967277A-9FC0-AC40-8663-1BE3AF971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288" y="73025"/>
              <a:ext cx="52388" cy="128588"/>
            </a:xfrm>
            <a:custGeom>
              <a:avLst/>
              <a:gdLst>
                <a:gd name="T0" fmla="*/ 9 w 29"/>
                <a:gd name="T1" fmla="*/ 15 h 70"/>
                <a:gd name="T2" fmla="*/ 8 w 29"/>
                <a:gd name="T3" fmla="*/ 68 h 70"/>
                <a:gd name="T4" fmla="*/ 6 w 29"/>
                <a:gd name="T5" fmla="*/ 70 h 70"/>
                <a:gd name="T6" fmla="*/ 2 w 29"/>
                <a:gd name="T7" fmla="*/ 70 h 70"/>
                <a:gd name="T8" fmla="*/ 0 w 29"/>
                <a:gd name="T9" fmla="*/ 68 h 70"/>
                <a:gd name="T10" fmla="*/ 1 w 29"/>
                <a:gd name="T11" fmla="*/ 3 h 70"/>
                <a:gd name="T12" fmla="*/ 3 w 29"/>
                <a:gd name="T13" fmla="*/ 1 h 70"/>
                <a:gd name="T14" fmla="*/ 6 w 29"/>
                <a:gd name="T15" fmla="*/ 1 h 70"/>
                <a:gd name="T16" fmla="*/ 9 w 29"/>
                <a:gd name="T17" fmla="*/ 3 h 70"/>
                <a:gd name="T18" fmla="*/ 9 w 29"/>
                <a:gd name="T19" fmla="*/ 9 h 70"/>
                <a:gd name="T20" fmla="*/ 27 w 29"/>
                <a:gd name="T21" fmla="*/ 0 h 70"/>
                <a:gd name="T22" fmla="*/ 28 w 29"/>
                <a:gd name="T23" fmla="*/ 1 h 70"/>
                <a:gd name="T24" fmla="*/ 29 w 29"/>
                <a:gd name="T25" fmla="*/ 6 h 70"/>
                <a:gd name="T26" fmla="*/ 27 w 29"/>
                <a:gd name="T27" fmla="*/ 8 h 70"/>
                <a:gd name="T28" fmla="*/ 9 w 29"/>
                <a:gd name="T29" fmla="*/ 1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70">
                  <a:moveTo>
                    <a:pt x="9" y="15"/>
                  </a:move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8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0" y="69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7"/>
                    <a:pt x="19" y="2"/>
                    <a:pt x="27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8"/>
                    <a:pt x="27" y="8"/>
                  </a:cubicBezTo>
                  <a:cubicBezTo>
                    <a:pt x="20" y="9"/>
                    <a:pt x="12" y="13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  <p:sp>
          <p:nvSpPr>
            <p:cNvPr id="46" name="Freeform 198">
              <a:extLst>
                <a:ext uri="{FF2B5EF4-FFF2-40B4-BE49-F238E27FC236}">
                  <a16:creationId xmlns:a16="http://schemas.microsoft.com/office/drawing/2014/main" id="{78867FC5-208E-144F-8DDA-76C6A0866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9551" y="73025"/>
              <a:ext cx="176213" cy="130175"/>
            </a:xfrm>
            <a:custGeom>
              <a:avLst/>
              <a:gdLst>
                <a:gd name="T0" fmla="*/ 76 w 96"/>
                <a:gd name="T1" fmla="*/ 7 h 71"/>
                <a:gd name="T2" fmla="*/ 52 w 96"/>
                <a:gd name="T3" fmla="*/ 16 h 71"/>
                <a:gd name="T4" fmla="*/ 52 w 96"/>
                <a:gd name="T5" fmla="*/ 24 h 71"/>
                <a:gd name="T6" fmla="*/ 52 w 96"/>
                <a:gd name="T7" fmla="*/ 68 h 71"/>
                <a:gd name="T8" fmla="*/ 50 w 96"/>
                <a:gd name="T9" fmla="*/ 70 h 71"/>
                <a:gd name="T10" fmla="*/ 45 w 96"/>
                <a:gd name="T11" fmla="*/ 70 h 71"/>
                <a:gd name="T12" fmla="*/ 44 w 96"/>
                <a:gd name="T13" fmla="*/ 68 h 71"/>
                <a:gd name="T14" fmla="*/ 44 w 96"/>
                <a:gd name="T15" fmla="*/ 24 h 71"/>
                <a:gd name="T16" fmla="*/ 32 w 96"/>
                <a:gd name="T17" fmla="*/ 7 h 71"/>
                <a:gd name="T18" fmla="*/ 8 w 96"/>
                <a:gd name="T19" fmla="*/ 15 h 71"/>
                <a:gd name="T20" fmla="*/ 8 w 96"/>
                <a:gd name="T21" fmla="*/ 68 h 71"/>
                <a:gd name="T22" fmla="*/ 6 w 96"/>
                <a:gd name="T23" fmla="*/ 70 h 71"/>
                <a:gd name="T24" fmla="*/ 2 w 96"/>
                <a:gd name="T25" fmla="*/ 70 h 71"/>
                <a:gd name="T26" fmla="*/ 0 w 96"/>
                <a:gd name="T27" fmla="*/ 68 h 71"/>
                <a:gd name="T28" fmla="*/ 1 w 96"/>
                <a:gd name="T29" fmla="*/ 3 h 71"/>
                <a:gd name="T30" fmla="*/ 3 w 96"/>
                <a:gd name="T31" fmla="*/ 1 h 71"/>
                <a:gd name="T32" fmla="*/ 6 w 96"/>
                <a:gd name="T33" fmla="*/ 1 h 71"/>
                <a:gd name="T34" fmla="*/ 8 w 96"/>
                <a:gd name="T35" fmla="*/ 3 h 71"/>
                <a:gd name="T36" fmla="*/ 8 w 96"/>
                <a:gd name="T37" fmla="*/ 9 h 71"/>
                <a:gd name="T38" fmla="*/ 33 w 96"/>
                <a:gd name="T39" fmla="*/ 0 h 71"/>
                <a:gd name="T40" fmla="*/ 51 w 96"/>
                <a:gd name="T41" fmla="*/ 11 h 71"/>
                <a:gd name="T42" fmla="*/ 77 w 96"/>
                <a:gd name="T43" fmla="*/ 0 h 71"/>
                <a:gd name="T44" fmla="*/ 96 w 96"/>
                <a:gd name="T45" fmla="*/ 24 h 71"/>
                <a:gd name="T46" fmla="*/ 96 w 96"/>
                <a:gd name="T47" fmla="*/ 69 h 71"/>
                <a:gd name="T48" fmla="*/ 94 w 96"/>
                <a:gd name="T49" fmla="*/ 71 h 71"/>
                <a:gd name="T50" fmla="*/ 90 w 96"/>
                <a:gd name="T51" fmla="*/ 71 h 71"/>
                <a:gd name="T52" fmla="*/ 88 w 96"/>
                <a:gd name="T53" fmla="*/ 69 h 71"/>
                <a:gd name="T54" fmla="*/ 88 w 96"/>
                <a:gd name="T55" fmla="*/ 26 h 71"/>
                <a:gd name="T56" fmla="*/ 76 w 96"/>
                <a:gd name="T57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71">
                  <a:moveTo>
                    <a:pt x="76" y="7"/>
                  </a:moveTo>
                  <a:cubicBezTo>
                    <a:pt x="69" y="7"/>
                    <a:pt x="57" y="13"/>
                    <a:pt x="52" y="16"/>
                  </a:cubicBezTo>
                  <a:cubicBezTo>
                    <a:pt x="52" y="18"/>
                    <a:pt x="52" y="21"/>
                    <a:pt x="52" y="24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70"/>
                    <a:pt x="51" y="70"/>
                    <a:pt x="5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4" y="70"/>
                    <a:pt x="44" y="70"/>
                    <a:pt x="44" y="6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15"/>
                    <a:pt x="43" y="7"/>
                    <a:pt x="32" y="7"/>
                  </a:cubicBezTo>
                  <a:cubicBezTo>
                    <a:pt x="26" y="7"/>
                    <a:pt x="16" y="11"/>
                    <a:pt x="8" y="1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9"/>
                    <a:pt x="7" y="70"/>
                    <a:pt x="6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0" y="70"/>
                    <a:pt x="0" y="70"/>
                    <a:pt x="0" y="6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3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4" y="5"/>
                    <a:pt x="23" y="0"/>
                    <a:pt x="33" y="0"/>
                  </a:cubicBezTo>
                  <a:cubicBezTo>
                    <a:pt x="43" y="0"/>
                    <a:pt x="48" y="4"/>
                    <a:pt x="51" y="11"/>
                  </a:cubicBezTo>
                  <a:cubicBezTo>
                    <a:pt x="58" y="5"/>
                    <a:pt x="67" y="0"/>
                    <a:pt x="77" y="0"/>
                  </a:cubicBezTo>
                  <a:cubicBezTo>
                    <a:pt x="93" y="0"/>
                    <a:pt x="96" y="9"/>
                    <a:pt x="96" y="24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6" y="70"/>
                    <a:pt x="95" y="71"/>
                    <a:pt x="94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88" y="71"/>
                    <a:pt x="88" y="70"/>
                    <a:pt x="88" y="69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12"/>
                    <a:pt x="87" y="7"/>
                    <a:pt x="7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+mj-lt"/>
              </a:endParaRPr>
            </a:p>
          </p:txBody>
        </p:sp>
      </p:grpSp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D450FE00-E750-1243-B5C6-CA1E192E3E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601" y="3972356"/>
            <a:ext cx="5002129" cy="101391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75072CE0-A05A-3B4B-BE50-5EE41C802D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703388" y="3486241"/>
            <a:ext cx="45719" cy="542552"/>
          </a:xfrm>
          <a:prstGeom prst="rect">
            <a:avLst/>
          </a:prstGeom>
        </p:spPr>
      </p:pic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A9A36F10-166B-174C-AF4B-BED6D7529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2238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B6A87387-A426-E84E-9502-4EBA9B51EA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8400" y="2707335"/>
            <a:ext cx="6351777" cy="1503807"/>
          </a:xfrm>
          <a:custGeom>
            <a:avLst/>
            <a:gdLst>
              <a:gd name="connsiteX0" fmla="*/ 1270273 w 9090025"/>
              <a:gd name="connsiteY0" fmla="*/ 2097560 h 2152098"/>
              <a:gd name="connsiteX1" fmla="*/ 1258619 w 9090025"/>
              <a:gd name="connsiteY1" fmla="*/ 2105328 h 2152098"/>
              <a:gd name="connsiteX2" fmla="*/ 1270273 w 9090025"/>
              <a:gd name="connsiteY2" fmla="*/ 2097560 h 2152098"/>
              <a:gd name="connsiteX3" fmla="*/ 6188210 w 9090025"/>
              <a:gd name="connsiteY3" fmla="*/ 1728544 h 2152098"/>
              <a:gd name="connsiteX4" fmla="*/ 6192094 w 9090025"/>
              <a:gd name="connsiteY4" fmla="*/ 1728544 h 2152098"/>
              <a:gd name="connsiteX5" fmla="*/ 6188210 w 9090025"/>
              <a:gd name="connsiteY5" fmla="*/ 1728544 h 2152098"/>
              <a:gd name="connsiteX6" fmla="*/ 3639895 w 9090025"/>
              <a:gd name="connsiteY6" fmla="*/ 0 h 2152098"/>
              <a:gd name="connsiteX7" fmla="*/ 3651549 w 9090025"/>
              <a:gd name="connsiteY7" fmla="*/ 3884 h 2152098"/>
              <a:gd name="connsiteX8" fmla="*/ 3647664 w 9090025"/>
              <a:gd name="connsiteY8" fmla="*/ 15537 h 2152098"/>
              <a:gd name="connsiteX9" fmla="*/ 3636010 w 9090025"/>
              <a:gd name="connsiteY9" fmla="*/ 34959 h 2152098"/>
              <a:gd name="connsiteX10" fmla="*/ 3651549 w 9090025"/>
              <a:gd name="connsiteY10" fmla="*/ 34959 h 2152098"/>
              <a:gd name="connsiteX11" fmla="*/ 3682626 w 9090025"/>
              <a:gd name="connsiteY11" fmla="*/ 31075 h 2152098"/>
              <a:gd name="connsiteX12" fmla="*/ 3690395 w 9090025"/>
              <a:gd name="connsiteY12" fmla="*/ 34959 h 2152098"/>
              <a:gd name="connsiteX13" fmla="*/ 3682626 w 9090025"/>
              <a:gd name="connsiteY13" fmla="*/ 38844 h 2152098"/>
              <a:gd name="connsiteX14" fmla="*/ 3663203 w 9090025"/>
              <a:gd name="connsiteY14" fmla="*/ 46612 h 2152098"/>
              <a:gd name="connsiteX15" fmla="*/ 3667087 w 9090025"/>
              <a:gd name="connsiteY15" fmla="*/ 77687 h 2152098"/>
              <a:gd name="connsiteX16" fmla="*/ 3659318 w 9090025"/>
              <a:gd name="connsiteY16" fmla="*/ 85456 h 2152098"/>
              <a:gd name="connsiteX17" fmla="*/ 3651549 w 9090025"/>
              <a:gd name="connsiteY17" fmla="*/ 104878 h 2152098"/>
              <a:gd name="connsiteX18" fmla="*/ 3655433 w 9090025"/>
              <a:gd name="connsiteY18" fmla="*/ 120415 h 2152098"/>
              <a:gd name="connsiteX19" fmla="*/ 3636010 w 9090025"/>
              <a:gd name="connsiteY19" fmla="*/ 124300 h 2152098"/>
              <a:gd name="connsiteX20" fmla="*/ 3612702 w 9090025"/>
              <a:gd name="connsiteY20" fmla="*/ 124300 h 2152098"/>
              <a:gd name="connsiteX21" fmla="*/ 3593279 w 9090025"/>
              <a:gd name="connsiteY21" fmla="*/ 120415 h 2152098"/>
              <a:gd name="connsiteX22" fmla="*/ 3550548 w 9090025"/>
              <a:gd name="connsiteY22" fmla="*/ 116531 h 2152098"/>
              <a:gd name="connsiteX23" fmla="*/ 3511702 w 9090025"/>
              <a:gd name="connsiteY23" fmla="*/ 116531 h 2152098"/>
              <a:gd name="connsiteX24" fmla="*/ 3492279 w 9090025"/>
              <a:gd name="connsiteY24" fmla="*/ 112647 h 2152098"/>
              <a:gd name="connsiteX25" fmla="*/ 3480625 w 9090025"/>
              <a:gd name="connsiteY25" fmla="*/ 100994 h 2152098"/>
              <a:gd name="connsiteX26" fmla="*/ 3472856 w 9090025"/>
              <a:gd name="connsiteY26" fmla="*/ 85456 h 2152098"/>
              <a:gd name="connsiteX27" fmla="*/ 3453433 w 9090025"/>
              <a:gd name="connsiteY27" fmla="*/ 81572 h 2152098"/>
              <a:gd name="connsiteX28" fmla="*/ 3375740 w 9090025"/>
              <a:gd name="connsiteY28" fmla="*/ 89340 h 2152098"/>
              <a:gd name="connsiteX29" fmla="*/ 3290278 w 9090025"/>
              <a:gd name="connsiteY29" fmla="*/ 104878 h 2152098"/>
              <a:gd name="connsiteX30" fmla="*/ 3259201 w 9090025"/>
              <a:gd name="connsiteY30" fmla="*/ 108762 h 2152098"/>
              <a:gd name="connsiteX31" fmla="*/ 3232009 w 9090025"/>
              <a:gd name="connsiteY31" fmla="*/ 112647 h 2152098"/>
              <a:gd name="connsiteX32" fmla="*/ 3216471 w 9090025"/>
              <a:gd name="connsiteY32" fmla="*/ 112647 h 2152098"/>
              <a:gd name="connsiteX33" fmla="*/ 3220355 w 9090025"/>
              <a:gd name="connsiteY33" fmla="*/ 124300 h 2152098"/>
              <a:gd name="connsiteX34" fmla="*/ 3216471 w 9090025"/>
              <a:gd name="connsiteY34" fmla="*/ 147606 h 2152098"/>
              <a:gd name="connsiteX35" fmla="*/ 3189278 w 9090025"/>
              <a:gd name="connsiteY35" fmla="*/ 159259 h 2152098"/>
              <a:gd name="connsiteX36" fmla="*/ 3134893 w 9090025"/>
              <a:gd name="connsiteY36" fmla="*/ 167028 h 2152098"/>
              <a:gd name="connsiteX37" fmla="*/ 3084393 w 9090025"/>
              <a:gd name="connsiteY37" fmla="*/ 174797 h 2152098"/>
              <a:gd name="connsiteX38" fmla="*/ 3057201 w 9090025"/>
              <a:gd name="connsiteY38" fmla="*/ 182565 h 2152098"/>
              <a:gd name="connsiteX39" fmla="*/ 3010585 w 9090025"/>
              <a:gd name="connsiteY39" fmla="*/ 186450 h 2152098"/>
              <a:gd name="connsiteX40" fmla="*/ 3002816 w 9090025"/>
              <a:gd name="connsiteY40" fmla="*/ 194218 h 2152098"/>
              <a:gd name="connsiteX41" fmla="*/ 3018355 w 9090025"/>
              <a:gd name="connsiteY41" fmla="*/ 201987 h 2152098"/>
              <a:gd name="connsiteX42" fmla="*/ 3037778 w 9090025"/>
              <a:gd name="connsiteY42" fmla="*/ 198103 h 2152098"/>
              <a:gd name="connsiteX43" fmla="*/ 3049432 w 9090025"/>
              <a:gd name="connsiteY43" fmla="*/ 198103 h 2152098"/>
              <a:gd name="connsiteX44" fmla="*/ 3134893 w 9090025"/>
              <a:gd name="connsiteY44" fmla="*/ 186450 h 2152098"/>
              <a:gd name="connsiteX45" fmla="*/ 3220355 w 9090025"/>
              <a:gd name="connsiteY45" fmla="*/ 174797 h 2152098"/>
              <a:gd name="connsiteX46" fmla="*/ 3243663 w 9090025"/>
              <a:gd name="connsiteY46" fmla="*/ 167028 h 2152098"/>
              <a:gd name="connsiteX47" fmla="*/ 3278625 w 9090025"/>
              <a:gd name="connsiteY47" fmla="*/ 163144 h 2152098"/>
              <a:gd name="connsiteX48" fmla="*/ 3321355 w 9090025"/>
              <a:gd name="connsiteY48" fmla="*/ 159259 h 2152098"/>
              <a:gd name="connsiteX49" fmla="*/ 3367971 w 9090025"/>
              <a:gd name="connsiteY49" fmla="*/ 147606 h 2152098"/>
              <a:gd name="connsiteX50" fmla="*/ 3422356 w 9090025"/>
              <a:gd name="connsiteY50" fmla="*/ 139837 h 2152098"/>
              <a:gd name="connsiteX51" fmla="*/ 3406817 w 9090025"/>
              <a:gd name="connsiteY51" fmla="*/ 147606 h 2152098"/>
              <a:gd name="connsiteX52" fmla="*/ 3360202 w 9090025"/>
              <a:gd name="connsiteY52" fmla="*/ 155375 h 2152098"/>
              <a:gd name="connsiteX53" fmla="*/ 3317471 w 9090025"/>
              <a:gd name="connsiteY53" fmla="*/ 174797 h 2152098"/>
              <a:gd name="connsiteX54" fmla="*/ 3379625 w 9090025"/>
              <a:gd name="connsiteY54" fmla="*/ 167028 h 2152098"/>
              <a:gd name="connsiteX55" fmla="*/ 3406817 w 9090025"/>
              <a:gd name="connsiteY55" fmla="*/ 159259 h 2152098"/>
              <a:gd name="connsiteX56" fmla="*/ 3422356 w 9090025"/>
              <a:gd name="connsiteY56" fmla="*/ 163144 h 2152098"/>
              <a:gd name="connsiteX57" fmla="*/ 3465087 w 9090025"/>
              <a:gd name="connsiteY57" fmla="*/ 163144 h 2152098"/>
              <a:gd name="connsiteX58" fmla="*/ 3507817 w 9090025"/>
              <a:gd name="connsiteY58" fmla="*/ 159259 h 2152098"/>
              <a:gd name="connsiteX59" fmla="*/ 3519471 w 9090025"/>
              <a:gd name="connsiteY59" fmla="*/ 159259 h 2152098"/>
              <a:gd name="connsiteX60" fmla="*/ 3519471 w 9090025"/>
              <a:gd name="connsiteY60" fmla="*/ 151490 h 2152098"/>
              <a:gd name="connsiteX61" fmla="*/ 3519471 w 9090025"/>
              <a:gd name="connsiteY61" fmla="*/ 147606 h 2152098"/>
              <a:gd name="connsiteX62" fmla="*/ 3535010 w 9090025"/>
              <a:gd name="connsiteY62" fmla="*/ 143722 h 2152098"/>
              <a:gd name="connsiteX63" fmla="*/ 3558318 w 9090025"/>
              <a:gd name="connsiteY63" fmla="*/ 135953 h 2152098"/>
              <a:gd name="connsiteX64" fmla="*/ 3597164 w 9090025"/>
              <a:gd name="connsiteY64" fmla="*/ 135953 h 2152098"/>
              <a:gd name="connsiteX65" fmla="*/ 3628241 w 9090025"/>
              <a:gd name="connsiteY65" fmla="*/ 132069 h 2152098"/>
              <a:gd name="connsiteX66" fmla="*/ 3636010 w 9090025"/>
              <a:gd name="connsiteY66" fmla="*/ 139837 h 2152098"/>
              <a:gd name="connsiteX67" fmla="*/ 3628241 w 9090025"/>
              <a:gd name="connsiteY67" fmla="*/ 139837 h 2152098"/>
              <a:gd name="connsiteX68" fmla="*/ 3581625 w 9090025"/>
              <a:gd name="connsiteY68" fmla="*/ 147606 h 2152098"/>
              <a:gd name="connsiteX69" fmla="*/ 3581625 w 9090025"/>
              <a:gd name="connsiteY69" fmla="*/ 151490 h 2152098"/>
              <a:gd name="connsiteX70" fmla="*/ 3604933 w 9090025"/>
              <a:gd name="connsiteY70" fmla="*/ 151490 h 2152098"/>
              <a:gd name="connsiteX71" fmla="*/ 3624356 w 9090025"/>
              <a:gd name="connsiteY71" fmla="*/ 147606 h 2152098"/>
              <a:gd name="connsiteX72" fmla="*/ 3628241 w 9090025"/>
              <a:gd name="connsiteY72" fmla="*/ 155375 h 2152098"/>
              <a:gd name="connsiteX73" fmla="*/ 3612702 w 9090025"/>
              <a:gd name="connsiteY73" fmla="*/ 167028 h 2152098"/>
              <a:gd name="connsiteX74" fmla="*/ 3597164 w 9090025"/>
              <a:gd name="connsiteY74" fmla="*/ 170912 h 2152098"/>
              <a:gd name="connsiteX75" fmla="*/ 3577741 w 9090025"/>
              <a:gd name="connsiteY75" fmla="*/ 174797 h 2152098"/>
              <a:gd name="connsiteX76" fmla="*/ 3558318 w 9090025"/>
              <a:gd name="connsiteY76" fmla="*/ 182565 h 2152098"/>
              <a:gd name="connsiteX77" fmla="*/ 3542779 w 9090025"/>
              <a:gd name="connsiteY77" fmla="*/ 186450 h 2152098"/>
              <a:gd name="connsiteX78" fmla="*/ 3523356 w 9090025"/>
              <a:gd name="connsiteY78" fmla="*/ 190334 h 2152098"/>
              <a:gd name="connsiteX79" fmla="*/ 3484510 w 9090025"/>
              <a:gd name="connsiteY79" fmla="*/ 198103 h 2152098"/>
              <a:gd name="connsiteX80" fmla="*/ 3472856 w 9090025"/>
              <a:gd name="connsiteY80" fmla="*/ 194218 h 2152098"/>
              <a:gd name="connsiteX81" fmla="*/ 3472856 w 9090025"/>
              <a:gd name="connsiteY81" fmla="*/ 201987 h 2152098"/>
              <a:gd name="connsiteX82" fmla="*/ 3468971 w 9090025"/>
              <a:gd name="connsiteY82" fmla="*/ 209756 h 2152098"/>
              <a:gd name="connsiteX83" fmla="*/ 3453433 w 9090025"/>
              <a:gd name="connsiteY83" fmla="*/ 205872 h 2152098"/>
              <a:gd name="connsiteX84" fmla="*/ 3406817 w 9090025"/>
              <a:gd name="connsiteY84" fmla="*/ 198103 h 2152098"/>
              <a:gd name="connsiteX85" fmla="*/ 3371856 w 9090025"/>
              <a:gd name="connsiteY85" fmla="*/ 209756 h 2152098"/>
              <a:gd name="connsiteX86" fmla="*/ 3360202 w 9090025"/>
              <a:gd name="connsiteY86" fmla="*/ 209756 h 2152098"/>
              <a:gd name="connsiteX87" fmla="*/ 3348548 w 9090025"/>
              <a:gd name="connsiteY87" fmla="*/ 217525 h 2152098"/>
              <a:gd name="connsiteX88" fmla="*/ 3360202 w 9090025"/>
              <a:gd name="connsiteY88" fmla="*/ 221409 h 2152098"/>
              <a:gd name="connsiteX89" fmla="*/ 3414586 w 9090025"/>
              <a:gd name="connsiteY89" fmla="*/ 213640 h 2152098"/>
              <a:gd name="connsiteX90" fmla="*/ 3426240 w 9090025"/>
              <a:gd name="connsiteY90" fmla="*/ 213640 h 2152098"/>
              <a:gd name="connsiteX91" fmla="*/ 3434010 w 9090025"/>
              <a:gd name="connsiteY91" fmla="*/ 217525 h 2152098"/>
              <a:gd name="connsiteX92" fmla="*/ 3414586 w 9090025"/>
              <a:gd name="connsiteY92" fmla="*/ 221409 h 2152098"/>
              <a:gd name="connsiteX93" fmla="*/ 3360202 w 9090025"/>
              <a:gd name="connsiteY93" fmla="*/ 225293 h 2152098"/>
              <a:gd name="connsiteX94" fmla="*/ 3325240 w 9090025"/>
              <a:gd name="connsiteY94" fmla="*/ 236947 h 2152098"/>
              <a:gd name="connsiteX95" fmla="*/ 3379625 w 9090025"/>
              <a:gd name="connsiteY95" fmla="*/ 233062 h 2152098"/>
              <a:gd name="connsiteX96" fmla="*/ 3414586 w 9090025"/>
              <a:gd name="connsiteY96" fmla="*/ 229178 h 2152098"/>
              <a:gd name="connsiteX97" fmla="*/ 3406817 w 9090025"/>
              <a:gd name="connsiteY97" fmla="*/ 240831 h 2152098"/>
              <a:gd name="connsiteX98" fmla="*/ 3383509 w 9090025"/>
              <a:gd name="connsiteY98" fmla="*/ 244715 h 2152098"/>
              <a:gd name="connsiteX99" fmla="*/ 3336894 w 9090025"/>
              <a:gd name="connsiteY99" fmla="*/ 256368 h 2152098"/>
              <a:gd name="connsiteX100" fmla="*/ 3301932 w 9090025"/>
              <a:gd name="connsiteY100" fmla="*/ 268022 h 2152098"/>
              <a:gd name="connsiteX101" fmla="*/ 3301932 w 9090025"/>
              <a:gd name="connsiteY101" fmla="*/ 271906 h 2152098"/>
              <a:gd name="connsiteX102" fmla="*/ 3305817 w 9090025"/>
              <a:gd name="connsiteY102" fmla="*/ 279675 h 2152098"/>
              <a:gd name="connsiteX103" fmla="*/ 3360202 w 9090025"/>
              <a:gd name="connsiteY103" fmla="*/ 264137 h 2152098"/>
              <a:gd name="connsiteX104" fmla="*/ 3375740 w 9090025"/>
              <a:gd name="connsiteY104" fmla="*/ 260253 h 2152098"/>
              <a:gd name="connsiteX105" fmla="*/ 3488394 w 9090025"/>
              <a:gd name="connsiteY105" fmla="*/ 244715 h 2152098"/>
              <a:gd name="connsiteX106" fmla="*/ 3538894 w 9090025"/>
              <a:gd name="connsiteY106" fmla="*/ 233062 h 2152098"/>
              <a:gd name="connsiteX107" fmla="*/ 3554433 w 9090025"/>
              <a:gd name="connsiteY107" fmla="*/ 225293 h 2152098"/>
              <a:gd name="connsiteX108" fmla="*/ 3566087 w 9090025"/>
              <a:gd name="connsiteY108" fmla="*/ 221409 h 2152098"/>
              <a:gd name="connsiteX109" fmla="*/ 3569971 w 9090025"/>
              <a:gd name="connsiteY109" fmla="*/ 225293 h 2152098"/>
              <a:gd name="connsiteX110" fmla="*/ 3573856 w 9090025"/>
              <a:gd name="connsiteY110" fmla="*/ 233062 h 2152098"/>
              <a:gd name="connsiteX111" fmla="*/ 3503933 w 9090025"/>
              <a:gd name="connsiteY111" fmla="*/ 248600 h 2152098"/>
              <a:gd name="connsiteX112" fmla="*/ 3445663 w 9090025"/>
              <a:gd name="connsiteY112" fmla="*/ 260253 h 2152098"/>
              <a:gd name="connsiteX113" fmla="*/ 3453433 w 9090025"/>
              <a:gd name="connsiteY113" fmla="*/ 268022 h 2152098"/>
              <a:gd name="connsiteX114" fmla="*/ 3472856 w 9090025"/>
              <a:gd name="connsiteY114" fmla="*/ 268022 h 2152098"/>
              <a:gd name="connsiteX115" fmla="*/ 3503933 w 9090025"/>
              <a:gd name="connsiteY115" fmla="*/ 260253 h 2152098"/>
              <a:gd name="connsiteX116" fmla="*/ 3511702 w 9090025"/>
              <a:gd name="connsiteY116" fmla="*/ 256368 h 2152098"/>
              <a:gd name="connsiteX117" fmla="*/ 3538894 w 9090025"/>
              <a:gd name="connsiteY117" fmla="*/ 256368 h 2152098"/>
              <a:gd name="connsiteX118" fmla="*/ 3581625 w 9090025"/>
              <a:gd name="connsiteY118" fmla="*/ 252484 h 2152098"/>
              <a:gd name="connsiteX119" fmla="*/ 3589395 w 9090025"/>
              <a:gd name="connsiteY119" fmla="*/ 252484 h 2152098"/>
              <a:gd name="connsiteX120" fmla="*/ 3639895 w 9090025"/>
              <a:gd name="connsiteY120" fmla="*/ 248600 h 2152098"/>
              <a:gd name="connsiteX121" fmla="*/ 3643779 w 9090025"/>
              <a:gd name="connsiteY121" fmla="*/ 252484 h 2152098"/>
              <a:gd name="connsiteX122" fmla="*/ 3604933 w 9090025"/>
              <a:gd name="connsiteY122" fmla="*/ 260253 h 2152098"/>
              <a:gd name="connsiteX123" fmla="*/ 3597164 w 9090025"/>
              <a:gd name="connsiteY123" fmla="*/ 268022 h 2152098"/>
              <a:gd name="connsiteX124" fmla="*/ 3577741 w 9090025"/>
              <a:gd name="connsiteY124" fmla="*/ 295212 h 2152098"/>
              <a:gd name="connsiteX125" fmla="*/ 3616587 w 9090025"/>
              <a:gd name="connsiteY125" fmla="*/ 306865 h 2152098"/>
              <a:gd name="connsiteX126" fmla="*/ 3616587 w 9090025"/>
              <a:gd name="connsiteY126" fmla="*/ 314634 h 2152098"/>
              <a:gd name="connsiteX127" fmla="*/ 3632125 w 9090025"/>
              <a:gd name="connsiteY127" fmla="*/ 314634 h 2152098"/>
              <a:gd name="connsiteX128" fmla="*/ 3651549 w 9090025"/>
              <a:gd name="connsiteY128" fmla="*/ 322403 h 2152098"/>
              <a:gd name="connsiteX129" fmla="*/ 3639895 w 9090025"/>
              <a:gd name="connsiteY129" fmla="*/ 326287 h 2152098"/>
              <a:gd name="connsiteX130" fmla="*/ 3628241 w 9090025"/>
              <a:gd name="connsiteY130" fmla="*/ 326287 h 2152098"/>
              <a:gd name="connsiteX131" fmla="*/ 3632125 w 9090025"/>
              <a:gd name="connsiteY131" fmla="*/ 337940 h 2152098"/>
              <a:gd name="connsiteX132" fmla="*/ 3628241 w 9090025"/>
              <a:gd name="connsiteY132" fmla="*/ 345709 h 2152098"/>
              <a:gd name="connsiteX133" fmla="*/ 3593279 w 9090025"/>
              <a:gd name="connsiteY133" fmla="*/ 357362 h 2152098"/>
              <a:gd name="connsiteX134" fmla="*/ 3581625 w 9090025"/>
              <a:gd name="connsiteY134" fmla="*/ 361246 h 2152098"/>
              <a:gd name="connsiteX135" fmla="*/ 3636010 w 9090025"/>
              <a:gd name="connsiteY135" fmla="*/ 361246 h 2152098"/>
              <a:gd name="connsiteX136" fmla="*/ 3659318 w 9090025"/>
              <a:gd name="connsiteY136" fmla="*/ 369015 h 2152098"/>
              <a:gd name="connsiteX137" fmla="*/ 3655433 w 9090025"/>
              <a:gd name="connsiteY137" fmla="*/ 372900 h 2152098"/>
              <a:gd name="connsiteX138" fmla="*/ 3593279 w 9090025"/>
              <a:gd name="connsiteY138" fmla="*/ 380668 h 2152098"/>
              <a:gd name="connsiteX139" fmla="*/ 3581625 w 9090025"/>
              <a:gd name="connsiteY139" fmla="*/ 384553 h 2152098"/>
              <a:gd name="connsiteX140" fmla="*/ 3569971 w 9090025"/>
              <a:gd name="connsiteY140" fmla="*/ 403974 h 2152098"/>
              <a:gd name="connsiteX141" fmla="*/ 3566087 w 9090025"/>
              <a:gd name="connsiteY141" fmla="*/ 407859 h 2152098"/>
              <a:gd name="connsiteX142" fmla="*/ 3535010 w 9090025"/>
              <a:gd name="connsiteY142" fmla="*/ 411743 h 2152098"/>
              <a:gd name="connsiteX143" fmla="*/ 3503933 w 9090025"/>
              <a:gd name="connsiteY143" fmla="*/ 419512 h 2152098"/>
              <a:gd name="connsiteX144" fmla="*/ 3468971 w 9090025"/>
              <a:gd name="connsiteY144" fmla="*/ 427281 h 2152098"/>
              <a:gd name="connsiteX145" fmla="*/ 3437894 w 9090025"/>
              <a:gd name="connsiteY145" fmla="*/ 431165 h 2152098"/>
              <a:gd name="connsiteX146" fmla="*/ 3441779 w 9090025"/>
              <a:gd name="connsiteY146" fmla="*/ 438934 h 2152098"/>
              <a:gd name="connsiteX147" fmla="*/ 3472856 w 9090025"/>
              <a:gd name="connsiteY147" fmla="*/ 438934 h 2152098"/>
              <a:gd name="connsiteX148" fmla="*/ 3465087 w 9090025"/>
              <a:gd name="connsiteY148" fmla="*/ 446702 h 2152098"/>
              <a:gd name="connsiteX149" fmla="*/ 3430125 w 9090025"/>
              <a:gd name="connsiteY149" fmla="*/ 450587 h 2152098"/>
              <a:gd name="connsiteX150" fmla="*/ 3422356 w 9090025"/>
              <a:gd name="connsiteY150" fmla="*/ 454471 h 2152098"/>
              <a:gd name="connsiteX151" fmla="*/ 3367971 w 9090025"/>
              <a:gd name="connsiteY151" fmla="*/ 458356 h 2152098"/>
              <a:gd name="connsiteX152" fmla="*/ 3333009 w 9090025"/>
              <a:gd name="connsiteY152" fmla="*/ 458356 h 2152098"/>
              <a:gd name="connsiteX153" fmla="*/ 3333009 w 9090025"/>
              <a:gd name="connsiteY153" fmla="*/ 470009 h 2152098"/>
              <a:gd name="connsiteX154" fmla="*/ 3329125 w 9090025"/>
              <a:gd name="connsiteY154" fmla="*/ 477777 h 2152098"/>
              <a:gd name="connsiteX155" fmla="*/ 3266971 w 9090025"/>
              <a:gd name="connsiteY155" fmla="*/ 493315 h 2152098"/>
              <a:gd name="connsiteX156" fmla="*/ 3255317 w 9090025"/>
              <a:gd name="connsiteY156" fmla="*/ 497199 h 2152098"/>
              <a:gd name="connsiteX157" fmla="*/ 3286394 w 9090025"/>
              <a:gd name="connsiteY157" fmla="*/ 497199 h 2152098"/>
              <a:gd name="connsiteX158" fmla="*/ 3325240 w 9090025"/>
              <a:gd name="connsiteY158" fmla="*/ 489431 h 2152098"/>
              <a:gd name="connsiteX159" fmla="*/ 3410702 w 9090025"/>
              <a:gd name="connsiteY159" fmla="*/ 470009 h 2152098"/>
              <a:gd name="connsiteX160" fmla="*/ 3422356 w 9090025"/>
              <a:gd name="connsiteY160" fmla="*/ 466124 h 2152098"/>
              <a:gd name="connsiteX161" fmla="*/ 3437894 w 9090025"/>
              <a:gd name="connsiteY161" fmla="*/ 470009 h 2152098"/>
              <a:gd name="connsiteX162" fmla="*/ 3449548 w 9090025"/>
              <a:gd name="connsiteY162" fmla="*/ 470009 h 2152098"/>
              <a:gd name="connsiteX163" fmla="*/ 3476740 w 9090025"/>
              <a:gd name="connsiteY163" fmla="*/ 470009 h 2152098"/>
              <a:gd name="connsiteX164" fmla="*/ 3457317 w 9090025"/>
              <a:gd name="connsiteY164" fmla="*/ 473893 h 2152098"/>
              <a:gd name="connsiteX165" fmla="*/ 3437894 w 9090025"/>
              <a:gd name="connsiteY165" fmla="*/ 477777 h 2152098"/>
              <a:gd name="connsiteX166" fmla="*/ 3422356 w 9090025"/>
              <a:gd name="connsiteY166" fmla="*/ 481662 h 2152098"/>
              <a:gd name="connsiteX167" fmla="*/ 3391279 w 9090025"/>
              <a:gd name="connsiteY167" fmla="*/ 489431 h 2152098"/>
              <a:gd name="connsiteX168" fmla="*/ 3364086 w 9090025"/>
              <a:gd name="connsiteY168" fmla="*/ 493315 h 2152098"/>
              <a:gd name="connsiteX169" fmla="*/ 3367971 w 9090025"/>
              <a:gd name="connsiteY169" fmla="*/ 497199 h 2152098"/>
              <a:gd name="connsiteX170" fmla="*/ 3383509 w 9090025"/>
              <a:gd name="connsiteY170" fmla="*/ 497199 h 2152098"/>
              <a:gd name="connsiteX171" fmla="*/ 3399048 w 9090025"/>
              <a:gd name="connsiteY171" fmla="*/ 493315 h 2152098"/>
              <a:gd name="connsiteX172" fmla="*/ 3434010 w 9090025"/>
              <a:gd name="connsiteY172" fmla="*/ 493315 h 2152098"/>
              <a:gd name="connsiteX173" fmla="*/ 3434010 w 9090025"/>
              <a:gd name="connsiteY173" fmla="*/ 501084 h 2152098"/>
              <a:gd name="connsiteX174" fmla="*/ 3422356 w 9090025"/>
              <a:gd name="connsiteY174" fmla="*/ 504968 h 2152098"/>
              <a:gd name="connsiteX175" fmla="*/ 3402933 w 9090025"/>
              <a:gd name="connsiteY175" fmla="*/ 508852 h 2152098"/>
              <a:gd name="connsiteX176" fmla="*/ 3290278 w 9090025"/>
              <a:gd name="connsiteY176" fmla="*/ 528274 h 2152098"/>
              <a:gd name="connsiteX177" fmla="*/ 3243663 w 9090025"/>
              <a:gd name="connsiteY177" fmla="*/ 547696 h 2152098"/>
              <a:gd name="connsiteX178" fmla="*/ 3259201 w 9090025"/>
              <a:gd name="connsiteY178" fmla="*/ 543812 h 2152098"/>
              <a:gd name="connsiteX179" fmla="*/ 3266971 w 9090025"/>
              <a:gd name="connsiteY179" fmla="*/ 539927 h 2152098"/>
              <a:gd name="connsiteX180" fmla="*/ 3301932 w 9090025"/>
              <a:gd name="connsiteY180" fmla="*/ 536043 h 2152098"/>
              <a:gd name="connsiteX181" fmla="*/ 3329125 w 9090025"/>
              <a:gd name="connsiteY181" fmla="*/ 528274 h 2152098"/>
              <a:gd name="connsiteX182" fmla="*/ 3375740 w 9090025"/>
              <a:gd name="connsiteY182" fmla="*/ 520506 h 2152098"/>
              <a:gd name="connsiteX183" fmla="*/ 3422356 w 9090025"/>
              <a:gd name="connsiteY183" fmla="*/ 512737 h 2152098"/>
              <a:gd name="connsiteX184" fmla="*/ 3430125 w 9090025"/>
              <a:gd name="connsiteY184" fmla="*/ 516621 h 2152098"/>
              <a:gd name="connsiteX185" fmla="*/ 3445663 w 9090025"/>
              <a:gd name="connsiteY185" fmla="*/ 512737 h 2152098"/>
              <a:gd name="connsiteX186" fmla="*/ 3472856 w 9090025"/>
              <a:gd name="connsiteY186" fmla="*/ 504968 h 2152098"/>
              <a:gd name="connsiteX187" fmla="*/ 3503933 w 9090025"/>
              <a:gd name="connsiteY187" fmla="*/ 497199 h 2152098"/>
              <a:gd name="connsiteX188" fmla="*/ 3569971 w 9090025"/>
              <a:gd name="connsiteY188" fmla="*/ 485546 h 2152098"/>
              <a:gd name="connsiteX189" fmla="*/ 3546664 w 9090025"/>
              <a:gd name="connsiteY189" fmla="*/ 497199 h 2152098"/>
              <a:gd name="connsiteX190" fmla="*/ 3535010 w 9090025"/>
              <a:gd name="connsiteY190" fmla="*/ 508852 h 2152098"/>
              <a:gd name="connsiteX191" fmla="*/ 3577741 w 9090025"/>
              <a:gd name="connsiteY191" fmla="*/ 501084 h 2152098"/>
              <a:gd name="connsiteX192" fmla="*/ 3892395 w 9090025"/>
              <a:gd name="connsiteY192" fmla="*/ 470009 h 2152098"/>
              <a:gd name="connsiteX193" fmla="*/ 3962319 w 9090025"/>
              <a:gd name="connsiteY193" fmla="*/ 466124 h 2152098"/>
              <a:gd name="connsiteX194" fmla="*/ 4040011 w 9090025"/>
              <a:gd name="connsiteY194" fmla="*/ 462240 h 2152098"/>
              <a:gd name="connsiteX195" fmla="*/ 4109935 w 9090025"/>
              <a:gd name="connsiteY195" fmla="*/ 458356 h 2152098"/>
              <a:gd name="connsiteX196" fmla="*/ 4152665 w 9090025"/>
              <a:gd name="connsiteY196" fmla="*/ 458356 h 2152098"/>
              <a:gd name="connsiteX197" fmla="*/ 4187627 w 9090025"/>
              <a:gd name="connsiteY197" fmla="*/ 454471 h 2152098"/>
              <a:gd name="connsiteX198" fmla="*/ 4288627 w 9090025"/>
              <a:gd name="connsiteY198" fmla="*/ 450587 h 2152098"/>
              <a:gd name="connsiteX199" fmla="*/ 4401282 w 9090025"/>
              <a:gd name="connsiteY199" fmla="*/ 446702 h 2152098"/>
              <a:gd name="connsiteX200" fmla="*/ 4459551 w 9090025"/>
              <a:gd name="connsiteY200" fmla="*/ 442818 h 2152098"/>
              <a:gd name="connsiteX201" fmla="*/ 4513936 w 9090025"/>
              <a:gd name="connsiteY201" fmla="*/ 438934 h 2152098"/>
              <a:gd name="connsiteX202" fmla="*/ 4568321 w 9090025"/>
              <a:gd name="connsiteY202" fmla="*/ 435049 h 2152098"/>
              <a:gd name="connsiteX203" fmla="*/ 4611051 w 9090025"/>
              <a:gd name="connsiteY203" fmla="*/ 435049 h 2152098"/>
              <a:gd name="connsiteX204" fmla="*/ 4657667 w 9090025"/>
              <a:gd name="connsiteY204" fmla="*/ 435049 h 2152098"/>
              <a:gd name="connsiteX205" fmla="*/ 4766436 w 9090025"/>
              <a:gd name="connsiteY205" fmla="*/ 431165 h 2152098"/>
              <a:gd name="connsiteX206" fmla="*/ 4894629 w 9090025"/>
              <a:gd name="connsiteY206" fmla="*/ 427281 h 2152098"/>
              <a:gd name="connsiteX207" fmla="*/ 5026706 w 9090025"/>
              <a:gd name="connsiteY207" fmla="*/ 427281 h 2152098"/>
              <a:gd name="connsiteX208" fmla="*/ 5081091 w 9090025"/>
              <a:gd name="connsiteY208" fmla="*/ 427281 h 2152098"/>
              <a:gd name="connsiteX209" fmla="*/ 5127707 w 9090025"/>
              <a:gd name="connsiteY209" fmla="*/ 427281 h 2152098"/>
              <a:gd name="connsiteX210" fmla="*/ 5135476 w 9090025"/>
              <a:gd name="connsiteY210" fmla="*/ 435049 h 2152098"/>
              <a:gd name="connsiteX211" fmla="*/ 5077207 w 9090025"/>
              <a:gd name="connsiteY211" fmla="*/ 435049 h 2152098"/>
              <a:gd name="connsiteX212" fmla="*/ 5015053 w 9090025"/>
              <a:gd name="connsiteY212" fmla="*/ 438934 h 2152098"/>
              <a:gd name="connsiteX213" fmla="*/ 4960668 w 9090025"/>
              <a:gd name="connsiteY213" fmla="*/ 438934 h 2152098"/>
              <a:gd name="connsiteX214" fmla="*/ 4921821 w 9090025"/>
              <a:gd name="connsiteY214" fmla="*/ 446702 h 2152098"/>
              <a:gd name="connsiteX215" fmla="*/ 4917937 w 9090025"/>
              <a:gd name="connsiteY215" fmla="*/ 446702 h 2152098"/>
              <a:gd name="connsiteX216" fmla="*/ 4914052 w 9090025"/>
              <a:gd name="connsiteY216" fmla="*/ 442818 h 2152098"/>
              <a:gd name="connsiteX217" fmla="*/ 4871321 w 9090025"/>
              <a:gd name="connsiteY217" fmla="*/ 442818 h 2152098"/>
              <a:gd name="connsiteX218" fmla="*/ 4840244 w 9090025"/>
              <a:gd name="connsiteY218" fmla="*/ 446702 h 2152098"/>
              <a:gd name="connsiteX219" fmla="*/ 4801398 w 9090025"/>
              <a:gd name="connsiteY219" fmla="*/ 454471 h 2152098"/>
              <a:gd name="connsiteX220" fmla="*/ 4731475 w 9090025"/>
              <a:gd name="connsiteY220" fmla="*/ 454471 h 2152098"/>
              <a:gd name="connsiteX221" fmla="*/ 4688744 w 9090025"/>
              <a:gd name="connsiteY221" fmla="*/ 454471 h 2152098"/>
              <a:gd name="connsiteX222" fmla="*/ 4646013 w 9090025"/>
              <a:gd name="connsiteY222" fmla="*/ 458356 h 2152098"/>
              <a:gd name="connsiteX223" fmla="*/ 4630475 w 9090025"/>
              <a:gd name="connsiteY223" fmla="*/ 458356 h 2152098"/>
              <a:gd name="connsiteX224" fmla="*/ 4611051 w 9090025"/>
              <a:gd name="connsiteY224" fmla="*/ 458356 h 2152098"/>
              <a:gd name="connsiteX225" fmla="*/ 4576090 w 9090025"/>
              <a:gd name="connsiteY225" fmla="*/ 458356 h 2152098"/>
              <a:gd name="connsiteX226" fmla="*/ 4521705 w 9090025"/>
              <a:gd name="connsiteY226" fmla="*/ 458356 h 2152098"/>
              <a:gd name="connsiteX227" fmla="*/ 4455666 w 9090025"/>
              <a:gd name="connsiteY227" fmla="*/ 462240 h 2152098"/>
              <a:gd name="connsiteX228" fmla="*/ 4409051 w 9090025"/>
              <a:gd name="connsiteY228" fmla="*/ 466124 h 2152098"/>
              <a:gd name="connsiteX229" fmla="*/ 4389628 w 9090025"/>
              <a:gd name="connsiteY229" fmla="*/ 466124 h 2152098"/>
              <a:gd name="connsiteX230" fmla="*/ 4304166 w 9090025"/>
              <a:gd name="connsiteY230" fmla="*/ 473893 h 2152098"/>
              <a:gd name="connsiteX231" fmla="*/ 4218704 w 9090025"/>
              <a:gd name="connsiteY231" fmla="*/ 477777 h 2152098"/>
              <a:gd name="connsiteX232" fmla="*/ 4106050 w 9090025"/>
              <a:gd name="connsiteY232" fmla="*/ 485546 h 2152098"/>
              <a:gd name="connsiteX233" fmla="*/ 4043896 w 9090025"/>
              <a:gd name="connsiteY233" fmla="*/ 493315 h 2152098"/>
              <a:gd name="connsiteX234" fmla="*/ 3973973 w 9090025"/>
              <a:gd name="connsiteY234" fmla="*/ 497199 h 2152098"/>
              <a:gd name="connsiteX235" fmla="*/ 3954549 w 9090025"/>
              <a:gd name="connsiteY235" fmla="*/ 501084 h 2152098"/>
              <a:gd name="connsiteX236" fmla="*/ 3904049 w 9090025"/>
              <a:gd name="connsiteY236" fmla="*/ 508852 h 2152098"/>
              <a:gd name="connsiteX237" fmla="*/ 3861318 w 9090025"/>
              <a:gd name="connsiteY237" fmla="*/ 508852 h 2152098"/>
              <a:gd name="connsiteX238" fmla="*/ 3853549 w 9090025"/>
              <a:gd name="connsiteY238" fmla="*/ 508852 h 2152098"/>
              <a:gd name="connsiteX239" fmla="*/ 3830241 w 9090025"/>
              <a:gd name="connsiteY239" fmla="*/ 516621 h 2152098"/>
              <a:gd name="connsiteX240" fmla="*/ 3771972 w 9090025"/>
              <a:gd name="connsiteY240" fmla="*/ 524390 h 2152098"/>
              <a:gd name="connsiteX241" fmla="*/ 3667087 w 9090025"/>
              <a:gd name="connsiteY241" fmla="*/ 539927 h 2152098"/>
              <a:gd name="connsiteX242" fmla="*/ 3624356 w 9090025"/>
              <a:gd name="connsiteY242" fmla="*/ 551580 h 2152098"/>
              <a:gd name="connsiteX243" fmla="*/ 3589395 w 9090025"/>
              <a:gd name="connsiteY243" fmla="*/ 551580 h 2152098"/>
              <a:gd name="connsiteX244" fmla="*/ 3562202 w 9090025"/>
              <a:gd name="connsiteY244" fmla="*/ 555465 h 2152098"/>
              <a:gd name="connsiteX245" fmla="*/ 3546664 w 9090025"/>
              <a:gd name="connsiteY245" fmla="*/ 563234 h 2152098"/>
              <a:gd name="connsiteX246" fmla="*/ 3531125 w 9090025"/>
              <a:gd name="connsiteY246" fmla="*/ 559349 h 2152098"/>
              <a:gd name="connsiteX247" fmla="*/ 3507817 w 9090025"/>
              <a:gd name="connsiteY247" fmla="*/ 559349 h 2152098"/>
              <a:gd name="connsiteX248" fmla="*/ 3492279 w 9090025"/>
              <a:gd name="connsiteY248" fmla="*/ 563234 h 2152098"/>
              <a:gd name="connsiteX249" fmla="*/ 3472856 w 9090025"/>
              <a:gd name="connsiteY249" fmla="*/ 563234 h 2152098"/>
              <a:gd name="connsiteX250" fmla="*/ 3449548 w 9090025"/>
              <a:gd name="connsiteY250" fmla="*/ 567118 h 2152098"/>
              <a:gd name="connsiteX251" fmla="*/ 3441779 w 9090025"/>
              <a:gd name="connsiteY251" fmla="*/ 578771 h 2152098"/>
              <a:gd name="connsiteX252" fmla="*/ 3632125 w 9090025"/>
              <a:gd name="connsiteY252" fmla="*/ 559349 h 2152098"/>
              <a:gd name="connsiteX253" fmla="*/ 3667087 w 9090025"/>
              <a:gd name="connsiteY253" fmla="*/ 555465 h 2152098"/>
              <a:gd name="connsiteX254" fmla="*/ 3690395 w 9090025"/>
              <a:gd name="connsiteY254" fmla="*/ 551580 h 2152098"/>
              <a:gd name="connsiteX255" fmla="*/ 3892395 w 9090025"/>
              <a:gd name="connsiteY255" fmla="*/ 532159 h 2152098"/>
              <a:gd name="connsiteX256" fmla="*/ 4020588 w 9090025"/>
              <a:gd name="connsiteY256" fmla="*/ 520506 h 2152098"/>
              <a:gd name="connsiteX257" fmla="*/ 4090511 w 9090025"/>
              <a:gd name="connsiteY257" fmla="*/ 516621 h 2152098"/>
              <a:gd name="connsiteX258" fmla="*/ 4137127 w 9090025"/>
              <a:gd name="connsiteY258" fmla="*/ 512737 h 2152098"/>
              <a:gd name="connsiteX259" fmla="*/ 4210935 w 9090025"/>
              <a:gd name="connsiteY259" fmla="*/ 508852 h 2152098"/>
              <a:gd name="connsiteX260" fmla="*/ 4335243 w 9090025"/>
              <a:gd name="connsiteY260" fmla="*/ 501084 h 2152098"/>
              <a:gd name="connsiteX261" fmla="*/ 4381858 w 9090025"/>
              <a:gd name="connsiteY261" fmla="*/ 501084 h 2152098"/>
              <a:gd name="connsiteX262" fmla="*/ 4420705 w 9090025"/>
              <a:gd name="connsiteY262" fmla="*/ 497199 h 2152098"/>
              <a:gd name="connsiteX263" fmla="*/ 4440128 w 9090025"/>
              <a:gd name="connsiteY263" fmla="*/ 497199 h 2152098"/>
              <a:gd name="connsiteX264" fmla="*/ 4482859 w 9090025"/>
              <a:gd name="connsiteY264" fmla="*/ 497199 h 2152098"/>
              <a:gd name="connsiteX265" fmla="*/ 4576090 w 9090025"/>
              <a:gd name="connsiteY265" fmla="*/ 493315 h 2152098"/>
              <a:gd name="connsiteX266" fmla="*/ 4630475 w 9090025"/>
              <a:gd name="connsiteY266" fmla="*/ 493315 h 2152098"/>
              <a:gd name="connsiteX267" fmla="*/ 4665436 w 9090025"/>
              <a:gd name="connsiteY267" fmla="*/ 489431 h 2152098"/>
              <a:gd name="connsiteX268" fmla="*/ 4700398 w 9090025"/>
              <a:gd name="connsiteY268" fmla="*/ 489431 h 2152098"/>
              <a:gd name="connsiteX269" fmla="*/ 4731475 w 9090025"/>
              <a:gd name="connsiteY269" fmla="*/ 489431 h 2152098"/>
              <a:gd name="connsiteX270" fmla="*/ 4813052 w 9090025"/>
              <a:gd name="connsiteY270" fmla="*/ 489431 h 2152098"/>
              <a:gd name="connsiteX271" fmla="*/ 4844129 w 9090025"/>
              <a:gd name="connsiteY271" fmla="*/ 489431 h 2152098"/>
              <a:gd name="connsiteX272" fmla="*/ 4890744 w 9090025"/>
              <a:gd name="connsiteY272" fmla="*/ 485546 h 2152098"/>
              <a:gd name="connsiteX273" fmla="*/ 4925706 w 9090025"/>
              <a:gd name="connsiteY273" fmla="*/ 485546 h 2152098"/>
              <a:gd name="connsiteX274" fmla="*/ 5042245 w 9090025"/>
              <a:gd name="connsiteY274" fmla="*/ 489431 h 2152098"/>
              <a:gd name="connsiteX275" fmla="*/ 5077207 w 9090025"/>
              <a:gd name="connsiteY275" fmla="*/ 489431 h 2152098"/>
              <a:gd name="connsiteX276" fmla="*/ 5108284 w 9090025"/>
              <a:gd name="connsiteY276" fmla="*/ 489431 h 2152098"/>
              <a:gd name="connsiteX277" fmla="*/ 5267553 w 9090025"/>
              <a:gd name="connsiteY277" fmla="*/ 481662 h 2152098"/>
              <a:gd name="connsiteX278" fmla="*/ 5310284 w 9090025"/>
              <a:gd name="connsiteY278" fmla="*/ 481662 h 2152098"/>
              <a:gd name="connsiteX279" fmla="*/ 5356900 w 9090025"/>
              <a:gd name="connsiteY279" fmla="*/ 477777 h 2152098"/>
              <a:gd name="connsiteX280" fmla="*/ 5399630 w 9090025"/>
              <a:gd name="connsiteY280" fmla="*/ 477777 h 2152098"/>
              <a:gd name="connsiteX281" fmla="*/ 5473438 w 9090025"/>
              <a:gd name="connsiteY281" fmla="*/ 477777 h 2152098"/>
              <a:gd name="connsiteX282" fmla="*/ 5504515 w 9090025"/>
              <a:gd name="connsiteY282" fmla="*/ 481662 h 2152098"/>
              <a:gd name="connsiteX283" fmla="*/ 5523939 w 9090025"/>
              <a:gd name="connsiteY283" fmla="*/ 481662 h 2152098"/>
              <a:gd name="connsiteX284" fmla="*/ 5543362 w 9090025"/>
              <a:gd name="connsiteY284" fmla="*/ 481662 h 2152098"/>
              <a:gd name="connsiteX285" fmla="*/ 5648247 w 9090025"/>
              <a:gd name="connsiteY285" fmla="*/ 481662 h 2152098"/>
              <a:gd name="connsiteX286" fmla="*/ 5659900 w 9090025"/>
              <a:gd name="connsiteY286" fmla="*/ 485546 h 2152098"/>
              <a:gd name="connsiteX287" fmla="*/ 5687093 w 9090025"/>
              <a:gd name="connsiteY287" fmla="*/ 485546 h 2152098"/>
              <a:gd name="connsiteX288" fmla="*/ 5714285 w 9090025"/>
              <a:gd name="connsiteY288" fmla="*/ 485546 h 2152098"/>
              <a:gd name="connsiteX289" fmla="*/ 5764785 w 9090025"/>
              <a:gd name="connsiteY289" fmla="*/ 481662 h 2152098"/>
              <a:gd name="connsiteX290" fmla="*/ 5741478 w 9090025"/>
              <a:gd name="connsiteY290" fmla="*/ 477777 h 2152098"/>
              <a:gd name="connsiteX291" fmla="*/ 5659900 w 9090025"/>
              <a:gd name="connsiteY291" fmla="*/ 473893 h 2152098"/>
              <a:gd name="connsiteX292" fmla="*/ 5636593 w 9090025"/>
              <a:gd name="connsiteY292" fmla="*/ 470009 h 2152098"/>
              <a:gd name="connsiteX293" fmla="*/ 5593862 w 9090025"/>
              <a:gd name="connsiteY293" fmla="*/ 470009 h 2152098"/>
              <a:gd name="connsiteX294" fmla="*/ 5582208 w 9090025"/>
              <a:gd name="connsiteY294" fmla="*/ 466124 h 2152098"/>
              <a:gd name="connsiteX295" fmla="*/ 5558900 w 9090025"/>
              <a:gd name="connsiteY295" fmla="*/ 462240 h 2152098"/>
              <a:gd name="connsiteX296" fmla="*/ 5512285 w 9090025"/>
              <a:gd name="connsiteY296" fmla="*/ 458356 h 2152098"/>
              <a:gd name="connsiteX297" fmla="*/ 5481208 w 9090025"/>
              <a:gd name="connsiteY297" fmla="*/ 458356 h 2152098"/>
              <a:gd name="connsiteX298" fmla="*/ 5438477 w 9090025"/>
              <a:gd name="connsiteY298" fmla="*/ 454471 h 2152098"/>
              <a:gd name="connsiteX299" fmla="*/ 5372438 w 9090025"/>
              <a:gd name="connsiteY299" fmla="*/ 454471 h 2152098"/>
              <a:gd name="connsiteX300" fmla="*/ 5325823 w 9090025"/>
              <a:gd name="connsiteY300" fmla="*/ 450587 h 2152098"/>
              <a:gd name="connsiteX301" fmla="*/ 5302515 w 9090025"/>
              <a:gd name="connsiteY301" fmla="*/ 450587 h 2152098"/>
              <a:gd name="connsiteX302" fmla="*/ 5279207 w 9090025"/>
              <a:gd name="connsiteY302" fmla="*/ 450587 h 2152098"/>
              <a:gd name="connsiteX303" fmla="*/ 5224822 w 9090025"/>
              <a:gd name="connsiteY303" fmla="*/ 446702 h 2152098"/>
              <a:gd name="connsiteX304" fmla="*/ 5162668 w 9090025"/>
              <a:gd name="connsiteY304" fmla="*/ 446702 h 2152098"/>
              <a:gd name="connsiteX305" fmla="*/ 5154899 w 9090025"/>
              <a:gd name="connsiteY305" fmla="*/ 442818 h 2152098"/>
              <a:gd name="connsiteX306" fmla="*/ 5154899 w 9090025"/>
              <a:gd name="connsiteY306" fmla="*/ 435049 h 2152098"/>
              <a:gd name="connsiteX307" fmla="*/ 5158784 w 9090025"/>
              <a:gd name="connsiteY307" fmla="*/ 427281 h 2152098"/>
              <a:gd name="connsiteX308" fmla="*/ 5170438 w 9090025"/>
              <a:gd name="connsiteY308" fmla="*/ 435049 h 2152098"/>
              <a:gd name="connsiteX309" fmla="*/ 5166553 w 9090025"/>
              <a:gd name="connsiteY309" fmla="*/ 438934 h 2152098"/>
              <a:gd name="connsiteX310" fmla="*/ 5193745 w 9090025"/>
              <a:gd name="connsiteY310" fmla="*/ 435049 h 2152098"/>
              <a:gd name="connsiteX311" fmla="*/ 5201515 w 9090025"/>
              <a:gd name="connsiteY311" fmla="*/ 435049 h 2152098"/>
              <a:gd name="connsiteX312" fmla="*/ 5217053 w 9090025"/>
              <a:gd name="connsiteY312" fmla="*/ 435049 h 2152098"/>
              <a:gd name="connsiteX313" fmla="*/ 5294746 w 9090025"/>
              <a:gd name="connsiteY313" fmla="*/ 435049 h 2152098"/>
              <a:gd name="connsiteX314" fmla="*/ 5337476 w 9090025"/>
              <a:gd name="connsiteY314" fmla="*/ 435049 h 2152098"/>
              <a:gd name="connsiteX315" fmla="*/ 5391861 w 9090025"/>
              <a:gd name="connsiteY315" fmla="*/ 435049 h 2152098"/>
              <a:gd name="connsiteX316" fmla="*/ 5465669 w 9090025"/>
              <a:gd name="connsiteY316" fmla="*/ 438934 h 2152098"/>
              <a:gd name="connsiteX317" fmla="*/ 5485092 w 9090025"/>
              <a:gd name="connsiteY317" fmla="*/ 438934 h 2152098"/>
              <a:gd name="connsiteX318" fmla="*/ 5535592 w 9090025"/>
              <a:gd name="connsiteY318" fmla="*/ 438934 h 2152098"/>
              <a:gd name="connsiteX319" fmla="*/ 5562785 w 9090025"/>
              <a:gd name="connsiteY319" fmla="*/ 442818 h 2152098"/>
              <a:gd name="connsiteX320" fmla="*/ 5640477 w 9090025"/>
              <a:gd name="connsiteY320" fmla="*/ 446702 h 2152098"/>
              <a:gd name="connsiteX321" fmla="*/ 5656016 w 9090025"/>
              <a:gd name="connsiteY321" fmla="*/ 446702 h 2152098"/>
              <a:gd name="connsiteX322" fmla="*/ 5698747 w 9090025"/>
              <a:gd name="connsiteY322" fmla="*/ 450587 h 2152098"/>
              <a:gd name="connsiteX323" fmla="*/ 5737593 w 9090025"/>
              <a:gd name="connsiteY323" fmla="*/ 454471 h 2152098"/>
              <a:gd name="connsiteX324" fmla="*/ 5760901 w 9090025"/>
              <a:gd name="connsiteY324" fmla="*/ 454471 h 2152098"/>
              <a:gd name="connsiteX325" fmla="*/ 5830824 w 9090025"/>
              <a:gd name="connsiteY325" fmla="*/ 462240 h 2152098"/>
              <a:gd name="connsiteX326" fmla="*/ 5924055 w 9090025"/>
              <a:gd name="connsiteY326" fmla="*/ 470009 h 2152098"/>
              <a:gd name="connsiteX327" fmla="*/ 5943478 w 9090025"/>
              <a:gd name="connsiteY327" fmla="*/ 473893 h 2152098"/>
              <a:gd name="connsiteX328" fmla="*/ 6036709 w 9090025"/>
              <a:gd name="connsiteY328" fmla="*/ 477777 h 2152098"/>
              <a:gd name="connsiteX329" fmla="*/ 6067786 w 9090025"/>
              <a:gd name="connsiteY329" fmla="*/ 481662 h 2152098"/>
              <a:gd name="connsiteX330" fmla="*/ 6094979 w 9090025"/>
              <a:gd name="connsiteY330" fmla="*/ 485546 h 2152098"/>
              <a:gd name="connsiteX331" fmla="*/ 6126056 w 9090025"/>
              <a:gd name="connsiteY331" fmla="*/ 485546 h 2152098"/>
              <a:gd name="connsiteX332" fmla="*/ 6149363 w 9090025"/>
              <a:gd name="connsiteY332" fmla="*/ 485546 h 2152098"/>
              <a:gd name="connsiteX333" fmla="*/ 6164902 w 9090025"/>
              <a:gd name="connsiteY333" fmla="*/ 485546 h 2152098"/>
              <a:gd name="connsiteX334" fmla="*/ 6110517 w 9090025"/>
              <a:gd name="connsiteY334" fmla="*/ 489431 h 2152098"/>
              <a:gd name="connsiteX335" fmla="*/ 6098863 w 9090025"/>
              <a:gd name="connsiteY335" fmla="*/ 489431 h 2152098"/>
              <a:gd name="connsiteX336" fmla="*/ 6106632 w 9090025"/>
              <a:gd name="connsiteY336" fmla="*/ 493315 h 2152098"/>
              <a:gd name="connsiteX337" fmla="*/ 6161017 w 9090025"/>
              <a:gd name="connsiteY337" fmla="*/ 501084 h 2152098"/>
              <a:gd name="connsiteX338" fmla="*/ 6164902 w 9090025"/>
              <a:gd name="connsiteY338" fmla="*/ 504968 h 2152098"/>
              <a:gd name="connsiteX339" fmla="*/ 6153248 w 9090025"/>
              <a:gd name="connsiteY339" fmla="*/ 504968 h 2152098"/>
              <a:gd name="connsiteX340" fmla="*/ 6129940 w 9090025"/>
              <a:gd name="connsiteY340" fmla="*/ 504968 h 2152098"/>
              <a:gd name="connsiteX341" fmla="*/ 6114402 w 9090025"/>
              <a:gd name="connsiteY341" fmla="*/ 504968 h 2152098"/>
              <a:gd name="connsiteX342" fmla="*/ 6098863 w 9090025"/>
              <a:gd name="connsiteY342" fmla="*/ 504968 h 2152098"/>
              <a:gd name="connsiteX343" fmla="*/ 6087209 w 9090025"/>
              <a:gd name="connsiteY343" fmla="*/ 504968 h 2152098"/>
              <a:gd name="connsiteX344" fmla="*/ 6063902 w 9090025"/>
              <a:gd name="connsiteY344" fmla="*/ 501084 h 2152098"/>
              <a:gd name="connsiteX345" fmla="*/ 6036709 w 9090025"/>
              <a:gd name="connsiteY345" fmla="*/ 497199 h 2152098"/>
              <a:gd name="connsiteX346" fmla="*/ 6021171 w 9090025"/>
              <a:gd name="connsiteY346" fmla="*/ 501084 h 2152098"/>
              <a:gd name="connsiteX347" fmla="*/ 5993978 w 9090025"/>
              <a:gd name="connsiteY347" fmla="*/ 501084 h 2152098"/>
              <a:gd name="connsiteX348" fmla="*/ 5935709 w 9090025"/>
              <a:gd name="connsiteY348" fmla="*/ 497199 h 2152098"/>
              <a:gd name="connsiteX349" fmla="*/ 5920170 w 9090025"/>
              <a:gd name="connsiteY349" fmla="*/ 493315 h 2152098"/>
              <a:gd name="connsiteX350" fmla="*/ 5912401 w 9090025"/>
              <a:gd name="connsiteY350" fmla="*/ 493315 h 2152098"/>
              <a:gd name="connsiteX351" fmla="*/ 5873555 w 9090025"/>
              <a:gd name="connsiteY351" fmla="*/ 489431 h 2152098"/>
              <a:gd name="connsiteX352" fmla="*/ 5861901 w 9090025"/>
              <a:gd name="connsiteY352" fmla="*/ 489431 h 2152098"/>
              <a:gd name="connsiteX353" fmla="*/ 5834709 w 9090025"/>
              <a:gd name="connsiteY353" fmla="*/ 489431 h 2152098"/>
              <a:gd name="connsiteX354" fmla="*/ 5795862 w 9090025"/>
              <a:gd name="connsiteY354" fmla="*/ 489431 h 2152098"/>
              <a:gd name="connsiteX355" fmla="*/ 5753131 w 9090025"/>
              <a:gd name="connsiteY355" fmla="*/ 501084 h 2152098"/>
              <a:gd name="connsiteX356" fmla="*/ 5768670 w 9090025"/>
              <a:gd name="connsiteY356" fmla="*/ 504968 h 2152098"/>
              <a:gd name="connsiteX357" fmla="*/ 5795862 w 9090025"/>
              <a:gd name="connsiteY357" fmla="*/ 508852 h 2152098"/>
              <a:gd name="connsiteX358" fmla="*/ 5819170 w 9090025"/>
              <a:gd name="connsiteY358" fmla="*/ 508852 h 2152098"/>
              <a:gd name="connsiteX359" fmla="*/ 5830824 w 9090025"/>
              <a:gd name="connsiteY359" fmla="*/ 508852 h 2152098"/>
              <a:gd name="connsiteX360" fmla="*/ 5838593 w 9090025"/>
              <a:gd name="connsiteY360" fmla="*/ 508852 h 2152098"/>
              <a:gd name="connsiteX361" fmla="*/ 5858016 w 9090025"/>
              <a:gd name="connsiteY361" fmla="*/ 508852 h 2152098"/>
              <a:gd name="connsiteX362" fmla="*/ 5885209 w 9090025"/>
              <a:gd name="connsiteY362" fmla="*/ 512737 h 2152098"/>
              <a:gd name="connsiteX363" fmla="*/ 5912401 w 9090025"/>
              <a:gd name="connsiteY363" fmla="*/ 512737 h 2152098"/>
              <a:gd name="connsiteX364" fmla="*/ 5931824 w 9090025"/>
              <a:gd name="connsiteY364" fmla="*/ 516621 h 2152098"/>
              <a:gd name="connsiteX365" fmla="*/ 5935709 w 9090025"/>
              <a:gd name="connsiteY365" fmla="*/ 516621 h 2152098"/>
              <a:gd name="connsiteX366" fmla="*/ 5951247 w 9090025"/>
              <a:gd name="connsiteY366" fmla="*/ 520506 h 2152098"/>
              <a:gd name="connsiteX367" fmla="*/ 5986209 w 9090025"/>
              <a:gd name="connsiteY367" fmla="*/ 524390 h 2152098"/>
              <a:gd name="connsiteX368" fmla="*/ 6036709 w 9090025"/>
              <a:gd name="connsiteY368" fmla="*/ 524390 h 2152098"/>
              <a:gd name="connsiteX369" fmla="*/ 6118286 w 9090025"/>
              <a:gd name="connsiteY369" fmla="*/ 520506 h 2152098"/>
              <a:gd name="connsiteX370" fmla="*/ 6129940 w 9090025"/>
              <a:gd name="connsiteY370" fmla="*/ 524390 h 2152098"/>
              <a:gd name="connsiteX371" fmla="*/ 6157133 w 9090025"/>
              <a:gd name="connsiteY371" fmla="*/ 524390 h 2152098"/>
              <a:gd name="connsiteX372" fmla="*/ 6195979 w 9090025"/>
              <a:gd name="connsiteY372" fmla="*/ 528274 h 2152098"/>
              <a:gd name="connsiteX373" fmla="*/ 6234825 w 9090025"/>
              <a:gd name="connsiteY373" fmla="*/ 532159 h 2152098"/>
              <a:gd name="connsiteX374" fmla="*/ 6234825 w 9090025"/>
              <a:gd name="connsiteY374" fmla="*/ 528274 h 2152098"/>
              <a:gd name="connsiteX375" fmla="*/ 6238710 w 9090025"/>
              <a:gd name="connsiteY375" fmla="*/ 524390 h 2152098"/>
              <a:gd name="connsiteX376" fmla="*/ 6246479 w 9090025"/>
              <a:gd name="connsiteY376" fmla="*/ 528274 h 2152098"/>
              <a:gd name="connsiteX377" fmla="*/ 6254248 w 9090025"/>
              <a:gd name="connsiteY377" fmla="*/ 536043 h 2152098"/>
              <a:gd name="connsiteX378" fmla="*/ 6269787 w 9090025"/>
              <a:gd name="connsiteY378" fmla="*/ 532159 h 2152098"/>
              <a:gd name="connsiteX379" fmla="*/ 6308633 w 9090025"/>
              <a:gd name="connsiteY379" fmla="*/ 536043 h 2152098"/>
              <a:gd name="connsiteX380" fmla="*/ 6328056 w 9090025"/>
              <a:gd name="connsiteY380" fmla="*/ 539927 h 2152098"/>
              <a:gd name="connsiteX381" fmla="*/ 6339710 w 9090025"/>
              <a:gd name="connsiteY381" fmla="*/ 543812 h 2152098"/>
              <a:gd name="connsiteX382" fmla="*/ 6351364 w 9090025"/>
              <a:gd name="connsiteY382" fmla="*/ 543812 h 2152098"/>
              <a:gd name="connsiteX383" fmla="*/ 6359133 w 9090025"/>
              <a:gd name="connsiteY383" fmla="*/ 547696 h 2152098"/>
              <a:gd name="connsiteX384" fmla="*/ 6382441 w 9090025"/>
              <a:gd name="connsiteY384" fmla="*/ 551580 h 2152098"/>
              <a:gd name="connsiteX385" fmla="*/ 6440710 w 9090025"/>
              <a:gd name="connsiteY385" fmla="*/ 551580 h 2152098"/>
              <a:gd name="connsiteX386" fmla="*/ 6456249 w 9090025"/>
              <a:gd name="connsiteY386" fmla="*/ 555465 h 2152098"/>
              <a:gd name="connsiteX387" fmla="*/ 6483441 w 9090025"/>
              <a:gd name="connsiteY387" fmla="*/ 563234 h 2152098"/>
              <a:gd name="connsiteX388" fmla="*/ 6549480 w 9090025"/>
              <a:gd name="connsiteY388" fmla="*/ 571002 h 2152098"/>
              <a:gd name="connsiteX389" fmla="*/ 6603865 w 9090025"/>
              <a:gd name="connsiteY389" fmla="*/ 574887 h 2152098"/>
              <a:gd name="connsiteX390" fmla="*/ 6627172 w 9090025"/>
              <a:gd name="connsiteY390" fmla="*/ 574887 h 2152098"/>
              <a:gd name="connsiteX391" fmla="*/ 6646595 w 9090025"/>
              <a:gd name="connsiteY391" fmla="*/ 574887 h 2152098"/>
              <a:gd name="connsiteX392" fmla="*/ 6708749 w 9090025"/>
              <a:gd name="connsiteY392" fmla="*/ 574887 h 2152098"/>
              <a:gd name="connsiteX393" fmla="*/ 6720403 w 9090025"/>
              <a:gd name="connsiteY393" fmla="*/ 578771 h 2152098"/>
              <a:gd name="connsiteX394" fmla="*/ 6724288 w 9090025"/>
              <a:gd name="connsiteY394" fmla="*/ 578771 h 2152098"/>
              <a:gd name="connsiteX395" fmla="*/ 6735942 w 9090025"/>
              <a:gd name="connsiteY395" fmla="*/ 578771 h 2152098"/>
              <a:gd name="connsiteX396" fmla="*/ 6759250 w 9090025"/>
              <a:gd name="connsiteY396" fmla="*/ 578771 h 2152098"/>
              <a:gd name="connsiteX397" fmla="*/ 6782557 w 9090025"/>
              <a:gd name="connsiteY397" fmla="*/ 582655 h 2152098"/>
              <a:gd name="connsiteX398" fmla="*/ 6805865 w 9090025"/>
              <a:gd name="connsiteY398" fmla="*/ 582655 h 2152098"/>
              <a:gd name="connsiteX399" fmla="*/ 6817519 w 9090025"/>
              <a:gd name="connsiteY399" fmla="*/ 586540 h 2152098"/>
              <a:gd name="connsiteX400" fmla="*/ 6825288 w 9090025"/>
              <a:gd name="connsiteY400" fmla="*/ 590424 h 2152098"/>
              <a:gd name="connsiteX401" fmla="*/ 6829173 w 9090025"/>
              <a:gd name="connsiteY401" fmla="*/ 590424 h 2152098"/>
              <a:gd name="connsiteX402" fmla="*/ 6833058 w 9090025"/>
              <a:gd name="connsiteY402" fmla="*/ 590424 h 2152098"/>
              <a:gd name="connsiteX403" fmla="*/ 6840826 w 9090025"/>
              <a:gd name="connsiteY403" fmla="*/ 590424 h 2152098"/>
              <a:gd name="connsiteX404" fmla="*/ 6941827 w 9090025"/>
              <a:gd name="connsiteY404" fmla="*/ 598193 h 2152098"/>
              <a:gd name="connsiteX405" fmla="*/ 6961250 w 9090025"/>
              <a:gd name="connsiteY405" fmla="*/ 602077 h 2152098"/>
              <a:gd name="connsiteX406" fmla="*/ 6972904 w 9090025"/>
              <a:gd name="connsiteY406" fmla="*/ 605962 h 2152098"/>
              <a:gd name="connsiteX407" fmla="*/ 6988442 w 9090025"/>
              <a:gd name="connsiteY407" fmla="*/ 605962 h 2152098"/>
              <a:gd name="connsiteX408" fmla="*/ 7027288 w 9090025"/>
              <a:gd name="connsiteY408" fmla="*/ 609846 h 2152098"/>
              <a:gd name="connsiteX409" fmla="*/ 7070020 w 9090025"/>
              <a:gd name="connsiteY409" fmla="*/ 613730 h 2152098"/>
              <a:gd name="connsiteX410" fmla="*/ 7085558 w 9090025"/>
              <a:gd name="connsiteY410" fmla="*/ 613730 h 2152098"/>
              <a:gd name="connsiteX411" fmla="*/ 7101096 w 9090025"/>
              <a:gd name="connsiteY411" fmla="*/ 617615 h 2152098"/>
              <a:gd name="connsiteX412" fmla="*/ 7132174 w 9090025"/>
              <a:gd name="connsiteY412" fmla="*/ 621499 h 2152098"/>
              <a:gd name="connsiteX413" fmla="*/ 7159366 w 9090025"/>
              <a:gd name="connsiteY413" fmla="*/ 621499 h 2152098"/>
              <a:gd name="connsiteX414" fmla="*/ 7182674 w 9090025"/>
              <a:gd name="connsiteY414" fmla="*/ 621499 h 2152098"/>
              <a:gd name="connsiteX415" fmla="*/ 7202096 w 9090025"/>
              <a:gd name="connsiteY415" fmla="*/ 621499 h 2152098"/>
              <a:gd name="connsiteX416" fmla="*/ 7217635 w 9090025"/>
              <a:gd name="connsiteY416" fmla="*/ 625383 h 2152098"/>
              <a:gd name="connsiteX417" fmla="*/ 7256482 w 9090025"/>
              <a:gd name="connsiteY417" fmla="*/ 633152 h 2152098"/>
              <a:gd name="connsiteX418" fmla="*/ 7225404 w 9090025"/>
              <a:gd name="connsiteY418" fmla="*/ 633152 h 2152098"/>
              <a:gd name="connsiteX419" fmla="*/ 7209866 w 9090025"/>
              <a:gd name="connsiteY419" fmla="*/ 629268 h 2152098"/>
              <a:gd name="connsiteX420" fmla="*/ 7186558 w 9090025"/>
              <a:gd name="connsiteY420" fmla="*/ 629268 h 2152098"/>
              <a:gd name="connsiteX421" fmla="*/ 7147712 w 9090025"/>
              <a:gd name="connsiteY421" fmla="*/ 625383 h 2152098"/>
              <a:gd name="connsiteX422" fmla="*/ 7093327 w 9090025"/>
              <a:gd name="connsiteY422" fmla="*/ 625383 h 2152098"/>
              <a:gd name="connsiteX423" fmla="*/ 7031173 w 9090025"/>
              <a:gd name="connsiteY423" fmla="*/ 617615 h 2152098"/>
              <a:gd name="connsiteX424" fmla="*/ 6980673 w 9090025"/>
              <a:gd name="connsiteY424" fmla="*/ 613730 h 2152098"/>
              <a:gd name="connsiteX425" fmla="*/ 6961250 w 9090025"/>
              <a:gd name="connsiteY425" fmla="*/ 617615 h 2152098"/>
              <a:gd name="connsiteX426" fmla="*/ 6953480 w 9090025"/>
              <a:gd name="connsiteY426" fmla="*/ 617615 h 2152098"/>
              <a:gd name="connsiteX427" fmla="*/ 6914634 w 9090025"/>
              <a:gd name="connsiteY427" fmla="*/ 617615 h 2152098"/>
              <a:gd name="connsiteX428" fmla="*/ 6868019 w 9090025"/>
              <a:gd name="connsiteY428" fmla="*/ 613730 h 2152098"/>
              <a:gd name="connsiteX429" fmla="*/ 6813634 w 9090025"/>
              <a:gd name="connsiteY429" fmla="*/ 617615 h 2152098"/>
              <a:gd name="connsiteX430" fmla="*/ 6813634 w 9090025"/>
              <a:gd name="connsiteY430" fmla="*/ 625383 h 2152098"/>
              <a:gd name="connsiteX431" fmla="*/ 6817519 w 9090025"/>
              <a:gd name="connsiteY431" fmla="*/ 625383 h 2152098"/>
              <a:gd name="connsiteX432" fmla="*/ 6899096 w 9090025"/>
              <a:gd name="connsiteY432" fmla="*/ 637037 h 2152098"/>
              <a:gd name="connsiteX433" fmla="*/ 6910750 w 9090025"/>
              <a:gd name="connsiteY433" fmla="*/ 637037 h 2152098"/>
              <a:gd name="connsiteX434" fmla="*/ 6910750 w 9090025"/>
              <a:gd name="connsiteY434" fmla="*/ 648690 h 2152098"/>
              <a:gd name="connsiteX435" fmla="*/ 6902980 w 9090025"/>
              <a:gd name="connsiteY435" fmla="*/ 648690 h 2152098"/>
              <a:gd name="connsiteX436" fmla="*/ 6895212 w 9090025"/>
              <a:gd name="connsiteY436" fmla="*/ 648690 h 2152098"/>
              <a:gd name="connsiteX437" fmla="*/ 6914634 w 9090025"/>
              <a:gd name="connsiteY437" fmla="*/ 652574 h 2152098"/>
              <a:gd name="connsiteX438" fmla="*/ 6918519 w 9090025"/>
              <a:gd name="connsiteY438" fmla="*/ 656459 h 2152098"/>
              <a:gd name="connsiteX439" fmla="*/ 6957366 w 9090025"/>
              <a:gd name="connsiteY439" fmla="*/ 664227 h 2152098"/>
              <a:gd name="connsiteX440" fmla="*/ 6992327 w 9090025"/>
              <a:gd name="connsiteY440" fmla="*/ 668112 h 2152098"/>
              <a:gd name="connsiteX441" fmla="*/ 7058366 w 9090025"/>
              <a:gd name="connsiteY441" fmla="*/ 675880 h 2152098"/>
              <a:gd name="connsiteX442" fmla="*/ 7066135 w 9090025"/>
              <a:gd name="connsiteY442" fmla="*/ 675880 h 2152098"/>
              <a:gd name="connsiteX443" fmla="*/ 7070020 w 9090025"/>
              <a:gd name="connsiteY443" fmla="*/ 679765 h 2152098"/>
              <a:gd name="connsiteX444" fmla="*/ 7077788 w 9090025"/>
              <a:gd name="connsiteY444" fmla="*/ 679765 h 2152098"/>
              <a:gd name="connsiteX445" fmla="*/ 7147712 w 9090025"/>
              <a:gd name="connsiteY445" fmla="*/ 687533 h 2152098"/>
              <a:gd name="connsiteX446" fmla="*/ 7186558 w 9090025"/>
              <a:gd name="connsiteY446" fmla="*/ 691418 h 2152098"/>
              <a:gd name="connsiteX447" fmla="*/ 7217635 w 9090025"/>
              <a:gd name="connsiteY447" fmla="*/ 695302 h 2152098"/>
              <a:gd name="connsiteX448" fmla="*/ 7237058 w 9090025"/>
              <a:gd name="connsiteY448" fmla="*/ 695302 h 2152098"/>
              <a:gd name="connsiteX449" fmla="*/ 7248712 w 9090025"/>
              <a:gd name="connsiteY449" fmla="*/ 699187 h 2152098"/>
              <a:gd name="connsiteX450" fmla="*/ 7287558 w 9090025"/>
              <a:gd name="connsiteY450" fmla="*/ 703071 h 2152098"/>
              <a:gd name="connsiteX451" fmla="*/ 7310866 w 9090025"/>
              <a:gd name="connsiteY451" fmla="*/ 710840 h 2152098"/>
              <a:gd name="connsiteX452" fmla="*/ 7341944 w 9090025"/>
              <a:gd name="connsiteY452" fmla="*/ 714724 h 2152098"/>
              <a:gd name="connsiteX453" fmla="*/ 7369136 w 9090025"/>
              <a:gd name="connsiteY453" fmla="*/ 714724 h 2152098"/>
              <a:gd name="connsiteX454" fmla="*/ 7376905 w 9090025"/>
              <a:gd name="connsiteY454" fmla="*/ 718608 h 2152098"/>
              <a:gd name="connsiteX455" fmla="*/ 7388559 w 9090025"/>
              <a:gd name="connsiteY455" fmla="*/ 718608 h 2152098"/>
              <a:gd name="connsiteX456" fmla="*/ 7404098 w 9090025"/>
              <a:gd name="connsiteY456" fmla="*/ 722493 h 2152098"/>
              <a:gd name="connsiteX457" fmla="*/ 7415751 w 9090025"/>
              <a:gd name="connsiteY457" fmla="*/ 722493 h 2152098"/>
              <a:gd name="connsiteX458" fmla="*/ 7431290 w 9090025"/>
              <a:gd name="connsiteY458" fmla="*/ 718608 h 2152098"/>
              <a:gd name="connsiteX459" fmla="*/ 7481790 w 9090025"/>
              <a:gd name="connsiteY459" fmla="*/ 722493 h 2152098"/>
              <a:gd name="connsiteX460" fmla="*/ 7524520 w 9090025"/>
              <a:gd name="connsiteY460" fmla="*/ 730261 h 2152098"/>
              <a:gd name="connsiteX461" fmla="*/ 7501213 w 9090025"/>
              <a:gd name="connsiteY461" fmla="*/ 730261 h 2152098"/>
              <a:gd name="connsiteX462" fmla="*/ 7481790 w 9090025"/>
              <a:gd name="connsiteY462" fmla="*/ 730261 h 2152098"/>
              <a:gd name="connsiteX463" fmla="*/ 7477905 w 9090025"/>
              <a:gd name="connsiteY463" fmla="*/ 730261 h 2152098"/>
              <a:gd name="connsiteX464" fmla="*/ 7450713 w 9090025"/>
              <a:gd name="connsiteY464" fmla="*/ 730261 h 2152098"/>
              <a:gd name="connsiteX465" fmla="*/ 7396328 w 9090025"/>
              <a:gd name="connsiteY465" fmla="*/ 726377 h 2152098"/>
              <a:gd name="connsiteX466" fmla="*/ 7357482 w 9090025"/>
              <a:gd name="connsiteY466" fmla="*/ 726377 h 2152098"/>
              <a:gd name="connsiteX467" fmla="*/ 7326405 w 9090025"/>
              <a:gd name="connsiteY467" fmla="*/ 726377 h 2152098"/>
              <a:gd name="connsiteX468" fmla="*/ 7275904 w 9090025"/>
              <a:gd name="connsiteY468" fmla="*/ 726377 h 2152098"/>
              <a:gd name="connsiteX469" fmla="*/ 7237058 w 9090025"/>
              <a:gd name="connsiteY469" fmla="*/ 726377 h 2152098"/>
              <a:gd name="connsiteX470" fmla="*/ 7229289 w 9090025"/>
              <a:gd name="connsiteY470" fmla="*/ 730261 h 2152098"/>
              <a:gd name="connsiteX471" fmla="*/ 7240943 w 9090025"/>
              <a:gd name="connsiteY471" fmla="*/ 738030 h 2152098"/>
              <a:gd name="connsiteX472" fmla="*/ 7221520 w 9090025"/>
              <a:gd name="connsiteY472" fmla="*/ 734146 h 2152098"/>
              <a:gd name="connsiteX473" fmla="*/ 7194328 w 9090025"/>
              <a:gd name="connsiteY473" fmla="*/ 730261 h 2152098"/>
              <a:gd name="connsiteX474" fmla="*/ 7159366 w 9090025"/>
              <a:gd name="connsiteY474" fmla="*/ 722493 h 2152098"/>
              <a:gd name="connsiteX475" fmla="*/ 7112750 w 9090025"/>
              <a:gd name="connsiteY475" fmla="*/ 718608 h 2152098"/>
              <a:gd name="connsiteX476" fmla="*/ 7070020 w 9090025"/>
              <a:gd name="connsiteY476" fmla="*/ 714724 h 2152098"/>
              <a:gd name="connsiteX477" fmla="*/ 7066135 w 9090025"/>
              <a:gd name="connsiteY477" fmla="*/ 722493 h 2152098"/>
              <a:gd name="connsiteX478" fmla="*/ 7128289 w 9090025"/>
              <a:gd name="connsiteY478" fmla="*/ 734146 h 2152098"/>
              <a:gd name="connsiteX479" fmla="*/ 7147712 w 9090025"/>
              <a:gd name="connsiteY479" fmla="*/ 741915 h 2152098"/>
              <a:gd name="connsiteX480" fmla="*/ 7163250 w 9090025"/>
              <a:gd name="connsiteY480" fmla="*/ 745799 h 2152098"/>
              <a:gd name="connsiteX481" fmla="*/ 7190443 w 9090025"/>
              <a:gd name="connsiteY481" fmla="*/ 749683 h 2152098"/>
              <a:gd name="connsiteX482" fmla="*/ 7205982 w 9090025"/>
              <a:gd name="connsiteY482" fmla="*/ 753568 h 2152098"/>
              <a:gd name="connsiteX483" fmla="*/ 7229289 w 9090025"/>
              <a:gd name="connsiteY483" fmla="*/ 757452 h 2152098"/>
              <a:gd name="connsiteX484" fmla="*/ 7244828 w 9090025"/>
              <a:gd name="connsiteY484" fmla="*/ 757452 h 2152098"/>
              <a:gd name="connsiteX485" fmla="*/ 7252597 w 9090025"/>
              <a:gd name="connsiteY485" fmla="*/ 757452 h 2152098"/>
              <a:gd name="connsiteX486" fmla="*/ 7275904 w 9090025"/>
              <a:gd name="connsiteY486" fmla="*/ 757452 h 2152098"/>
              <a:gd name="connsiteX487" fmla="*/ 7349712 w 9090025"/>
              <a:gd name="connsiteY487" fmla="*/ 769105 h 2152098"/>
              <a:gd name="connsiteX488" fmla="*/ 7365251 w 9090025"/>
              <a:gd name="connsiteY488" fmla="*/ 772990 h 2152098"/>
              <a:gd name="connsiteX489" fmla="*/ 7376905 w 9090025"/>
              <a:gd name="connsiteY489" fmla="*/ 772990 h 2152098"/>
              <a:gd name="connsiteX490" fmla="*/ 7396328 w 9090025"/>
              <a:gd name="connsiteY490" fmla="*/ 776874 h 2152098"/>
              <a:gd name="connsiteX491" fmla="*/ 7431290 w 9090025"/>
              <a:gd name="connsiteY491" fmla="*/ 780758 h 2152098"/>
              <a:gd name="connsiteX492" fmla="*/ 7466252 w 9090025"/>
              <a:gd name="connsiteY492" fmla="*/ 780758 h 2152098"/>
              <a:gd name="connsiteX493" fmla="*/ 7485674 w 9090025"/>
              <a:gd name="connsiteY493" fmla="*/ 788527 h 2152098"/>
              <a:gd name="connsiteX494" fmla="*/ 7477905 w 9090025"/>
              <a:gd name="connsiteY494" fmla="*/ 788527 h 2152098"/>
              <a:gd name="connsiteX495" fmla="*/ 7454598 w 9090025"/>
              <a:gd name="connsiteY495" fmla="*/ 792411 h 2152098"/>
              <a:gd name="connsiteX496" fmla="*/ 7470136 w 9090025"/>
              <a:gd name="connsiteY496" fmla="*/ 796296 h 2152098"/>
              <a:gd name="connsiteX497" fmla="*/ 7520636 w 9090025"/>
              <a:gd name="connsiteY497" fmla="*/ 800180 h 2152098"/>
              <a:gd name="connsiteX498" fmla="*/ 7609982 w 9090025"/>
              <a:gd name="connsiteY498" fmla="*/ 807949 h 2152098"/>
              <a:gd name="connsiteX499" fmla="*/ 7598328 w 9090025"/>
              <a:gd name="connsiteY499" fmla="*/ 804065 h 2152098"/>
              <a:gd name="connsiteX500" fmla="*/ 7540059 w 9090025"/>
              <a:gd name="connsiteY500" fmla="*/ 796296 h 2152098"/>
              <a:gd name="connsiteX501" fmla="*/ 7508982 w 9090025"/>
              <a:gd name="connsiteY501" fmla="*/ 792411 h 2152098"/>
              <a:gd name="connsiteX502" fmla="*/ 7567252 w 9090025"/>
              <a:gd name="connsiteY502" fmla="*/ 792411 h 2152098"/>
              <a:gd name="connsiteX503" fmla="*/ 7613867 w 9090025"/>
              <a:gd name="connsiteY503" fmla="*/ 796296 h 2152098"/>
              <a:gd name="connsiteX504" fmla="*/ 7648828 w 9090025"/>
              <a:gd name="connsiteY504" fmla="*/ 804065 h 2152098"/>
              <a:gd name="connsiteX505" fmla="*/ 7664367 w 9090025"/>
              <a:gd name="connsiteY505" fmla="*/ 807949 h 2152098"/>
              <a:gd name="connsiteX506" fmla="*/ 7676021 w 9090025"/>
              <a:gd name="connsiteY506" fmla="*/ 811833 h 2152098"/>
              <a:gd name="connsiteX507" fmla="*/ 7644944 w 9090025"/>
              <a:gd name="connsiteY507" fmla="*/ 811833 h 2152098"/>
              <a:gd name="connsiteX508" fmla="*/ 7621636 w 9090025"/>
              <a:gd name="connsiteY508" fmla="*/ 811833 h 2152098"/>
              <a:gd name="connsiteX509" fmla="*/ 7660482 w 9090025"/>
              <a:gd name="connsiteY509" fmla="*/ 819602 h 2152098"/>
              <a:gd name="connsiteX510" fmla="*/ 7676021 w 9090025"/>
              <a:gd name="connsiteY510" fmla="*/ 823486 h 2152098"/>
              <a:gd name="connsiteX511" fmla="*/ 7683790 w 9090025"/>
              <a:gd name="connsiteY511" fmla="*/ 823486 h 2152098"/>
              <a:gd name="connsiteX512" fmla="*/ 7691560 w 9090025"/>
              <a:gd name="connsiteY512" fmla="*/ 827371 h 2152098"/>
              <a:gd name="connsiteX513" fmla="*/ 7683790 w 9090025"/>
              <a:gd name="connsiteY513" fmla="*/ 827371 h 2152098"/>
              <a:gd name="connsiteX514" fmla="*/ 7676021 w 9090025"/>
              <a:gd name="connsiteY514" fmla="*/ 835139 h 2152098"/>
              <a:gd name="connsiteX515" fmla="*/ 7714868 w 9090025"/>
              <a:gd name="connsiteY515" fmla="*/ 839024 h 2152098"/>
              <a:gd name="connsiteX516" fmla="*/ 7749829 w 9090025"/>
              <a:gd name="connsiteY516" fmla="*/ 842908 h 2152098"/>
              <a:gd name="connsiteX517" fmla="*/ 7761483 w 9090025"/>
              <a:gd name="connsiteY517" fmla="*/ 846793 h 2152098"/>
              <a:gd name="connsiteX518" fmla="*/ 7777022 w 9090025"/>
              <a:gd name="connsiteY518" fmla="*/ 846793 h 2152098"/>
              <a:gd name="connsiteX519" fmla="*/ 7808098 w 9090025"/>
              <a:gd name="connsiteY519" fmla="*/ 854561 h 2152098"/>
              <a:gd name="connsiteX520" fmla="*/ 7874137 w 9090025"/>
              <a:gd name="connsiteY520" fmla="*/ 873983 h 2152098"/>
              <a:gd name="connsiteX521" fmla="*/ 7878022 w 9090025"/>
              <a:gd name="connsiteY521" fmla="*/ 877868 h 2152098"/>
              <a:gd name="connsiteX522" fmla="*/ 7866368 w 9090025"/>
              <a:gd name="connsiteY522" fmla="*/ 877868 h 2152098"/>
              <a:gd name="connsiteX523" fmla="*/ 7784790 w 9090025"/>
              <a:gd name="connsiteY523" fmla="*/ 866214 h 2152098"/>
              <a:gd name="connsiteX524" fmla="*/ 7749829 w 9090025"/>
              <a:gd name="connsiteY524" fmla="*/ 862330 h 2152098"/>
              <a:gd name="connsiteX525" fmla="*/ 7722636 w 9090025"/>
              <a:gd name="connsiteY525" fmla="*/ 862330 h 2152098"/>
              <a:gd name="connsiteX526" fmla="*/ 7703214 w 9090025"/>
              <a:gd name="connsiteY526" fmla="*/ 870099 h 2152098"/>
              <a:gd name="connsiteX527" fmla="*/ 7703214 w 9090025"/>
              <a:gd name="connsiteY527" fmla="*/ 873983 h 2152098"/>
              <a:gd name="connsiteX528" fmla="*/ 7687675 w 9090025"/>
              <a:gd name="connsiteY528" fmla="*/ 873983 h 2152098"/>
              <a:gd name="connsiteX529" fmla="*/ 7672136 w 9090025"/>
              <a:gd name="connsiteY529" fmla="*/ 873983 h 2152098"/>
              <a:gd name="connsiteX530" fmla="*/ 7656598 w 9090025"/>
              <a:gd name="connsiteY530" fmla="*/ 870099 h 2152098"/>
              <a:gd name="connsiteX531" fmla="*/ 7582790 w 9090025"/>
              <a:gd name="connsiteY531" fmla="*/ 866214 h 2152098"/>
              <a:gd name="connsiteX532" fmla="*/ 7540059 w 9090025"/>
              <a:gd name="connsiteY532" fmla="*/ 870099 h 2152098"/>
              <a:gd name="connsiteX533" fmla="*/ 7528406 w 9090025"/>
              <a:gd name="connsiteY533" fmla="*/ 873983 h 2152098"/>
              <a:gd name="connsiteX534" fmla="*/ 7516752 w 9090025"/>
              <a:gd name="connsiteY534" fmla="*/ 870099 h 2152098"/>
              <a:gd name="connsiteX535" fmla="*/ 7458482 w 9090025"/>
              <a:gd name="connsiteY535" fmla="*/ 866214 h 2152098"/>
              <a:gd name="connsiteX536" fmla="*/ 7415751 w 9090025"/>
              <a:gd name="connsiteY536" fmla="*/ 862330 h 2152098"/>
              <a:gd name="connsiteX537" fmla="*/ 7380790 w 9090025"/>
              <a:gd name="connsiteY537" fmla="*/ 858446 h 2152098"/>
              <a:gd name="connsiteX538" fmla="*/ 7303097 w 9090025"/>
              <a:gd name="connsiteY538" fmla="*/ 850677 h 2152098"/>
              <a:gd name="connsiteX539" fmla="*/ 7233174 w 9090025"/>
              <a:gd name="connsiteY539" fmla="*/ 842908 h 2152098"/>
              <a:gd name="connsiteX540" fmla="*/ 7233174 w 9090025"/>
              <a:gd name="connsiteY540" fmla="*/ 850677 h 2152098"/>
              <a:gd name="connsiteX541" fmla="*/ 7240943 w 9090025"/>
              <a:gd name="connsiteY541" fmla="*/ 854561 h 2152098"/>
              <a:gd name="connsiteX542" fmla="*/ 7248712 w 9090025"/>
              <a:gd name="connsiteY542" fmla="*/ 854561 h 2152098"/>
              <a:gd name="connsiteX543" fmla="*/ 7256482 w 9090025"/>
              <a:gd name="connsiteY543" fmla="*/ 858446 h 2152098"/>
              <a:gd name="connsiteX544" fmla="*/ 7264250 w 9090025"/>
              <a:gd name="connsiteY544" fmla="*/ 858446 h 2152098"/>
              <a:gd name="connsiteX545" fmla="*/ 7272020 w 9090025"/>
              <a:gd name="connsiteY545" fmla="*/ 858446 h 2152098"/>
              <a:gd name="connsiteX546" fmla="*/ 7310866 w 9090025"/>
              <a:gd name="connsiteY546" fmla="*/ 862330 h 2152098"/>
              <a:gd name="connsiteX547" fmla="*/ 7446828 w 9090025"/>
              <a:gd name="connsiteY547" fmla="*/ 877868 h 2152098"/>
              <a:gd name="connsiteX548" fmla="*/ 7497328 w 9090025"/>
              <a:gd name="connsiteY548" fmla="*/ 885636 h 2152098"/>
              <a:gd name="connsiteX549" fmla="*/ 7524520 w 9090025"/>
              <a:gd name="connsiteY549" fmla="*/ 889521 h 2152098"/>
              <a:gd name="connsiteX550" fmla="*/ 7598328 w 9090025"/>
              <a:gd name="connsiteY550" fmla="*/ 893405 h 2152098"/>
              <a:gd name="connsiteX551" fmla="*/ 7691560 w 9090025"/>
              <a:gd name="connsiteY551" fmla="*/ 905058 h 2152098"/>
              <a:gd name="connsiteX552" fmla="*/ 7714868 w 9090025"/>
              <a:gd name="connsiteY552" fmla="*/ 908942 h 2152098"/>
              <a:gd name="connsiteX553" fmla="*/ 7722636 w 9090025"/>
              <a:gd name="connsiteY553" fmla="*/ 908942 h 2152098"/>
              <a:gd name="connsiteX554" fmla="*/ 7761483 w 9090025"/>
              <a:gd name="connsiteY554" fmla="*/ 916711 h 2152098"/>
              <a:gd name="connsiteX555" fmla="*/ 7792560 w 9090025"/>
              <a:gd name="connsiteY555" fmla="*/ 924480 h 2152098"/>
              <a:gd name="connsiteX556" fmla="*/ 7823637 w 9090025"/>
              <a:gd name="connsiteY556" fmla="*/ 928364 h 2152098"/>
              <a:gd name="connsiteX557" fmla="*/ 7835291 w 9090025"/>
              <a:gd name="connsiteY557" fmla="*/ 928364 h 2152098"/>
              <a:gd name="connsiteX558" fmla="*/ 7831406 w 9090025"/>
              <a:gd name="connsiteY558" fmla="*/ 940017 h 2152098"/>
              <a:gd name="connsiteX559" fmla="*/ 7823637 w 9090025"/>
              <a:gd name="connsiteY559" fmla="*/ 943902 h 2152098"/>
              <a:gd name="connsiteX560" fmla="*/ 7854714 w 9090025"/>
              <a:gd name="connsiteY560" fmla="*/ 951671 h 2152098"/>
              <a:gd name="connsiteX561" fmla="*/ 7909098 w 9090025"/>
              <a:gd name="connsiteY561" fmla="*/ 959439 h 2152098"/>
              <a:gd name="connsiteX562" fmla="*/ 7951830 w 9090025"/>
              <a:gd name="connsiteY562" fmla="*/ 963324 h 2152098"/>
              <a:gd name="connsiteX563" fmla="*/ 7982906 w 9090025"/>
              <a:gd name="connsiteY563" fmla="*/ 971092 h 2152098"/>
              <a:gd name="connsiteX564" fmla="*/ 7998445 w 9090025"/>
              <a:gd name="connsiteY564" fmla="*/ 978861 h 2152098"/>
              <a:gd name="connsiteX565" fmla="*/ 8045060 w 9090025"/>
              <a:gd name="connsiteY565" fmla="*/ 986630 h 2152098"/>
              <a:gd name="connsiteX566" fmla="*/ 8060599 w 9090025"/>
              <a:gd name="connsiteY566" fmla="*/ 990514 h 2152098"/>
              <a:gd name="connsiteX567" fmla="*/ 8138292 w 9090025"/>
              <a:gd name="connsiteY567" fmla="*/ 1006052 h 2152098"/>
              <a:gd name="connsiteX568" fmla="*/ 8153830 w 9090025"/>
              <a:gd name="connsiteY568" fmla="*/ 1009936 h 2152098"/>
              <a:gd name="connsiteX569" fmla="*/ 8196561 w 9090025"/>
              <a:gd name="connsiteY569" fmla="*/ 1017705 h 2152098"/>
              <a:gd name="connsiteX570" fmla="*/ 8208215 w 9090025"/>
              <a:gd name="connsiteY570" fmla="*/ 1021589 h 2152098"/>
              <a:gd name="connsiteX571" fmla="*/ 8316984 w 9090025"/>
              <a:gd name="connsiteY571" fmla="*/ 1041011 h 2152098"/>
              <a:gd name="connsiteX572" fmla="*/ 8379138 w 9090025"/>
              <a:gd name="connsiteY572" fmla="*/ 1056549 h 2152098"/>
              <a:gd name="connsiteX573" fmla="*/ 8456831 w 9090025"/>
              <a:gd name="connsiteY573" fmla="*/ 1072086 h 2152098"/>
              <a:gd name="connsiteX574" fmla="*/ 8484023 w 9090025"/>
              <a:gd name="connsiteY574" fmla="*/ 1075970 h 2152098"/>
              <a:gd name="connsiteX575" fmla="*/ 8518985 w 9090025"/>
              <a:gd name="connsiteY575" fmla="*/ 1083739 h 2152098"/>
              <a:gd name="connsiteX576" fmla="*/ 8538408 w 9090025"/>
              <a:gd name="connsiteY576" fmla="*/ 1091508 h 2152098"/>
              <a:gd name="connsiteX577" fmla="*/ 8561716 w 9090025"/>
              <a:gd name="connsiteY577" fmla="*/ 1095392 h 2152098"/>
              <a:gd name="connsiteX578" fmla="*/ 8585024 w 9090025"/>
              <a:gd name="connsiteY578" fmla="*/ 1099277 h 2152098"/>
              <a:gd name="connsiteX579" fmla="*/ 8608331 w 9090025"/>
              <a:gd name="connsiteY579" fmla="*/ 1107045 h 2152098"/>
              <a:gd name="connsiteX580" fmla="*/ 8639408 w 9090025"/>
              <a:gd name="connsiteY580" fmla="*/ 1110930 h 2152098"/>
              <a:gd name="connsiteX581" fmla="*/ 8736524 w 9090025"/>
              <a:gd name="connsiteY581" fmla="*/ 1126467 h 2152098"/>
              <a:gd name="connsiteX582" fmla="*/ 8767601 w 9090025"/>
              <a:gd name="connsiteY582" fmla="*/ 1134236 h 2152098"/>
              <a:gd name="connsiteX583" fmla="*/ 8798678 w 9090025"/>
              <a:gd name="connsiteY583" fmla="*/ 1142005 h 2152098"/>
              <a:gd name="connsiteX584" fmla="*/ 8849178 w 9090025"/>
              <a:gd name="connsiteY584" fmla="*/ 1153658 h 2152098"/>
              <a:gd name="connsiteX585" fmla="*/ 8899678 w 9090025"/>
              <a:gd name="connsiteY585" fmla="*/ 1165311 h 2152098"/>
              <a:gd name="connsiteX586" fmla="*/ 8911332 w 9090025"/>
              <a:gd name="connsiteY586" fmla="*/ 1169195 h 2152098"/>
              <a:gd name="connsiteX587" fmla="*/ 8922986 w 9090025"/>
              <a:gd name="connsiteY587" fmla="*/ 1173080 h 2152098"/>
              <a:gd name="connsiteX588" fmla="*/ 8934640 w 9090025"/>
              <a:gd name="connsiteY588" fmla="*/ 1176964 h 2152098"/>
              <a:gd name="connsiteX589" fmla="*/ 8950178 w 9090025"/>
              <a:gd name="connsiteY589" fmla="*/ 1176964 h 2152098"/>
              <a:gd name="connsiteX590" fmla="*/ 8985140 w 9090025"/>
              <a:gd name="connsiteY590" fmla="*/ 1184733 h 2152098"/>
              <a:gd name="connsiteX591" fmla="*/ 9016217 w 9090025"/>
              <a:gd name="connsiteY591" fmla="*/ 1192501 h 2152098"/>
              <a:gd name="connsiteX592" fmla="*/ 9023986 w 9090025"/>
              <a:gd name="connsiteY592" fmla="*/ 1196386 h 2152098"/>
              <a:gd name="connsiteX593" fmla="*/ 9039525 w 9090025"/>
              <a:gd name="connsiteY593" fmla="*/ 1196386 h 2152098"/>
              <a:gd name="connsiteX594" fmla="*/ 9058948 w 9090025"/>
              <a:gd name="connsiteY594" fmla="*/ 1204155 h 2152098"/>
              <a:gd name="connsiteX595" fmla="*/ 9070602 w 9090025"/>
              <a:gd name="connsiteY595" fmla="*/ 1219692 h 2152098"/>
              <a:gd name="connsiteX596" fmla="*/ 9031756 w 9090025"/>
              <a:gd name="connsiteY596" fmla="*/ 1215808 h 2152098"/>
              <a:gd name="connsiteX597" fmla="*/ 9016217 w 9090025"/>
              <a:gd name="connsiteY597" fmla="*/ 1215808 h 2152098"/>
              <a:gd name="connsiteX598" fmla="*/ 9004563 w 9090025"/>
              <a:gd name="connsiteY598" fmla="*/ 1211923 h 2152098"/>
              <a:gd name="connsiteX599" fmla="*/ 8981255 w 9090025"/>
              <a:gd name="connsiteY599" fmla="*/ 1204155 h 2152098"/>
              <a:gd name="connsiteX600" fmla="*/ 8961832 w 9090025"/>
              <a:gd name="connsiteY600" fmla="*/ 1200270 h 2152098"/>
              <a:gd name="connsiteX601" fmla="*/ 8950178 w 9090025"/>
              <a:gd name="connsiteY601" fmla="*/ 1196386 h 2152098"/>
              <a:gd name="connsiteX602" fmla="*/ 8841409 w 9090025"/>
              <a:gd name="connsiteY602" fmla="*/ 1169195 h 2152098"/>
              <a:gd name="connsiteX603" fmla="*/ 8802563 w 9090025"/>
              <a:gd name="connsiteY603" fmla="*/ 1157542 h 2152098"/>
              <a:gd name="connsiteX604" fmla="*/ 8767601 w 9090025"/>
              <a:gd name="connsiteY604" fmla="*/ 1149773 h 2152098"/>
              <a:gd name="connsiteX605" fmla="*/ 8740409 w 9090025"/>
              <a:gd name="connsiteY605" fmla="*/ 1142005 h 2152098"/>
              <a:gd name="connsiteX606" fmla="*/ 8720986 w 9090025"/>
              <a:gd name="connsiteY606" fmla="*/ 1138120 h 2152098"/>
              <a:gd name="connsiteX607" fmla="*/ 8682139 w 9090025"/>
              <a:gd name="connsiteY607" fmla="*/ 1134236 h 2152098"/>
              <a:gd name="connsiteX608" fmla="*/ 8639408 w 9090025"/>
              <a:gd name="connsiteY608" fmla="*/ 1122583 h 2152098"/>
              <a:gd name="connsiteX609" fmla="*/ 8604447 w 9090025"/>
              <a:gd name="connsiteY609" fmla="*/ 1114814 h 2152098"/>
              <a:gd name="connsiteX610" fmla="*/ 8588908 w 9090025"/>
              <a:gd name="connsiteY610" fmla="*/ 1114814 h 2152098"/>
              <a:gd name="connsiteX611" fmla="*/ 8569485 w 9090025"/>
              <a:gd name="connsiteY611" fmla="*/ 1110930 h 2152098"/>
              <a:gd name="connsiteX612" fmla="*/ 8433523 w 9090025"/>
              <a:gd name="connsiteY612" fmla="*/ 1083739 h 2152098"/>
              <a:gd name="connsiteX613" fmla="*/ 8394677 w 9090025"/>
              <a:gd name="connsiteY613" fmla="*/ 1075970 h 2152098"/>
              <a:gd name="connsiteX614" fmla="*/ 8344177 w 9090025"/>
              <a:gd name="connsiteY614" fmla="*/ 1075970 h 2152098"/>
              <a:gd name="connsiteX615" fmla="*/ 8328638 w 9090025"/>
              <a:gd name="connsiteY615" fmla="*/ 1075970 h 2152098"/>
              <a:gd name="connsiteX616" fmla="*/ 8305330 w 9090025"/>
              <a:gd name="connsiteY616" fmla="*/ 1068202 h 2152098"/>
              <a:gd name="connsiteX617" fmla="*/ 8285908 w 9090025"/>
              <a:gd name="connsiteY617" fmla="*/ 1068202 h 2152098"/>
              <a:gd name="connsiteX618" fmla="*/ 8262600 w 9090025"/>
              <a:gd name="connsiteY618" fmla="*/ 1064317 h 2152098"/>
              <a:gd name="connsiteX619" fmla="*/ 8243176 w 9090025"/>
              <a:gd name="connsiteY619" fmla="*/ 1060433 h 2152098"/>
              <a:gd name="connsiteX620" fmla="*/ 8208215 w 9090025"/>
              <a:gd name="connsiteY620" fmla="*/ 1052664 h 2152098"/>
              <a:gd name="connsiteX621" fmla="*/ 8196561 w 9090025"/>
              <a:gd name="connsiteY621" fmla="*/ 1052664 h 2152098"/>
              <a:gd name="connsiteX622" fmla="*/ 8149946 w 9090025"/>
              <a:gd name="connsiteY622" fmla="*/ 1041011 h 2152098"/>
              <a:gd name="connsiteX623" fmla="*/ 8118868 w 9090025"/>
              <a:gd name="connsiteY623" fmla="*/ 1033242 h 2152098"/>
              <a:gd name="connsiteX624" fmla="*/ 8072253 w 9090025"/>
              <a:gd name="connsiteY624" fmla="*/ 1033242 h 2152098"/>
              <a:gd name="connsiteX625" fmla="*/ 8041176 w 9090025"/>
              <a:gd name="connsiteY625" fmla="*/ 1029358 h 2152098"/>
              <a:gd name="connsiteX626" fmla="*/ 7971252 w 9090025"/>
              <a:gd name="connsiteY626" fmla="*/ 1021589 h 2152098"/>
              <a:gd name="connsiteX627" fmla="*/ 7944060 w 9090025"/>
              <a:gd name="connsiteY627" fmla="*/ 1021589 h 2152098"/>
              <a:gd name="connsiteX628" fmla="*/ 7897445 w 9090025"/>
              <a:gd name="connsiteY628" fmla="*/ 1017705 h 2152098"/>
              <a:gd name="connsiteX629" fmla="*/ 7858598 w 9090025"/>
              <a:gd name="connsiteY629" fmla="*/ 1009936 h 2152098"/>
              <a:gd name="connsiteX630" fmla="*/ 7843060 w 9090025"/>
              <a:gd name="connsiteY630" fmla="*/ 1006052 h 2152098"/>
              <a:gd name="connsiteX631" fmla="*/ 7823637 w 9090025"/>
              <a:gd name="connsiteY631" fmla="*/ 1002167 h 2152098"/>
              <a:gd name="connsiteX632" fmla="*/ 7811983 w 9090025"/>
              <a:gd name="connsiteY632" fmla="*/ 1006052 h 2152098"/>
              <a:gd name="connsiteX633" fmla="*/ 7815868 w 9090025"/>
              <a:gd name="connsiteY633" fmla="*/ 1006052 h 2152098"/>
              <a:gd name="connsiteX634" fmla="*/ 7831406 w 9090025"/>
              <a:gd name="connsiteY634" fmla="*/ 1009936 h 2152098"/>
              <a:gd name="connsiteX635" fmla="*/ 7846944 w 9090025"/>
              <a:gd name="connsiteY635" fmla="*/ 1013820 h 2152098"/>
              <a:gd name="connsiteX636" fmla="*/ 7866368 w 9090025"/>
              <a:gd name="connsiteY636" fmla="*/ 1025474 h 2152098"/>
              <a:gd name="connsiteX637" fmla="*/ 7885791 w 9090025"/>
              <a:gd name="connsiteY637" fmla="*/ 1029358 h 2152098"/>
              <a:gd name="connsiteX638" fmla="*/ 7912984 w 9090025"/>
              <a:gd name="connsiteY638" fmla="*/ 1037127 h 2152098"/>
              <a:gd name="connsiteX639" fmla="*/ 7936291 w 9090025"/>
              <a:gd name="connsiteY639" fmla="*/ 1044895 h 2152098"/>
              <a:gd name="connsiteX640" fmla="*/ 8002330 w 9090025"/>
              <a:gd name="connsiteY640" fmla="*/ 1056549 h 2152098"/>
              <a:gd name="connsiteX641" fmla="*/ 8025638 w 9090025"/>
              <a:gd name="connsiteY641" fmla="*/ 1056549 h 2152098"/>
              <a:gd name="connsiteX642" fmla="*/ 8056714 w 9090025"/>
              <a:gd name="connsiteY642" fmla="*/ 1060433 h 2152098"/>
              <a:gd name="connsiteX643" fmla="*/ 8095560 w 9090025"/>
              <a:gd name="connsiteY643" fmla="*/ 1072086 h 2152098"/>
              <a:gd name="connsiteX644" fmla="*/ 8103330 w 9090025"/>
              <a:gd name="connsiteY644" fmla="*/ 1072086 h 2152098"/>
              <a:gd name="connsiteX645" fmla="*/ 8111099 w 9090025"/>
              <a:gd name="connsiteY645" fmla="*/ 1075970 h 2152098"/>
              <a:gd name="connsiteX646" fmla="*/ 8138292 w 9090025"/>
              <a:gd name="connsiteY646" fmla="*/ 1079855 h 2152098"/>
              <a:gd name="connsiteX647" fmla="*/ 8165484 w 9090025"/>
              <a:gd name="connsiteY647" fmla="*/ 1087623 h 2152098"/>
              <a:gd name="connsiteX648" fmla="*/ 8177138 w 9090025"/>
              <a:gd name="connsiteY648" fmla="*/ 1087623 h 2152098"/>
              <a:gd name="connsiteX649" fmla="*/ 8184907 w 9090025"/>
              <a:gd name="connsiteY649" fmla="*/ 1091508 h 2152098"/>
              <a:gd name="connsiteX650" fmla="*/ 8196561 w 9090025"/>
              <a:gd name="connsiteY650" fmla="*/ 1091508 h 2152098"/>
              <a:gd name="connsiteX651" fmla="*/ 8208215 w 9090025"/>
              <a:gd name="connsiteY651" fmla="*/ 1095392 h 2152098"/>
              <a:gd name="connsiteX652" fmla="*/ 8254830 w 9090025"/>
              <a:gd name="connsiteY652" fmla="*/ 1103161 h 2152098"/>
              <a:gd name="connsiteX653" fmla="*/ 8266484 w 9090025"/>
              <a:gd name="connsiteY653" fmla="*/ 1103161 h 2152098"/>
              <a:gd name="connsiteX654" fmla="*/ 8278138 w 9090025"/>
              <a:gd name="connsiteY654" fmla="*/ 1107045 h 2152098"/>
              <a:gd name="connsiteX655" fmla="*/ 8293676 w 9090025"/>
              <a:gd name="connsiteY655" fmla="*/ 1110930 h 2152098"/>
              <a:gd name="connsiteX656" fmla="*/ 8433523 w 9090025"/>
              <a:gd name="connsiteY656" fmla="*/ 1138120 h 2152098"/>
              <a:gd name="connsiteX657" fmla="*/ 8476254 w 9090025"/>
              <a:gd name="connsiteY657" fmla="*/ 1145889 h 2152098"/>
              <a:gd name="connsiteX658" fmla="*/ 8515100 w 9090025"/>
              <a:gd name="connsiteY658" fmla="*/ 1153658 h 2152098"/>
              <a:gd name="connsiteX659" fmla="*/ 8604447 w 9090025"/>
              <a:gd name="connsiteY659" fmla="*/ 1173080 h 2152098"/>
              <a:gd name="connsiteX660" fmla="*/ 8682139 w 9090025"/>
              <a:gd name="connsiteY660" fmla="*/ 1188617 h 2152098"/>
              <a:gd name="connsiteX661" fmla="*/ 8736524 w 9090025"/>
              <a:gd name="connsiteY661" fmla="*/ 1200270 h 2152098"/>
              <a:gd name="connsiteX662" fmla="*/ 8752063 w 9090025"/>
              <a:gd name="connsiteY662" fmla="*/ 1204155 h 2152098"/>
              <a:gd name="connsiteX663" fmla="*/ 8845294 w 9090025"/>
              <a:gd name="connsiteY663" fmla="*/ 1219692 h 2152098"/>
              <a:gd name="connsiteX664" fmla="*/ 8884140 w 9090025"/>
              <a:gd name="connsiteY664" fmla="*/ 1227461 h 2152098"/>
              <a:gd name="connsiteX665" fmla="*/ 9000679 w 9090025"/>
              <a:gd name="connsiteY665" fmla="*/ 1239114 h 2152098"/>
              <a:gd name="connsiteX666" fmla="*/ 9004563 w 9090025"/>
              <a:gd name="connsiteY666" fmla="*/ 1246883 h 2152098"/>
              <a:gd name="connsiteX667" fmla="*/ 8849178 w 9090025"/>
              <a:gd name="connsiteY667" fmla="*/ 1231345 h 2152098"/>
              <a:gd name="connsiteX668" fmla="*/ 8651062 w 9090025"/>
              <a:gd name="connsiteY668" fmla="*/ 1192501 h 2152098"/>
              <a:gd name="connsiteX669" fmla="*/ 8588908 w 9090025"/>
              <a:gd name="connsiteY669" fmla="*/ 1180848 h 2152098"/>
              <a:gd name="connsiteX670" fmla="*/ 8530639 w 9090025"/>
              <a:gd name="connsiteY670" fmla="*/ 1169195 h 2152098"/>
              <a:gd name="connsiteX671" fmla="*/ 8491793 w 9090025"/>
              <a:gd name="connsiteY671" fmla="*/ 1161427 h 2152098"/>
              <a:gd name="connsiteX672" fmla="*/ 8499562 w 9090025"/>
              <a:gd name="connsiteY672" fmla="*/ 1165311 h 2152098"/>
              <a:gd name="connsiteX673" fmla="*/ 8550062 w 9090025"/>
              <a:gd name="connsiteY673" fmla="*/ 1180848 h 2152098"/>
              <a:gd name="connsiteX674" fmla="*/ 8585024 w 9090025"/>
              <a:gd name="connsiteY674" fmla="*/ 1188617 h 2152098"/>
              <a:gd name="connsiteX675" fmla="*/ 8682139 w 9090025"/>
              <a:gd name="connsiteY675" fmla="*/ 1208039 h 2152098"/>
              <a:gd name="connsiteX676" fmla="*/ 8709332 w 9090025"/>
              <a:gd name="connsiteY676" fmla="*/ 1215808 h 2152098"/>
              <a:gd name="connsiteX677" fmla="*/ 8744293 w 9090025"/>
              <a:gd name="connsiteY677" fmla="*/ 1223576 h 2152098"/>
              <a:gd name="connsiteX678" fmla="*/ 8880255 w 9090025"/>
              <a:gd name="connsiteY678" fmla="*/ 1254651 h 2152098"/>
              <a:gd name="connsiteX679" fmla="*/ 8903563 w 9090025"/>
              <a:gd name="connsiteY679" fmla="*/ 1262420 h 2152098"/>
              <a:gd name="connsiteX680" fmla="*/ 8919101 w 9090025"/>
              <a:gd name="connsiteY680" fmla="*/ 1266304 h 2152098"/>
              <a:gd name="connsiteX681" fmla="*/ 8942409 w 9090025"/>
              <a:gd name="connsiteY681" fmla="*/ 1270189 h 2152098"/>
              <a:gd name="connsiteX682" fmla="*/ 8961832 w 9090025"/>
              <a:gd name="connsiteY682" fmla="*/ 1274073 h 2152098"/>
              <a:gd name="connsiteX683" fmla="*/ 8973486 w 9090025"/>
              <a:gd name="connsiteY683" fmla="*/ 1277958 h 2152098"/>
              <a:gd name="connsiteX684" fmla="*/ 8981255 w 9090025"/>
              <a:gd name="connsiteY684" fmla="*/ 1281842 h 2152098"/>
              <a:gd name="connsiteX685" fmla="*/ 9012332 w 9090025"/>
              <a:gd name="connsiteY685" fmla="*/ 1289611 h 2152098"/>
              <a:gd name="connsiteX686" fmla="*/ 9047294 w 9090025"/>
              <a:gd name="connsiteY686" fmla="*/ 1293495 h 2152098"/>
              <a:gd name="connsiteX687" fmla="*/ 9090025 w 9090025"/>
              <a:gd name="connsiteY687" fmla="*/ 1305148 h 2152098"/>
              <a:gd name="connsiteX688" fmla="*/ 9090025 w 9090025"/>
              <a:gd name="connsiteY688" fmla="*/ 1309033 h 2152098"/>
              <a:gd name="connsiteX689" fmla="*/ 8992909 w 9090025"/>
              <a:gd name="connsiteY689" fmla="*/ 1293495 h 2152098"/>
              <a:gd name="connsiteX690" fmla="*/ 8973486 w 9090025"/>
              <a:gd name="connsiteY690" fmla="*/ 1289611 h 2152098"/>
              <a:gd name="connsiteX691" fmla="*/ 8957948 w 9090025"/>
              <a:gd name="connsiteY691" fmla="*/ 1285726 h 2152098"/>
              <a:gd name="connsiteX692" fmla="*/ 8934640 w 9090025"/>
              <a:gd name="connsiteY692" fmla="*/ 1281842 h 2152098"/>
              <a:gd name="connsiteX693" fmla="*/ 8915217 w 9090025"/>
              <a:gd name="connsiteY693" fmla="*/ 1277958 h 2152098"/>
              <a:gd name="connsiteX694" fmla="*/ 8903563 w 9090025"/>
              <a:gd name="connsiteY694" fmla="*/ 1274073 h 2152098"/>
              <a:gd name="connsiteX695" fmla="*/ 8884140 w 9090025"/>
              <a:gd name="connsiteY695" fmla="*/ 1270189 h 2152098"/>
              <a:gd name="connsiteX696" fmla="*/ 8853063 w 9090025"/>
              <a:gd name="connsiteY696" fmla="*/ 1266304 h 2152098"/>
              <a:gd name="connsiteX697" fmla="*/ 8818101 w 9090025"/>
              <a:gd name="connsiteY697" fmla="*/ 1258536 h 2152098"/>
              <a:gd name="connsiteX698" fmla="*/ 8779255 w 9090025"/>
              <a:gd name="connsiteY698" fmla="*/ 1250767 h 2152098"/>
              <a:gd name="connsiteX699" fmla="*/ 8759832 w 9090025"/>
              <a:gd name="connsiteY699" fmla="*/ 1246883 h 2152098"/>
              <a:gd name="connsiteX700" fmla="*/ 8732639 w 9090025"/>
              <a:gd name="connsiteY700" fmla="*/ 1242998 h 2152098"/>
              <a:gd name="connsiteX701" fmla="*/ 8689909 w 9090025"/>
              <a:gd name="connsiteY701" fmla="*/ 1235230 h 2152098"/>
              <a:gd name="connsiteX702" fmla="*/ 8666601 w 9090025"/>
              <a:gd name="connsiteY702" fmla="*/ 1227461 h 2152098"/>
              <a:gd name="connsiteX703" fmla="*/ 8635524 w 9090025"/>
              <a:gd name="connsiteY703" fmla="*/ 1223576 h 2152098"/>
              <a:gd name="connsiteX704" fmla="*/ 8608331 w 9090025"/>
              <a:gd name="connsiteY704" fmla="*/ 1219692 h 2152098"/>
              <a:gd name="connsiteX705" fmla="*/ 8534523 w 9090025"/>
              <a:gd name="connsiteY705" fmla="*/ 1204155 h 2152098"/>
              <a:gd name="connsiteX706" fmla="*/ 8515100 w 9090025"/>
              <a:gd name="connsiteY706" fmla="*/ 1200270 h 2152098"/>
              <a:gd name="connsiteX707" fmla="*/ 8480139 w 9090025"/>
              <a:gd name="connsiteY707" fmla="*/ 1196386 h 2152098"/>
              <a:gd name="connsiteX708" fmla="*/ 8441292 w 9090025"/>
              <a:gd name="connsiteY708" fmla="*/ 1188617 h 2152098"/>
              <a:gd name="connsiteX709" fmla="*/ 8421869 w 9090025"/>
              <a:gd name="connsiteY709" fmla="*/ 1184733 h 2152098"/>
              <a:gd name="connsiteX710" fmla="*/ 8375254 w 9090025"/>
              <a:gd name="connsiteY710" fmla="*/ 1173080 h 2152098"/>
              <a:gd name="connsiteX711" fmla="*/ 8363600 w 9090025"/>
              <a:gd name="connsiteY711" fmla="*/ 1173080 h 2152098"/>
              <a:gd name="connsiteX712" fmla="*/ 8340292 w 9090025"/>
              <a:gd name="connsiteY712" fmla="*/ 1165311 h 2152098"/>
              <a:gd name="connsiteX713" fmla="*/ 8289792 w 9090025"/>
              <a:gd name="connsiteY713" fmla="*/ 1157542 h 2152098"/>
              <a:gd name="connsiteX714" fmla="*/ 8223754 w 9090025"/>
              <a:gd name="connsiteY714" fmla="*/ 1149773 h 2152098"/>
              <a:gd name="connsiteX715" fmla="*/ 8192676 w 9090025"/>
              <a:gd name="connsiteY715" fmla="*/ 1145889 h 2152098"/>
              <a:gd name="connsiteX716" fmla="*/ 8161600 w 9090025"/>
              <a:gd name="connsiteY716" fmla="*/ 1142005 h 2152098"/>
              <a:gd name="connsiteX717" fmla="*/ 8153830 w 9090025"/>
              <a:gd name="connsiteY717" fmla="*/ 1145889 h 2152098"/>
              <a:gd name="connsiteX718" fmla="*/ 8173253 w 9090025"/>
              <a:gd name="connsiteY718" fmla="*/ 1153658 h 2152098"/>
              <a:gd name="connsiteX719" fmla="*/ 8208215 w 9090025"/>
              <a:gd name="connsiteY719" fmla="*/ 1161427 h 2152098"/>
              <a:gd name="connsiteX720" fmla="*/ 8165484 w 9090025"/>
              <a:gd name="connsiteY720" fmla="*/ 1153658 h 2152098"/>
              <a:gd name="connsiteX721" fmla="*/ 8095560 w 9090025"/>
              <a:gd name="connsiteY721" fmla="*/ 1142005 h 2152098"/>
              <a:gd name="connsiteX722" fmla="*/ 8068368 w 9090025"/>
              <a:gd name="connsiteY722" fmla="*/ 1134236 h 2152098"/>
              <a:gd name="connsiteX723" fmla="*/ 8052830 w 9090025"/>
              <a:gd name="connsiteY723" fmla="*/ 1134236 h 2152098"/>
              <a:gd name="connsiteX724" fmla="*/ 8045060 w 9090025"/>
              <a:gd name="connsiteY724" fmla="*/ 1126467 h 2152098"/>
              <a:gd name="connsiteX725" fmla="*/ 8041176 w 9090025"/>
              <a:gd name="connsiteY725" fmla="*/ 1126467 h 2152098"/>
              <a:gd name="connsiteX726" fmla="*/ 8033406 w 9090025"/>
              <a:gd name="connsiteY726" fmla="*/ 1126467 h 2152098"/>
              <a:gd name="connsiteX727" fmla="*/ 8013984 w 9090025"/>
              <a:gd name="connsiteY727" fmla="*/ 1122583 h 2152098"/>
              <a:gd name="connsiteX728" fmla="*/ 7932406 w 9090025"/>
              <a:gd name="connsiteY728" fmla="*/ 1110930 h 2152098"/>
              <a:gd name="connsiteX729" fmla="*/ 7909098 w 9090025"/>
              <a:gd name="connsiteY729" fmla="*/ 1107045 h 2152098"/>
              <a:gd name="connsiteX730" fmla="*/ 7889676 w 9090025"/>
              <a:gd name="connsiteY730" fmla="*/ 1103161 h 2152098"/>
              <a:gd name="connsiteX731" fmla="*/ 7885791 w 9090025"/>
              <a:gd name="connsiteY731" fmla="*/ 1107045 h 2152098"/>
              <a:gd name="connsiteX732" fmla="*/ 7893560 w 9090025"/>
              <a:gd name="connsiteY732" fmla="*/ 1110930 h 2152098"/>
              <a:gd name="connsiteX733" fmla="*/ 7909098 w 9090025"/>
              <a:gd name="connsiteY733" fmla="*/ 1114814 h 2152098"/>
              <a:gd name="connsiteX734" fmla="*/ 7951830 w 9090025"/>
              <a:gd name="connsiteY734" fmla="*/ 1122583 h 2152098"/>
              <a:gd name="connsiteX735" fmla="*/ 7982906 w 9090025"/>
              <a:gd name="connsiteY735" fmla="*/ 1130352 h 2152098"/>
              <a:gd name="connsiteX736" fmla="*/ 8013984 w 9090025"/>
              <a:gd name="connsiteY736" fmla="*/ 1142005 h 2152098"/>
              <a:gd name="connsiteX737" fmla="*/ 8072253 w 9090025"/>
              <a:gd name="connsiteY737" fmla="*/ 1149773 h 2152098"/>
              <a:gd name="connsiteX738" fmla="*/ 8122753 w 9090025"/>
              <a:gd name="connsiteY738" fmla="*/ 1161427 h 2152098"/>
              <a:gd name="connsiteX739" fmla="*/ 8169368 w 9090025"/>
              <a:gd name="connsiteY739" fmla="*/ 1169195 h 2152098"/>
              <a:gd name="connsiteX740" fmla="*/ 8212100 w 9090025"/>
              <a:gd name="connsiteY740" fmla="*/ 1180848 h 2152098"/>
              <a:gd name="connsiteX741" fmla="*/ 8231522 w 9090025"/>
              <a:gd name="connsiteY741" fmla="*/ 1188617 h 2152098"/>
              <a:gd name="connsiteX742" fmla="*/ 8258715 w 9090025"/>
              <a:gd name="connsiteY742" fmla="*/ 1192501 h 2152098"/>
              <a:gd name="connsiteX743" fmla="*/ 8289792 w 9090025"/>
              <a:gd name="connsiteY743" fmla="*/ 1200270 h 2152098"/>
              <a:gd name="connsiteX744" fmla="*/ 8313100 w 9090025"/>
              <a:gd name="connsiteY744" fmla="*/ 1208039 h 2152098"/>
              <a:gd name="connsiteX745" fmla="*/ 8332523 w 9090025"/>
              <a:gd name="connsiteY745" fmla="*/ 1208039 h 2152098"/>
              <a:gd name="connsiteX746" fmla="*/ 8344177 w 9090025"/>
              <a:gd name="connsiteY746" fmla="*/ 1211923 h 2152098"/>
              <a:gd name="connsiteX747" fmla="*/ 8359716 w 9090025"/>
              <a:gd name="connsiteY747" fmla="*/ 1215808 h 2152098"/>
              <a:gd name="connsiteX748" fmla="*/ 8375254 w 9090025"/>
              <a:gd name="connsiteY748" fmla="*/ 1219692 h 2152098"/>
              <a:gd name="connsiteX749" fmla="*/ 8417985 w 9090025"/>
              <a:gd name="connsiteY749" fmla="*/ 1227461 h 2152098"/>
              <a:gd name="connsiteX750" fmla="*/ 8472369 w 9090025"/>
              <a:gd name="connsiteY750" fmla="*/ 1239114 h 2152098"/>
              <a:gd name="connsiteX751" fmla="*/ 8565600 w 9090025"/>
              <a:gd name="connsiteY751" fmla="*/ 1258536 h 2152098"/>
              <a:gd name="connsiteX752" fmla="*/ 8592793 w 9090025"/>
              <a:gd name="connsiteY752" fmla="*/ 1266304 h 2152098"/>
              <a:gd name="connsiteX753" fmla="*/ 8705447 w 9090025"/>
              <a:gd name="connsiteY753" fmla="*/ 1285726 h 2152098"/>
              <a:gd name="connsiteX754" fmla="*/ 8713216 w 9090025"/>
              <a:gd name="connsiteY754" fmla="*/ 1293495 h 2152098"/>
              <a:gd name="connsiteX755" fmla="*/ 8709332 w 9090025"/>
              <a:gd name="connsiteY755" fmla="*/ 1297379 h 2152098"/>
              <a:gd name="connsiteX756" fmla="*/ 8767601 w 9090025"/>
              <a:gd name="connsiteY756" fmla="*/ 1316801 h 2152098"/>
              <a:gd name="connsiteX757" fmla="*/ 8798678 w 9090025"/>
              <a:gd name="connsiteY757" fmla="*/ 1324570 h 2152098"/>
              <a:gd name="connsiteX758" fmla="*/ 8810332 w 9090025"/>
              <a:gd name="connsiteY758" fmla="*/ 1328454 h 2152098"/>
              <a:gd name="connsiteX759" fmla="*/ 8724870 w 9090025"/>
              <a:gd name="connsiteY759" fmla="*/ 1316801 h 2152098"/>
              <a:gd name="connsiteX760" fmla="*/ 8573370 w 9090025"/>
              <a:gd name="connsiteY760" fmla="*/ 1285726 h 2152098"/>
              <a:gd name="connsiteX761" fmla="*/ 8546177 w 9090025"/>
              <a:gd name="connsiteY761" fmla="*/ 1281842 h 2152098"/>
              <a:gd name="connsiteX762" fmla="*/ 8518985 w 9090025"/>
              <a:gd name="connsiteY762" fmla="*/ 1274073 h 2152098"/>
              <a:gd name="connsiteX763" fmla="*/ 8410215 w 9090025"/>
              <a:gd name="connsiteY763" fmla="*/ 1250767 h 2152098"/>
              <a:gd name="connsiteX764" fmla="*/ 8348062 w 9090025"/>
              <a:gd name="connsiteY764" fmla="*/ 1239114 h 2152098"/>
              <a:gd name="connsiteX765" fmla="*/ 8313100 w 9090025"/>
              <a:gd name="connsiteY765" fmla="*/ 1235230 h 2152098"/>
              <a:gd name="connsiteX766" fmla="*/ 8270369 w 9090025"/>
              <a:gd name="connsiteY766" fmla="*/ 1227461 h 2152098"/>
              <a:gd name="connsiteX767" fmla="*/ 8250946 w 9090025"/>
              <a:gd name="connsiteY767" fmla="*/ 1227461 h 2152098"/>
              <a:gd name="connsiteX768" fmla="*/ 8231522 w 9090025"/>
              <a:gd name="connsiteY768" fmla="*/ 1231345 h 2152098"/>
              <a:gd name="connsiteX769" fmla="*/ 8247061 w 9090025"/>
              <a:gd name="connsiteY769" fmla="*/ 1239114 h 2152098"/>
              <a:gd name="connsiteX770" fmla="*/ 8414100 w 9090025"/>
              <a:gd name="connsiteY770" fmla="*/ 1274073 h 2152098"/>
              <a:gd name="connsiteX771" fmla="*/ 8546177 w 9090025"/>
              <a:gd name="connsiteY771" fmla="*/ 1305148 h 2152098"/>
              <a:gd name="connsiteX772" fmla="*/ 8585024 w 9090025"/>
              <a:gd name="connsiteY772" fmla="*/ 1312917 h 2152098"/>
              <a:gd name="connsiteX773" fmla="*/ 8604447 w 9090025"/>
              <a:gd name="connsiteY773" fmla="*/ 1320686 h 2152098"/>
              <a:gd name="connsiteX774" fmla="*/ 8635524 w 9090025"/>
              <a:gd name="connsiteY774" fmla="*/ 1324570 h 2152098"/>
              <a:gd name="connsiteX775" fmla="*/ 8678255 w 9090025"/>
              <a:gd name="connsiteY775" fmla="*/ 1332339 h 2152098"/>
              <a:gd name="connsiteX776" fmla="*/ 8670485 w 9090025"/>
              <a:gd name="connsiteY776" fmla="*/ 1336223 h 2152098"/>
              <a:gd name="connsiteX777" fmla="*/ 8627754 w 9090025"/>
              <a:gd name="connsiteY777" fmla="*/ 1332339 h 2152098"/>
              <a:gd name="connsiteX778" fmla="*/ 8619985 w 9090025"/>
              <a:gd name="connsiteY778" fmla="*/ 1328454 h 2152098"/>
              <a:gd name="connsiteX779" fmla="*/ 8577254 w 9090025"/>
              <a:gd name="connsiteY779" fmla="*/ 1320686 h 2152098"/>
              <a:gd name="connsiteX780" fmla="*/ 8557831 w 9090025"/>
              <a:gd name="connsiteY780" fmla="*/ 1316801 h 2152098"/>
              <a:gd name="connsiteX781" fmla="*/ 8507331 w 9090025"/>
              <a:gd name="connsiteY781" fmla="*/ 1305148 h 2152098"/>
              <a:gd name="connsiteX782" fmla="*/ 8390792 w 9090025"/>
              <a:gd name="connsiteY782" fmla="*/ 1281842 h 2152098"/>
              <a:gd name="connsiteX783" fmla="*/ 8379138 w 9090025"/>
              <a:gd name="connsiteY783" fmla="*/ 1277958 h 2152098"/>
              <a:gd name="connsiteX784" fmla="*/ 8363600 w 9090025"/>
              <a:gd name="connsiteY784" fmla="*/ 1274073 h 2152098"/>
              <a:gd name="connsiteX785" fmla="*/ 8355830 w 9090025"/>
              <a:gd name="connsiteY785" fmla="*/ 1274073 h 2152098"/>
              <a:gd name="connsiteX786" fmla="*/ 8332523 w 9090025"/>
              <a:gd name="connsiteY786" fmla="*/ 1266304 h 2152098"/>
              <a:gd name="connsiteX787" fmla="*/ 8262600 w 9090025"/>
              <a:gd name="connsiteY787" fmla="*/ 1254651 h 2152098"/>
              <a:gd name="connsiteX788" fmla="*/ 8200446 w 9090025"/>
              <a:gd name="connsiteY788" fmla="*/ 1242998 h 2152098"/>
              <a:gd name="connsiteX789" fmla="*/ 8181022 w 9090025"/>
              <a:gd name="connsiteY789" fmla="*/ 1239114 h 2152098"/>
              <a:gd name="connsiteX790" fmla="*/ 8161600 w 9090025"/>
              <a:gd name="connsiteY790" fmla="*/ 1231345 h 2152098"/>
              <a:gd name="connsiteX791" fmla="*/ 8142176 w 9090025"/>
              <a:gd name="connsiteY791" fmla="*/ 1227461 h 2152098"/>
              <a:gd name="connsiteX792" fmla="*/ 8130522 w 9090025"/>
              <a:gd name="connsiteY792" fmla="*/ 1227461 h 2152098"/>
              <a:gd name="connsiteX793" fmla="*/ 8095560 w 9090025"/>
              <a:gd name="connsiteY793" fmla="*/ 1219692 h 2152098"/>
              <a:gd name="connsiteX794" fmla="*/ 8048945 w 9090025"/>
              <a:gd name="connsiteY794" fmla="*/ 1211923 h 2152098"/>
              <a:gd name="connsiteX795" fmla="*/ 8006214 w 9090025"/>
              <a:gd name="connsiteY795" fmla="*/ 1204155 h 2152098"/>
              <a:gd name="connsiteX796" fmla="*/ 7905214 w 9090025"/>
              <a:gd name="connsiteY796" fmla="*/ 1184733 h 2152098"/>
              <a:gd name="connsiteX797" fmla="*/ 7878022 w 9090025"/>
              <a:gd name="connsiteY797" fmla="*/ 1180848 h 2152098"/>
              <a:gd name="connsiteX798" fmla="*/ 7854714 w 9090025"/>
              <a:gd name="connsiteY798" fmla="*/ 1176964 h 2152098"/>
              <a:gd name="connsiteX799" fmla="*/ 7823637 w 9090025"/>
              <a:gd name="connsiteY799" fmla="*/ 1173080 h 2152098"/>
              <a:gd name="connsiteX800" fmla="*/ 7804214 w 9090025"/>
              <a:gd name="connsiteY800" fmla="*/ 1173080 h 2152098"/>
              <a:gd name="connsiteX801" fmla="*/ 7780906 w 9090025"/>
              <a:gd name="connsiteY801" fmla="*/ 1169195 h 2152098"/>
              <a:gd name="connsiteX802" fmla="*/ 7749829 w 9090025"/>
              <a:gd name="connsiteY802" fmla="*/ 1165311 h 2152098"/>
              <a:gd name="connsiteX803" fmla="*/ 7738175 w 9090025"/>
              <a:gd name="connsiteY803" fmla="*/ 1173080 h 2152098"/>
              <a:gd name="connsiteX804" fmla="*/ 7726521 w 9090025"/>
              <a:gd name="connsiteY804" fmla="*/ 1173080 h 2152098"/>
              <a:gd name="connsiteX805" fmla="*/ 7664367 w 9090025"/>
              <a:gd name="connsiteY805" fmla="*/ 1165311 h 2152098"/>
              <a:gd name="connsiteX806" fmla="*/ 7664367 w 9090025"/>
              <a:gd name="connsiteY806" fmla="*/ 1173080 h 2152098"/>
              <a:gd name="connsiteX807" fmla="*/ 7710982 w 9090025"/>
              <a:gd name="connsiteY807" fmla="*/ 1184733 h 2152098"/>
              <a:gd name="connsiteX808" fmla="*/ 7726521 w 9090025"/>
              <a:gd name="connsiteY808" fmla="*/ 1184733 h 2152098"/>
              <a:gd name="connsiteX809" fmla="*/ 7738175 w 9090025"/>
              <a:gd name="connsiteY809" fmla="*/ 1188617 h 2152098"/>
              <a:gd name="connsiteX810" fmla="*/ 7753714 w 9090025"/>
              <a:gd name="connsiteY810" fmla="*/ 1192501 h 2152098"/>
              <a:gd name="connsiteX811" fmla="*/ 7769252 w 9090025"/>
              <a:gd name="connsiteY811" fmla="*/ 1196386 h 2152098"/>
              <a:gd name="connsiteX812" fmla="*/ 7839176 w 9090025"/>
              <a:gd name="connsiteY812" fmla="*/ 1211923 h 2152098"/>
              <a:gd name="connsiteX813" fmla="*/ 7866368 w 9090025"/>
              <a:gd name="connsiteY813" fmla="*/ 1215808 h 2152098"/>
              <a:gd name="connsiteX814" fmla="*/ 7897445 w 9090025"/>
              <a:gd name="connsiteY814" fmla="*/ 1223576 h 2152098"/>
              <a:gd name="connsiteX815" fmla="*/ 7932406 w 9090025"/>
              <a:gd name="connsiteY815" fmla="*/ 1231345 h 2152098"/>
              <a:gd name="connsiteX816" fmla="*/ 7944060 w 9090025"/>
              <a:gd name="connsiteY816" fmla="*/ 1235230 h 2152098"/>
              <a:gd name="connsiteX817" fmla="*/ 7963484 w 9090025"/>
              <a:gd name="connsiteY817" fmla="*/ 1239114 h 2152098"/>
              <a:gd name="connsiteX818" fmla="*/ 7986791 w 9090025"/>
              <a:gd name="connsiteY818" fmla="*/ 1242998 h 2152098"/>
              <a:gd name="connsiteX819" fmla="*/ 8025638 w 9090025"/>
              <a:gd name="connsiteY819" fmla="*/ 1254651 h 2152098"/>
              <a:gd name="connsiteX820" fmla="*/ 8045060 w 9090025"/>
              <a:gd name="connsiteY820" fmla="*/ 1258536 h 2152098"/>
              <a:gd name="connsiteX821" fmla="*/ 8091676 w 9090025"/>
              <a:gd name="connsiteY821" fmla="*/ 1270189 h 2152098"/>
              <a:gd name="connsiteX822" fmla="*/ 8111099 w 9090025"/>
              <a:gd name="connsiteY822" fmla="*/ 1274073 h 2152098"/>
              <a:gd name="connsiteX823" fmla="*/ 8130522 w 9090025"/>
              <a:gd name="connsiteY823" fmla="*/ 1277958 h 2152098"/>
              <a:gd name="connsiteX824" fmla="*/ 8146061 w 9090025"/>
              <a:gd name="connsiteY824" fmla="*/ 1281842 h 2152098"/>
              <a:gd name="connsiteX825" fmla="*/ 8157714 w 9090025"/>
              <a:gd name="connsiteY825" fmla="*/ 1281842 h 2152098"/>
              <a:gd name="connsiteX826" fmla="*/ 8231522 w 9090025"/>
              <a:gd name="connsiteY826" fmla="*/ 1297379 h 2152098"/>
              <a:gd name="connsiteX827" fmla="*/ 8250946 w 9090025"/>
              <a:gd name="connsiteY827" fmla="*/ 1301264 h 2152098"/>
              <a:gd name="connsiteX828" fmla="*/ 8285908 w 9090025"/>
              <a:gd name="connsiteY828" fmla="*/ 1309033 h 2152098"/>
              <a:gd name="connsiteX829" fmla="*/ 8301446 w 9090025"/>
              <a:gd name="connsiteY829" fmla="*/ 1312917 h 2152098"/>
              <a:gd name="connsiteX830" fmla="*/ 8332523 w 9090025"/>
              <a:gd name="connsiteY830" fmla="*/ 1320686 h 2152098"/>
              <a:gd name="connsiteX831" fmla="*/ 8421869 w 9090025"/>
              <a:gd name="connsiteY831" fmla="*/ 1343992 h 2152098"/>
              <a:gd name="connsiteX832" fmla="*/ 8425754 w 9090025"/>
              <a:gd name="connsiteY832" fmla="*/ 1347876 h 2152098"/>
              <a:gd name="connsiteX833" fmla="*/ 8433523 w 9090025"/>
              <a:gd name="connsiteY833" fmla="*/ 1351761 h 2152098"/>
              <a:gd name="connsiteX834" fmla="*/ 8441292 w 9090025"/>
              <a:gd name="connsiteY834" fmla="*/ 1351761 h 2152098"/>
              <a:gd name="connsiteX835" fmla="*/ 8449062 w 9090025"/>
              <a:gd name="connsiteY835" fmla="*/ 1355645 h 2152098"/>
              <a:gd name="connsiteX836" fmla="*/ 8441292 w 9090025"/>
              <a:gd name="connsiteY836" fmla="*/ 1355645 h 2152098"/>
              <a:gd name="connsiteX837" fmla="*/ 8417985 w 9090025"/>
              <a:gd name="connsiteY837" fmla="*/ 1343992 h 2152098"/>
              <a:gd name="connsiteX838" fmla="*/ 8410215 w 9090025"/>
              <a:gd name="connsiteY838" fmla="*/ 1343992 h 2152098"/>
              <a:gd name="connsiteX839" fmla="*/ 8383023 w 9090025"/>
              <a:gd name="connsiteY839" fmla="*/ 1340107 h 2152098"/>
              <a:gd name="connsiteX840" fmla="*/ 8375254 w 9090025"/>
              <a:gd name="connsiteY840" fmla="*/ 1336223 h 2152098"/>
              <a:gd name="connsiteX841" fmla="*/ 8363600 w 9090025"/>
              <a:gd name="connsiteY841" fmla="*/ 1336223 h 2152098"/>
              <a:gd name="connsiteX842" fmla="*/ 8340292 w 9090025"/>
              <a:gd name="connsiteY842" fmla="*/ 1328454 h 2152098"/>
              <a:gd name="connsiteX843" fmla="*/ 8293676 w 9090025"/>
              <a:gd name="connsiteY843" fmla="*/ 1320686 h 2152098"/>
              <a:gd name="connsiteX844" fmla="*/ 8266484 w 9090025"/>
              <a:gd name="connsiteY844" fmla="*/ 1316801 h 2152098"/>
              <a:gd name="connsiteX845" fmla="*/ 8239292 w 9090025"/>
              <a:gd name="connsiteY845" fmla="*/ 1312917 h 2152098"/>
              <a:gd name="connsiteX846" fmla="*/ 8212100 w 9090025"/>
              <a:gd name="connsiteY846" fmla="*/ 1309033 h 2152098"/>
              <a:gd name="connsiteX847" fmla="*/ 8173253 w 9090025"/>
              <a:gd name="connsiteY847" fmla="*/ 1305148 h 2152098"/>
              <a:gd name="connsiteX848" fmla="*/ 8149946 w 9090025"/>
              <a:gd name="connsiteY848" fmla="*/ 1301264 h 2152098"/>
              <a:gd name="connsiteX849" fmla="*/ 8138292 w 9090025"/>
              <a:gd name="connsiteY849" fmla="*/ 1297379 h 2152098"/>
              <a:gd name="connsiteX850" fmla="*/ 8126638 w 9090025"/>
              <a:gd name="connsiteY850" fmla="*/ 1293495 h 2152098"/>
              <a:gd name="connsiteX851" fmla="*/ 8103330 w 9090025"/>
              <a:gd name="connsiteY851" fmla="*/ 1289611 h 2152098"/>
              <a:gd name="connsiteX852" fmla="*/ 8080022 w 9090025"/>
              <a:gd name="connsiteY852" fmla="*/ 1289611 h 2152098"/>
              <a:gd name="connsiteX853" fmla="*/ 8080022 w 9090025"/>
              <a:gd name="connsiteY853" fmla="*/ 1297379 h 2152098"/>
              <a:gd name="connsiteX854" fmla="*/ 8107214 w 9090025"/>
              <a:gd name="connsiteY854" fmla="*/ 1301264 h 2152098"/>
              <a:gd name="connsiteX855" fmla="*/ 8138292 w 9090025"/>
              <a:gd name="connsiteY855" fmla="*/ 1305148 h 2152098"/>
              <a:gd name="connsiteX856" fmla="*/ 8153830 w 9090025"/>
              <a:gd name="connsiteY856" fmla="*/ 1309033 h 2152098"/>
              <a:gd name="connsiteX857" fmla="*/ 8138292 w 9090025"/>
              <a:gd name="connsiteY857" fmla="*/ 1309033 h 2152098"/>
              <a:gd name="connsiteX858" fmla="*/ 8122753 w 9090025"/>
              <a:gd name="connsiteY858" fmla="*/ 1309033 h 2152098"/>
              <a:gd name="connsiteX859" fmla="*/ 8111099 w 9090025"/>
              <a:gd name="connsiteY859" fmla="*/ 1305148 h 2152098"/>
              <a:gd name="connsiteX860" fmla="*/ 8103330 w 9090025"/>
              <a:gd name="connsiteY860" fmla="*/ 1305148 h 2152098"/>
              <a:gd name="connsiteX861" fmla="*/ 8083907 w 9090025"/>
              <a:gd name="connsiteY861" fmla="*/ 1301264 h 2152098"/>
              <a:gd name="connsiteX862" fmla="*/ 8033406 w 9090025"/>
              <a:gd name="connsiteY862" fmla="*/ 1301264 h 2152098"/>
              <a:gd name="connsiteX863" fmla="*/ 8033406 w 9090025"/>
              <a:gd name="connsiteY863" fmla="*/ 1305148 h 2152098"/>
              <a:gd name="connsiteX864" fmla="*/ 8025638 w 9090025"/>
              <a:gd name="connsiteY864" fmla="*/ 1305148 h 2152098"/>
              <a:gd name="connsiteX865" fmla="*/ 7990676 w 9090025"/>
              <a:gd name="connsiteY865" fmla="*/ 1301264 h 2152098"/>
              <a:gd name="connsiteX866" fmla="*/ 7955714 w 9090025"/>
              <a:gd name="connsiteY866" fmla="*/ 1297379 h 2152098"/>
              <a:gd name="connsiteX867" fmla="*/ 7928522 w 9090025"/>
              <a:gd name="connsiteY867" fmla="*/ 1293495 h 2152098"/>
              <a:gd name="connsiteX868" fmla="*/ 7878022 w 9090025"/>
              <a:gd name="connsiteY868" fmla="*/ 1285726 h 2152098"/>
              <a:gd name="connsiteX869" fmla="*/ 7850830 w 9090025"/>
              <a:gd name="connsiteY869" fmla="*/ 1281842 h 2152098"/>
              <a:gd name="connsiteX870" fmla="*/ 7819752 w 9090025"/>
              <a:gd name="connsiteY870" fmla="*/ 1277958 h 2152098"/>
              <a:gd name="connsiteX871" fmla="*/ 7780906 w 9090025"/>
              <a:gd name="connsiteY871" fmla="*/ 1270189 h 2152098"/>
              <a:gd name="connsiteX872" fmla="*/ 7734290 w 9090025"/>
              <a:gd name="connsiteY872" fmla="*/ 1262420 h 2152098"/>
              <a:gd name="connsiteX873" fmla="*/ 7679906 w 9090025"/>
              <a:gd name="connsiteY873" fmla="*/ 1254651 h 2152098"/>
              <a:gd name="connsiteX874" fmla="*/ 7629406 w 9090025"/>
              <a:gd name="connsiteY874" fmla="*/ 1246883 h 2152098"/>
              <a:gd name="connsiteX875" fmla="*/ 7598328 w 9090025"/>
              <a:gd name="connsiteY875" fmla="*/ 1242998 h 2152098"/>
              <a:gd name="connsiteX876" fmla="*/ 7528406 w 9090025"/>
              <a:gd name="connsiteY876" fmla="*/ 1231345 h 2152098"/>
              <a:gd name="connsiteX877" fmla="*/ 7508982 w 9090025"/>
              <a:gd name="connsiteY877" fmla="*/ 1231345 h 2152098"/>
              <a:gd name="connsiteX878" fmla="*/ 7524520 w 9090025"/>
              <a:gd name="connsiteY878" fmla="*/ 1239114 h 2152098"/>
              <a:gd name="connsiteX879" fmla="*/ 7536174 w 9090025"/>
              <a:gd name="connsiteY879" fmla="*/ 1242998 h 2152098"/>
              <a:gd name="connsiteX880" fmla="*/ 7543944 w 9090025"/>
              <a:gd name="connsiteY880" fmla="*/ 1242998 h 2152098"/>
              <a:gd name="connsiteX881" fmla="*/ 7571136 w 9090025"/>
              <a:gd name="connsiteY881" fmla="*/ 1246883 h 2152098"/>
              <a:gd name="connsiteX882" fmla="*/ 7602213 w 9090025"/>
              <a:gd name="connsiteY882" fmla="*/ 1254651 h 2152098"/>
              <a:gd name="connsiteX883" fmla="*/ 7609982 w 9090025"/>
              <a:gd name="connsiteY883" fmla="*/ 1258536 h 2152098"/>
              <a:gd name="connsiteX884" fmla="*/ 7637175 w 9090025"/>
              <a:gd name="connsiteY884" fmla="*/ 1266304 h 2152098"/>
              <a:gd name="connsiteX885" fmla="*/ 7644944 w 9090025"/>
              <a:gd name="connsiteY885" fmla="*/ 1266304 h 2152098"/>
              <a:gd name="connsiteX886" fmla="*/ 7699329 w 9090025"/>
              <a:gd name="connsiteY886" fmla="*/ 1277958 h 2152098"/>
              <a:gd name="connsiteX887" fmla="*/ 7714868 w 9090025"/>
              <a:gd name="connsiteY887" fmla="*/ 1281842 h 2152098"/>
              <a:gd name="connsiteX888" fmla="*/ 7676021 w 9090025"/>
              <a:gd name="connsiteY888" fmla="*/ 1277958 h 2152098"/>
              <a:gd name="connsiteX889" fmla="*/ 7644944 w 9090025"/>
              <a:gd name="connsiteY889" fmla="*/ 1274073 h 2152098"/>
              <a:gd name="connsiteX890" fmla="*/ 7633290 w 9090025"/>
              <a:gd name="connsiteY890" fmla="*/ 1270189 h 2152098"/>
              <a:gd name="connsiteX891" fmla="*/ 7609982 w 9090025"/>
              <a:gd name="connsiteY891" fmla="*/ 1266304 h 2152098"/>
              <a:gd name="connsiteX892" fmla="*/ 7578906 w 9090025"/>
              <a:gd name="connsiteY892" fmla="*/ 1258536 h 2152098"/>
              <a:gd name="connsiteX893" fmla="*/ 7536174 w 9090025"/>
              <a:gd name="connsiteY893" fmla="*/ 1250767 h 2152098"/>
              <a:gd name="connsiteX894" fmla="*/ 7505098 w 9090025"/>
              <a:gd name="connsiteY894" fmla="*/ 1242998 h 2152098"/>
              <a:gd name="connsiteX895" fmla="*/ 7466252 w 9090025"/>
              <a:gd name="connsiteY895" fmla="*/ 1235230 h 2152098"/>
              <a:gd name="connsiteX896" fmla="*/ 7415751 w 9090025"/>
              <a:gd name="connsiteY896" fmla="*/ 1231345 h 2152098"/>
              <a:gd name="connsiteX897" fmla="*/ 7334174 w 9090025"/>
              <a:gd name="connsiteY897" fmla="*/ 1223576 h 2152098"/>
              <a:gd name="connsiteX898" fmla="*/ 7272020 w 9090025"/>
              <a:gd name="connsiteY898" fmla="*/ 1215808 h 2152098"/>
              <a:gd name="connsiteX899" fmla="*/ 7252597 w 9090025"/>
              <a:gd name="connsiteY899" fmla="*/ 1211923 h 2152098"/>
              <a:gd name="connsiteX900" fmla="*/ 7240943 w 9090025"/>
              <a:gd name="connsiteY900" fmla="*/ 1211923 h 2152098"/>
              <a:gd name="connsiteX901" fmla="*/ 7174904 w 9090025"/>
              <a:gd name="connsiteY901" fmla="*/ 1204155 h 2152098"/>
              <a:gd name="connsiteX902" fmla="*/ 7139942 w 9090025"/>
              <a:gd name="connsiteY902" fmla="*/ 1200270 h 2152098"/>
              <a:gd name="connsiteX903" fmla="*/ 7120520 w 9090025"/>
              <a:gd name="connsiteY903" fmla="*/ 1196386 h 2152098"/>
              <a:gd name="connsiteX904" fmla="*/ 7108866 w 9090025"/>
              <a:gd name="connsiteY904" fmla="*/ 1196386 h 2152098"/>
              <a:gd name="connsiteX905" fmla="*/ 7081674 w 9090025"/>
              <a:gd name="connsiteY905" fmla="*/ 1196386 h 2152098"/>
              <a:gd name="connsiteX906" fmla="*/ 7054481 w 9090025"/>
              <a:gd name="connsiteY906" fmla="*/ 1192501 h 2152098"/>
              <a:gd name="connsiteX907" fmla="*/ 7007866 w 9090025"/>
              <a:gd name="connsiteY907" fmla="*/ 1188617 h 2152098"/>
              <a:gd name="connsiteX908" fmla="*/ 6980673 w 9090025"/>
              <a:gd name="connsiteY908" fmla="*/ 1184733 h 2152098"/>
              <a:gd name="connsiteX909" fmla="*/ 6957366 w 9090025"/>
              <a:gd name="connsiteY909" fmla="*/ 1188617 h 2152098"/>
              <a:gd name="connsiteX910" fmla="*/ 6961250 w 9090025"/>
              <a:gd name="connsiteY910" fmla="*/ 1188617 h 2152098"/>
              <a:gd name="connsiteX911" fmla="*/ 6965134 w 9090025"/>
              <a:gd name="connsiteY911" fmla="*/ 1192501 h 2152098"/>
              <a:gd name="connsiteX912" fmla="*/ 6988442 w 9090025"/>
              <a:gd name="connsiteY912" fmla="*/ 1200270 h 2152098"/>
              <a:gd name="connsiteX913" fmla="*/ 7042827 w 9090025"/>
              <a:gd name="connsiteY913" fmla="*/ 1208039 h 2152098"/>
              <a:gd name="connsiteX914" fmla="*/ 7085558 w 9090025"/>
              <a:gd name="connsiteY914" fmla="*/ 1208039 h 2152098"/>
              <a:gd name="connsiteX915" fmla="*/ 7108866 w 9090025"/>
              <a:gd name="connsiteY915" fmla="*/ 1211923 h 2152098"/>
              <a:gd name="connsiteX916" fmla="*/ 7132174 w 9090025"/>
              <a:gd name="connsiteY916" fmla="*/ 1215808 h 2152098"/>
              <a:gd name="connsiteX917" fmla="*/ 7190443 w 9090025"/>
              <a:gd name="connsiteY917" fmla="*/ 1223576 h 2152098"/>
              <a:gd name="connsiteX918" fmla="*/ 7217635 w 9090025"/>
              <a:gd name="connsiteY918" fmla="*/ 1227461 h 2152098"/>
              <a:gd name="connsiteX919" fmla="*/ 7279790 w 9090025"/>
              <a:gd name="connsiteY919" fmla="*/ 1231345 h 2152098"/>
              <a:gd name="connsiteX920" fmla="*/ 7431290 w 9090025"/>
              <a:gd name="connsiteY920" fmla="*/ 1246883 h 2152098"/>
              <a:gd name="connsiteX921" fmla="*/ 7462366 w 9090025"/>
              <a:gd name="connsiteY921" fmla="*/ 1250767 h 2152098"/>
              <a:gd name="connsiteX922" fmla="*/ 7505098 w 9090025"/>
              <a:gd name="connsiteY922" fmla="*/ 1258536 h 2152098"/>
              <a:gd name="connsiteX923" fmla="*/ 7512867 w 9090025"/>
              <a:gd name="connsiteY923" fmla="*/ 1262420 h 2152098"/>
              <a:gd name="connsiteX924" fmla="*/ 7524520 w 9090025"/>
              <a:gd name="connsiteY924" fmla="*/ 1262420 h 2152098"/>
              <a:gd name="connsiteX925" fmla="*/ 7586674 w 9090025"/>
              <a:gd name="connsiteY925" fmla="*/ 1277958 h 2152098"/>
              <a:gd name="connsiteX926" fmla="*/ 7606098 w 9090025"/>
              <a:gd name="connsiteY926" fmla="*/ 1281842 h 2152098"/>
              <a:gd name="connsiteX927" fmla="*/ 7625521 w 9090025"/>
              <a:gd name="connsiteY927" fmla="*/ 1285726 h 2152098"/>
              <a:gd name="connsiteX928" fmla="*/ 7652714 w 9090025"/>
              <a:gd name="connsiteY928" fmla="*/ 1289611 h 2152098"/>
              <a:gd name="connsiteX929" fmla="*/ 7687675 w 9090025"/>
              <a:gd name="connsiteY929" fmla="*/ 1293495 h 2152098"/>
              <a:gd name="connsiteX930" fmla="*/ 7722636 w 9090025"/>
              <a:gd name="connsiteY930" fmla="*/ 1301264 h 2152098"/>
              <a:gd name="connsiteX931" fmla="*/ 7788676 w 9090025"/>
              <a:gd name="connsiteY931" fmla="*/ 1312917 h 2152098"/>
              <a:gd name="connsiteX932" fmla="*/ 7889676 w 9090025"/>
              <a:gd name="connsiteY932" fmla="*/ 1332339 h 2152098"/>
              <a:gd name="connsiteX933" fmla="*/ 7932406 w 9090025"/>
              <a:gd name="connsiteY933" fmla="*/ 1340107 h 2152098"/>
              <a:gd name="connsiteX934" fmla="*/ 8010099 w 9090025"/>
              <a:gd name="connsiteY934" fmla="*/ 1359529 h 2152098"/>
              <a:gd name="connsiteX935" fmla="*/ 7975138 w 9090025"/>
              <a:gd name="connsiteY935" fmla="*/ 1355645 h 2152098"/>
              <a:gd name="connsiteX936" fmla="*/ 7878022 w 9090025"/>
              <a:gd name="connsiteY936" fmla="*/ 1340107 h 2152098"/>
              <a:gd name="connsiteX937" fmla="*/ 7835291 w 9090025"/>
              <a:gd name="connsiteY937" fmla="*/ 1332339 h 2152098"/>
              <a:gd name="connsiteX938" fmla="*/ 7784790 w 9090025"/>
              <a:gd name="connsiteY938" fmla="*/ 1324570 h 2152098"/>
              <a:gd name="connsiteX939" fmla="*/ 7761483 w 9090025"/>
              <a:gd name="connsiteY939" fmla="*/ 1320686 h 2152098"/>
              <a:gd name="connsiteX940" fmla="*/ 7625521 w 9090025"/>
              <a:gd name="connsiteY940" fmla="*/ 1301264 h 2152098"/>
              <a:gd name="connsiteX941" fmla="*/ 7606098 w 9090025"/>
              <a:gd name="connsiteY941" fmla="*/ 1297379 h 2152098"/>
              <a:gd name="connsiteX942" fmla="*/ 7613867 w 9090025"/>
              <a:gd name="connsiteY942" fmla="*/ 1301264 h 2152098"/>
              <a:gd name="connsiteX943" fmla="*/ 7637175 w 9090025"/>
              <a:gd name="connsiteY943" fmla="*/ 1305148 h 2152098"/>
              <a:gd name="connsiteX944" fmla="*/ 7637175 w 9090025"/>
              <a:gd name="connsiteY944" fmla="*/ 1312917 h 2152098"/>
              <a:gd name="connsiteX945" fmla="*/ 7633290 w 9090025"/>
              <a:gd name="connsiteY945" fmla="*/ 1312917 h 2152098"/>
              <a:gd name="connsiteX946" fmla="*/ 7571136 w 9090025"/>
              <a:gd name="connsiteY946" fmla="*/ 1297379 h 2152098"/>
              <a:gd name="connsiteX947" fmla="*/ 7532290 w 9090025"/>
              <a:gd name="connsiteY947" fmla="*/ 1293495 h 2152098"/>
              <a:gd name="connsiteX948" fmla="*/ 7493444 w 9090025"/>
              <a:gd name="connsiteY948" fmla="*/ 1289611 h 2152098"/>
              <a:gd name="connsiteX949" fmla="*/ 7512867 w 9090025"/>
              <a:gd name="connsiteY949" fmla="*/ 1297379 h 2152098"/>
              <a:gd name="connsiteX950" fmla="*/ 7540059 w 9090025"/>
              <a:gd name="connsiteY950" fmla="*/ 1301264 h 2152098"/>
              <a:gd name="connsiteX951" fmla="*/ 7555598 w 9090025"/>
              <a:gd name="connsiteY951" fmla="*/ 1305148 h 2152098"/>
              <a:gd name="connsiteX952" fmla="*/ 7559482 w 9090025"/>
              <a:gd name="connsiteY952" fmla="*/ 1305148 h 2152098"/>
              <a:gd name="connsiteX953" fmla="*/ 7520636 w 9090025"/>
              <a:gd name="connsiteY953" fmla="*/ 1305148 h 2152098"/>
              <a:gd name="connsiteX954" fmla="*/ 7501213 w 9090025"/>
              <a:gd name="connsiteY954" fmla="*/ 1301264 h 2152098"/>
              <a:gd name="connsiteX955" fmla="*/ 7481790 w 9090025"/>
              <a:gd name="connsiteY955" fmla="*/ 1297379 h 2152098"/>
              <a:gd name="connsiteX956" fmla="*/ 7466252 w 9090025"/>
              <a:gd name="connsiteY956" fmla="*/ 1297379 h 2152098"/>
              <a:gd name="connsiteX957" fmla="*/ 7462366 w 9090025"/>
              <a:gd name="connsiteY957" fmla="*/ 1297379 h 2152098"/>
              <a:gd name="connsiteX958" fmla="*/ 7466252 w 9090025"/>
              <a:gd name="connsiteY958" fmla="*/ 1301264 h 2152098"/>
              <a:gd name="connsiteX959" fmla="*/ 7516752 w 9090025"/>
              <a:gd name="connsiteY959" fmla="*/ 1309033 h 2152098"/>
              <a:gd name="connsiteX960" fmla="*/ 7532290 w 9090025"/>
              <a:gd name="connsiteY960" fmla="*/ 1312917 h 2152098"/>
              <a:gd name="connsiteX961" fmla="*/ 7551713 w 9090025"/>
              <a:gd name="connsiteY961" fmla="*/ 1316801 h 2152098"/>
              <a:gd name="connsiteX962" fmla="*/ 7609982 w 9090025"/>
              <a:gd name="connsiteY962" fmla="*/ 1332339 h 2152098"/>
              <a:gd name="connsiteX963" fmla="*/ 7575021 w 9090025"/>
              <a:gd name="connsiteY963" fmla="*/ 1328454 h 2152098"/>
              <a:gd name="connsiteX964" fmla="*/ 7528406 w 9090025"/>
              <a:gd name="connsiteY964" fmla="*/ 1324570 h 2152098"/>
              <a:gd name="connsiteX965" fmla="*/ 7477905 w 9090025"/>
              <a:gd name="connsiteY965" fmla="*/ 1316801 h 2152098"/>
              <a:gd name="connsiteX966" fmla="*/ 7431290 w 9090025"/>
              <a:gd name="connsiteY966" fmla="*/ 1309033 h 2152098"/>
              <a:gd name="connsiteX967" fmla="*/ 7411866 w 9090025"/>
              <a:gd name="connsiteY967" fmla="*/ 1320686 h 2152098"/>
              <a:gd name="connsiteX968" fmla="*/ 7423520 w 9090025"/>
              <a:gd name="connsiteY968" fmla="*/ 1320686 h 2152098"/>
              <a:gd name="connsiteX969" fmla="*/ 7435174 w 9090025"/>
              <a:gd name="connsiteY969" fmla="*/ 1324570 h 2152098"/>
              <a:gd name="connsiteX970" fmla="*/ 7489559 w 9090025"/>
              <a:gd name="connsiteY970" fmla="*/ 1336223 h 2152098"/>
              <a:gd name="connsiteX971" fmla="*/ 7501213 w 9090025"/>
              <a:gd name="connsiteY971" fmla="*/ 1340107 h 2152098"/>
              <a:gd name="connsiteX972" fmla="*/ 7516752 w 9090025"/>
              <a:gd name="connsiteY972" fmla="*/ 1340107 h 2152098"/>
              <a:gd name="connsiteX973" fmla="*/ 7532290 w 9090025"/>
              <a:gd name="connsiteY973" fmla="*/ 1343992 h 2152098"/>
              <a:gd name="connsiteX974" fmla="*/ 7543944 w 9090025"/>
              <a:gd name="connsiteY974" fmla="*/ 1343992 h 2152098"/>
              <a:gd name="connsiteX975" fmla="*/ 7559482 w 9090025"/>
              <a:gd name="connsiteY975" fmla="*/ 1351761 h 2152098"/>
              <a:gd name="connsiteX976" fmla="*/ 7629406 w 9090025"/>
              <a:gd name="connsiteY976" fmla="*/ 1363414 h 2152098"/>
              <a:gd name="connsiteX977" fmla="*/ 7676021 w 9090025"/>
              <a:gd name="connsiteY977" fmla="*/ 1371182 h 2152098"/>
              <a:gd name="connsiteX978" fmla="*/ 7660482 w 9090025"/>
              <a:gd name="connsiteY978" fmla="*/ 1371182 h 2152098"/>
              <a:gd name="connsiteX979" fmla="*/ 7637175 w 9090025"/>
              <a:gd name="connsiteY979" fmla="*/ 1371182 h 2152098"/>
              <a:gd name="connsiteX980" fmla="*/ 7679906 w 9090025"/>
              <a:gd name="connsiteY980" fmla="*/ 1382836 h 2152098"/>
              <a:gd name="connsiteX981" fmla="*/ 7687675 w 9090025"/>
              <a:gd name="connsiteY981" fmla="*/ 1386720 h 2152098"/>
              <a:gd name="connsiteX982" fmla="*/ 7734290 w 9090025"/>
              <a:gd name="connsiteY982" fmla="*/ 1390604 h 2152098"/>
              <a:gd name="connsiteX983" fmla="*/ 7742060 w 9090025"/>
              <a:gd name="connsiteY983" fmla="*/ 1398373 h 2152098"/>
              <a:gd name="connsiteX984" fmla="*/ 7765368 w 9090025"/>
              <a:gd name="connsiteY984" fmla="*/ 1406142 h 2152098"/>
              <a:gd name="connsiteX985" fmla="*/ 7788676 w 9090025"/>
              <a:gd name="connsiteY985" fmla="*/ 1417795 h 2152098"/>
              <a:gd name="connsiteX986" fmla="*/ 7773137 w 9090025"/>
              <a:gd name="connsiteY986" fmla="*/ 1413911 h 2152098"/>
              <a:gd name="connsiteX987" fmla="*/ 7765368 w 9090025"/>
              <a:gd name="connsiteY987" fmla="*/ 1413911 h 2152098"/>
              <a:gd name="connsiteX988" fmla="*/ 7761483 w 9090025"/>
              <a:gd name="connsiteY988" fmla="*/ 1410026 h 2152098"/>
              <a:gd name="connsiteX989" fmla="*/ 7749829 w 9090025"/>
              <a:gd name="connsiteY989" fmla="*/ 1410026 h 2152098"/>
              <a:gd name="connsiteX990" fmla="*/ 7734290 w 9090025"/>
              <a:gd name="connsiteY990" fmla="*/ 1406142 h 2152098"/>
              <a:gd name="connsiteX991" fmla="*/ 7722636 w 9090025"/>
              <a:gd name="connsiteY991" fmla="*/ 1402257 h 2152098"/>
              <a:gd name="connsiteX992" fmla="*/ 7621636 w 9090025"/>
              <a:gd name="connsiteY992" fmla="*/ 1394489 h 2152098"/>
              <a:gd name="connsiteX993" fmla="*/ 7540059 w 9090025"/>
              <a:gd name="connsiteY993" fmla="*/ 1382836 h 2152098"/>
              <a:gd name="connsiteX994" fmla="*/ 7497328 w 9090025"/>
              <a:gd name="connsiteY994" fmla="*/ 1375067 h 2152098"/>
              <a:gd name="connsiteX995" fmla="*/ 7458482 w 9090025"/>
              <a:gd name="connsiteY995" fmla="*/ 1375067 h 2152098"/>
              <a:gd name="connsiteX996" fmla="*/ 7431290 w 9090025"/>
              <a:gd name="connsiteY996" fmla="*/ 1371182 h 2152098"/>
              <a:gd name="connsiteX997" fmla="*/ 7419636 w 9090025"/>
              <a:gd name="connsiteY997" fmla="*/ 1371182 h 2152098"/>
              <a:gd name="connsiteX998" fmla="*/ 7411866 w 9090025"/>
              <a:gd name="connsiteY998" fmla="*/ 1371182 h 2152098"/>
              <a:gd name="connsiteX999" fmla="*/ 7361366 w 9090025"/>
              <a:gd name="connsiteY999" fmla="*/ 1367298 h 2152098"/>
              <a:gd name="connsiteX1000" fmla="*/ 7353597 w 9090025"/>
              <a:gd name="connsiteY1000" fmla="*/ 1371182 h 2152098"/>
              <a:gd name="connsiteX1001" fmla="*/ 7345828 w 9090025"/>
              <a:gd name="connsiteY1001" fmla="*/ 1375067 h 2152098"/>
              <a:gd name="connsiteX1002" fmla="*/ 7303097 w 9090025"/>
              <a:gd name="connsiteY1002" fmla="*/ 1367298 h 2152098"/>
              <a:gd name="connsiteX1003" fmla="*/ 7310866 w 9090025"/>
              <a:gd name="connsiteY1003" fmla="*/ 1371182 h 2152098"/>
              <a:gd name="connsiteX1004" fmla="*/ 7334174 w 9090025"/>
              <a:gd name="connsiteY1004" fmla="*/ 1378951 h 2152098"/>
              <a:gd name="connsiteX1005" fmla="*/ 7345828 w 9090025"/>
              <a:gd name="connsiteY1005" fmla="*/ 1382836 h 2152098"/>
              <a:gd name="connsiteX1006" fmla="*/ 7353597 w 9090025"/>
              <a:gd name="connsiteY1006" fmla="*/ 1386720 h 2152098"/>
              <a:gd name="connsiteX1007" fmla="*/ 7411866 w 9090025"/>
              <a:gd name="connsiteY1007" fmla="*/ 1398373 h 2152098"/>
              <a:gd name="connsiteX1008" fmla="*/ 7442944 w 9090025"/>
              <a:gd name="connsiteY1008" fmla="*/ 1402257 h 2152098"/>
              <a:gd name="connsiteX1009" fmla="*/ 7505098 w 9090025"/>
              <a:gd name="connsiteY1009" fmla="*/ 1413911 h 2152098"/>
              <a:gd name="connsiteX1010" fmla="*/ 7540059 w 9090025"/>
              <a:gd name="connsiteY1010" fmla="*/ 1417795 h 2152098"/>
              <a:gd name="connsiteX1011" fmla="*/ 7578906 w 9090025"/>
              <a:gd name="connsiteY1011" fmla="*/ 1425564 h 2152098"/>
              <a:gd name="connsiteX1012" fmla="*/ 7606098 w 9090025"/>
              <a:gd name="connsiteY1012" fmla="*/ 1429448 h 2152098"/>
              <a:gd name="connsiteX1013" fmla="*/ 7629406 w 9090025"/>
              <a:gd name="connsiteY1013" fmla="*/ 1433332 h 2152098"/>
              <a:gd name="connsiteX1014" fmla="*/ 7637175 w 9090025"/>
              <a:gd name="connsiteY1014" fmla="*/ 1437217 h 2152098"/>
              <a:gd name="connsiteX1015" fmla="*/ 7648828 w 9090025"/>
              <a:gd name="connsiteY1015" fmla="*/ 1441101 h 2152098"/>
              <a:gd name="connsiteX1016" fmla="*/ 7668252 w 9090025"/>
              <a:gd name="connsiteY1016" fmla="*/ 1444985 h 2152098"/>
              <a:gd name="connsiteX1017" fmla="*/ 7695444 w 9090025"/>
              <a:gd name="connsiteY1017" fmla="*/ 1448870 h 2152098"/>
              <a:gd name="connsiteX1018" fmla="*/ 7734290 w 9090025"/>
              <a:gd name="connsiteY1018" fmla="*/ 1456639 h 2152098"/>
              <a:gd name="connsiteX1019" fmla="*/ 7777022 w 9090025"/>
              <a:gd name="connsiteY1019" fmla="*/ 1464407 h 2152098"/>
              <a:gd name="connsiteX1020" fmla="*/ 7796444 w 9090025"/>
              <a:gd name="connsiteY1020" fmla="*/ 1468292 h 2152098"/>
              <a:gd name="connsiteX1021" fmla="*/ 7808098 w 9090025"/>
              <a:gd name="connsiteY1021" fmla="*/ 1472176 h 2152098"/>
              <a:gd name="connsiteX1022" fmla="*/ 7850830 w 9090025"/>
              <a:gd name="connsiteY1022" fmla="*/ 1479945 h 2152098"/>
              <a:gd name="connsiteX1023" fmla="*/ 7862483 w 9090025"/>
              <a:gd name="connsiteY1023" fmla="*/ 1483829 h 2152098"/>
              <a:gd name="connsiteX1024" fmla="*/ 7874137 w 9090025"/>
              <a:gd name="connsiteY1024" fmla="*/ 1487714 h 2152098"/>
              <a:gd name="connsiteX1025" fmla="*/ 7905214 w 9090025"/>
              <a:gd name="connsiteY1025" fmla="*/ 1495482 h 2152098"/>
              <a:gd name="connsiteX1026" fmla="*/ 7932406 w 9090025"/>
              <a:gd name="connsiteY1026" fmla="*/ 1507135 h 2152098"/>
              <a:gd name="connsiteX1027" fmla="*/ 7947945 w 9090025"/>
              <a:gd name="connsiteY1027" fmla="*/ 1507135 h 2152098"/>
              <a:gd name="connsiteX1028" fmla="*/ 7963484 w 9090025"/>
              <a:gd name="connsiteY1028" fmla="*/ 1511020 h 2152098"/>
              <a:gd name="connsiteX1029" fmla="*/ 7994560 w 9090025"/>
              <a:gd name="connsiteY1029" fmla="*/ 1518788 h 2152098"/>
              <a:gd name="connsiteX1030" fmla="*/ 8029522 w 9090025"/>
              <a:gd name="connsiteY1030" fmla="*/ 1530442 h 2152098"/>
              <a:gd name="connsiteX1031" fmla="*/ 8041176 w 9090025"/>
              <a:gd name="connsiteY1031" fmla="*/ 1534326 h 2152098"/>
              <a:gd name="connsiteX1032" fmla="*/ 8060599 w 9090025"/>
              <a:gd name="connsiteY1032" fmla="*/ 1538210 h 2152098"/>
              <a:gd name="connsiteX1033" fmla="*/ 8068368 w 9090025"/>
              <a:gd name="connsiteY1033" fmla="*/ 1545979 h 2152098"/>
              <a:gd name="connsiteX1034" fmla="*/ 8052830 w 9090025"/>
              <a:gd name="connsiteY1034" fmla="*/ 1542095 h 2152098"/>
              <a:gd name="connsiteX1035" fmla="*/ 8029522 w 9090025"/>
              <a:gd name="connsiteY1035" fmla="*/ 1538210 h 2152098"/>
              <a:gd name="connsiteX1036" fmla="*/ 8013984 w 9090025"/>
              <a:gd name="connsiteY1036" fmla="*/ 1534326 h 2152098"/>
              <a:gd name="connsiteX1037" fmla="*/ 7990676 w 9090025"/>
              <a:gd name="connsiteY1037" fmla="*/ 1530442 h 2152098"/>
              <a:gd name="connsiteX1038" fmla="*/ 7967368 w 9090025"/>
              <a:gd name="connsiteY1038" fmla="*/ 1530442 h 2152098"/>
              <a:gd name="connsiteX1039" fmla="*/ 7951830 w 9090025"/>
              <a:gd name="connsiteY1039" fmla="*/ 1526557 h 2152098"/>
              <a:gd name="connsiteX1040" fmla="*/ 7944060 w 9090025"/>
              <a:gd name="connsiteY1040" fmla="*/ 1522673 h 2152098"/>
              <a:gd name="connsiteX1041" fmla="*/ 7916868 w 9090025"/>
              <a:gd name="connsiteY1041" fmla="*/ 1511020 h 2152098"/>
              <a:gd name="connsiteX1042" fmla="*/ 7885791 w 9090025"/>
              <a:gd name="connsiteY1042" fmla="*/ 1507135 h 2152098"/>
              <a:gd name="connsiteX1043" fmla="*/ 7835291 w 9090025"/>
              <a:gd name="connsiteY1043" fmla="*/ 1495482 h 2152098"/>
              <a:gd name="connsiteX1044" fmla="*/ 7843060 w 9090025"/>
              <a:gd name="connsiteY1044" fmla="*/ 1503251 h 2152098"/>
              <a:gd name="connsiteX1045" fmla="*/ 7862483 w 9090025"/>
              <a:gd name="connsiteY1045" fmla="*/ 1507135 h 2152098"/>
              <a:gd name="connsiteX1046" fmla="*/ 7885791 w 9090025"/>
              <a:gd name="connsiteY1046" fmla="*/ 1511020 h 2152098"/>
              <a:gd name="connsiteX1047" fmla="*/ 7893560 w 9090025"/>
              <a:gd name="connsiteY1047" fmla="*/ 1518788 h 2152098"/>
              <a:gd name="connsiteX1048" fmla="*/ 7866368 w 9090025"/>
              <a:gd name="connsiteY1048" fmla="*/ 1514904 h 2152098"/>
              <a:gd name="connsiteX1049" fmla="*/ 7815868 w 9090025"/>
              <a:gd name="connsiteY1049" fmla="*/ 1507135 h 2152098"/>
              <a:gd name="connsiteX1050" fmla="*/ 7839176 w 9090025"/>
              <a:gd name="connsiteY1050" fmla="*/ 1518788 h 2152098"/>
              <a:gd name="connsiteX1051" fmla="*/ 7870252 w 9090025"/>
              <a:gd name="connsiteY1051" fmla="*/ 1526557 h 2152098"/>
              <a:gd name="connsiteX1052" fmla="*/ 7897445 w 9090025"/>
              <a:gd name="connsiteY1052" fmla="*/ 1530442 h 2152098"/>
              <a:gd name="connsiteX1053" fmla="*/ 8037292 w 9090025"/>
              <a:gd name="connsiteY1053" fmla="*/ 1561517 h 2152098"/>
              <a:gd name="connsiteX1054" fmla="*/ 8064484 w 9090025"/>
              <a:gd name="connsiteY1054" fmla="*/ 1565401 h 2152098"/>
              <a:gd name="connsiteX1055" fmla="*/ 8114984 w 9090025"/>
              <a:gd name="connsiteY1055" fmla="*/ 1577054 h 2152098"/>
              <a:gd name="connsiteX1056" fmla="*/ 8103330 w 9090025"/>
              <a:gd name="connsiteY1056" fmla="*/ 1580938 h 2152098"/>
              <a:gd name="connsiteX1057" fmla="*/ 8087792 w 9090025"/>
              <a:gd name="connsiteY1057" fmla="*/ 1580938 h 2152098"/>
              <a:gd name="connsiteX1058" fmla="*/ 8076138 w 9090025"/>
              <a:gd name="connsiteY1058" fmla="*/ 1580938 h 2152098"/>
              <a:gd name="connsiteX1059" fmla="*/ 8068368 w 9090025"/>
              <a:gd name="connsiteY1059" fmla="*/ 1577054 h 2152098"/>
              <a:gd name="connsiteX1060" fmla="*/ 8056714 w 9090025"/>
              <a:gd name="connsiteY1060" fmla="*/ 1573170 h 2152098"/>
              <a:gd name="connsiteX1061" fmla="*/ 8017868 w 9090025"/>
              <a:gd name="connsiteY1061" fmla="*/ 1561517 h 2152098"/>
              <a:gd name="connsiteX1062" fmla="*/ 7979022 w 9090025"/>
              <a:gd name="connsiteY1062" fmla="*/ 1553748 h 2152098"/>
              <a:gd name="connsiteX1063" fmla="*/ 7951830 w 9090025"/>
              <a:gd name="connsiteY1063" fmla="*/ 1549863 h 2152098"/>
              <a:gd name="connsiteX1064" fmla="*/ 7944060 w 9090025"/>
              <a:gd name="connsiteY1064" fmla="*/ 1549863 h 2152098"/>
              <a:gd name="connsiteX1065" fmla="*/ 7947945 w 9090025"/>
              <a:gd name="connsiteY1065" fmla="*/ 1553748 h 2152098"/>
              <a:gd name="connsiteX1066" fmla="*/ 7916868 w 9090025"/>
              <a:gd name="connsiteY1066" fmla="*/ 1549863 h 2152098"/>
              <a:gd name="connsiteX1067" fmla="*/ 7893560 w 9090025"/>
              <a:gd name="connsiteY1067" fmla="*/ 1545979 h 2152098"/>
              <a:gd name="connsiteX1068" fmla="*/ 7866368 w 9090025"/>
              <a:gd name="connsiteY1068" fmla="*/ 1542095 h 2152098"/>
              <a:gd name="connsiteX1069" fmla="*/ 7862483 w 9090025"/>
              <a:gd name="connsiteY1069" fmla="*/ 1534326 h 2152098"/>
              <a:gd name="connsiteX1070" fmla="*/ 7862483 w 9090025"/>
              <a:gd name="connsiteY1070" fmla="*/ 1530442 h 2152098"/>
              <a:gd name="connsiteX1071" fmla="*/ 7854714 w 9090025"/>
              <a:gd name="connsiteY1071" fmla="*/ 1534326 h 2152098"/>
              <a:gd name="connsiteX1072" fmla="*/ 7846944 w 9090025"/>
              <a:gd name="connsiteY1072" fmla="*/ 1538210 h 2152098"/>
              <a:gd name="connsiteX1073" fmla="*/ 7831406 w 9090025"/>
              <a:gd name="connsiteY1073" fmla="*/ 1534326 h 2152098"/>
              <a:gd name="connsiteX1074" fmla="*/ 7808098 w 9090025"/>
              <a:gd name="connsiteY1074" fmla="*/ 1530442 h 2152098"/>
              <a:gd name="connsiteX1075" fmla="*/ 7773137 w 9090025"/>
              <a:gd name="connsiteY1075" fmla="*/ 1522673 h 2152098"/>
              <a:gd name="connsiteX1076" fmla="*/ 7749829 w 9090025"/>
              <a:gd name="connsiteY1076" fmla="*/ 1522673 h 2152098"/>
              <a:gd name="connsiteX1077" fmla="*/ 7726521 w 9090025"/>
              <a:gd name="connsiteY1077" fmla="*/ 1522673 h 2152098"/>
              <a:gd name="connsiteX1078" fmla="*/ 7703214 w 9090025"/>
              <a:gd name="connsiteY1078" fmla="*/ 1522673 h 2152098"/>
              <a:gd name="connsiteX1079" fmla="*/ 7718752 w 9090025"/>
              <a:gd name="connsiteY1079" fmla="*/ 1530442 h 2152098"/>
              <a:gd name="connsiteX1080" fmla="*/ 7734290 w 9090025"/>
              <a:gd name="connsiteY1080" fmla="*/ 1534326 h 2152098"/>
              <a:gd name="connsiteX1081" fmla="*/ 7761483 w 9090025"/>
              <a:gd name="connsiteY1081" fmla="*/ 1538210 h 2152098"/>
              <a:gd name="connsiteX1082" fmla="*/ 7784790 w 9090025"/>
              <a:gd name="connsiteY1082" fmla="*/ 1538210 h 2152098"/>
              <a:gd name="connsiteX1083" fmla="*/ 7796444 w 9090025"/>
              <a:gd name="connsiteY1083" fmla="*/ 1542095 h 2152098"/>
              <a:gd name="connsiteX1084" fmla="*/ 7811983 w 9090025"/>
              <a:gd name="connsiteY1084" fmla="*/ 1549863 h 2152098"/>
              <a:gd name="connsiteX1085" fmla="*/ 7885791 w 9090025"/>
              <a:gd name="connsiteY1085" fmla="*/ 1565401 h 2152098"/>
              <a:gd name="connsiteX1086" fmla="*/ 7928522 w 9090025"/>
              <a:gd name="connsiteY1086" fmla="*/ 1577054 h 2152098"/>
              <a:gd name="connsiteX1087" fmla="*/ 7944060 w 9090025"/>
              <a:gd name="connsiteY1087" fmla="*/ 1580938 h 2152098"/>
              <a:gd name="connsiteX1088" fmla="*/ 7963484 w 9090025"/>
              <a:gd name="connsiteY1088" fmla="*/ 1584823 h 2152098"/>
              <a:gd name="connsiteX1089" fmla="*/ 7979022 w 9090025"/>
              <a:gd name="connsiteY1089" fmla="*/ 1592592 h 2152098"/>
              <a:gd name="connsiteX1090" fmla="*/ 7986791 w 9090025"/>
              <a:gd name="connsiteY1090" fmla="*/ 1592592 h 2152098"/>
              <a:gd name="connsiteX1091" fmla="*/ 8017868 w 9090025"/>
              <a:gd name="connsiteY1091" fmla="*/ 1596476 h 2152098"/>
              <a:gd name="connsiteX1092" fmla="*/ 8037292 w 9090025"/>
              <a:gd name="connsiteY1092" fmla="*/ 1596476 h 2152098"/>
              <a:gd name="connsiteX1093" fmla="*/ 8033406 w 9090025"/>
              <a:gd name="connsiteY1093" fmla="*/ 1600360 h 2152098"/>
              <a:gd name="connsiteX1094" fmla="*/ 8048945 w 9090025"/>
              <a:gd name="connsiteY1094" fmla="*/ 1608129 h 2152098"/>
              <a:gd name="connsiteX1095" fmla="*/ 8087792 w 9090025"/>
              <a:gd name="connsiteY1095" fmla="*/ 1615898 h 2152098"/>
              <a:gd name="connsiteX1096" fmla="*/ 8149946 w 9090025"/>
              <a:gd name="connsiteY1096" fmla="*/ 1631435 h 2152098"/>
              <a:gd name="connsiteX1097" fmla="*/ 8169368 w 9090025"/>
              <a:gd name="connsiteY1097" fmla="*/ 1639204 h 2152098"/>
              <a:gd name="connsiteX1098" fmla="*/ 8200446 w 9090025"/>
              <a:gd name="connsiteY1098" fmla="*/ 1646973 h 2152098"/>
              <a:gd name="connsiteX1099" fmla="*/ 8219869 w 9090025"/>
              <a:gd name="connsiteY1099" fmla="*/ 1654741 h 2152098"/>
              <a:gd name="connsiteX1100" fmla="*/ 8231522 w 9090025"/>
              <a:gd name="connsiteY1100" fmla="*/ 1658626 h 2152098"/>
              <a:gd name="connsiteX1101" fmla="*/ 8239292 w 9090025"/>
              <a:gd name="connsiteY1101" fmla="*/ 1658626 h 2152098"/>
              <a:gd name="connsiteX1102" fmla="*/ 8262600 w 9090025"/>
              <a:gd name="connsiteY1102" fmla="*/ 1666395 h 2152098"/>
              <a:gd name="connsiteX1103" fmla="*/ 8282023 w 9090025"/>
              <a:gd name="connsiteY1103" fmla="*/ 1674163 h 2152098"/>
              <a:gd name="connsiteX1104" fmla="*/ 8293676 w 9090025"/>
              <a:gd name="connsiteY1104" fmla="*/ 1678048 h 2152098"/>
              <a:gd name="connsiteX1105" fmla="*/ 8313100 w 9090025"/>
              <a:gd name="connsiteY1105" fmla="*/ 1681932 h 2152098"/>
              <a:gd name="connsiteX1106" fmla="*/ 8320869 w 9090025"/>
              <a:gd name="connsiteY1106" fmla="*/ 1685816 h 2152098"/>
              <a:gd name="connsiteX1107" fmla="*/ 8289792 w 9090025"/>
              <a:gd name="connsiteY1107" fmla="*/ 1681932 h 2152098"/>
              <a:gd name="connsiteX1108" fmla="*/ 8243176 w 9090025"/>
              <a:gd name="connsiteY1108" fmla="*/ 1678048 h 2152098"/>
              <a:gd name="connsiteX1109" fmla="*/ 8254830 w 9090025"/>
              <a:gd name="connsiteY1109" fmla="*/ 1681932 h 2152098"/>
              <a:gd name="connsiteX1110" fmla="*/ 8266484 w 9090025"/>
              <a:gd name="connsiteY1110" fmla="*/ 1689701 h 2152098"/>
              <a:gd name="connsiteX1111" fmla="*/ 8270369 w 9090025"/>
              <a:gd name="connsiteY1111" fmla="*/ 1693585 h 2152098"/>
              <a:gd name="connsiteX1112" fmla="*/ 8282023 w 9090025"/>
              <a:gd name="connsiteY1112" fmla="*/ 1697469 h 2152098"/>
              <a:gd name="connsiteX1113" fmla="*/ 8383023 w 9090025"/>
              <a:gd name="connsiteY1113" fmla="*/ 1720776 h 2152098"/>
              <a:gd name="connsiteX1114" fmla="*/ 8390792 w 9090025"/>
              <a:gd name="connsiteY1114" fmla="*/ 1724660 h 2152098"/>
              <a:gd name="connsiteX1115" fmla="*/ 8394677 w 9090025"/>
              <a:gd name="connsiteY1115" fmla="*/ 1732429 h 2152098"/>
              <a:gd name="connsiteX1116" fmla="*/ 8398562 w 9090025"/>
              <a:gd name="connsiteY1116" fmla="*/ 1732429 h 2152098"/>
              <a:gd name="connsiteX1117" fmla="*/ 8421869 w 9090025"/>
              <a:gd name="connsiteY1117" fmla="*/ 1740198 h 2152098"/>
              <a:gd name="connsiteX1118" fmla="*/ 8441292 w 9090025"/>
              <a:gd name="connsiteY1118" fmla="*/ 1740198 h 2152098"/>
              <a:gd name="connsiteX1119" fmla="*/ 8449062 w 9090025"/>
              <a:gd name="connsiteY1119" fmla="*/ 1747966 h 2152098"/>
              <a:gd name="connsiteX1120" fmla="*/ 8484023 w 9090025"/>
              <a:gd name="connsiteY1120" fmla="*/ 1763504 h 2152098"/>
              <a:gd name="connsiteX1121" fmla="*/ 8538408 w 9090025"/>
              <a:gd name="connsiteY1121" fmla="*/ 1775157 h 2152098"/>
              <a:gd name="connsiteX1122" fmla="*/ 8561716 w 9090025"/>
              <a:gd name="connsiteY1122" fmla="*/ 1786810 h 2152098"/>
              <a:gd name="connsiteX1123" fmla="*/ 8585024 w 9090025"/>
              <a:gd name="connsiteY1123" fmla="*/ 1794579 h 2152098"/>
              <a:gd name="connsiteX1124" fmla="*/ 8569485 w 9090025"/>
              <a:gd name="connsiteY1124" fmla="*/ 1794579 h 2152098"/>
              <a:gd name="connsiteX1125" fmla="*/ 8557831 w 9090025"/>
              <a:gd name="connsiteY1125" fmla="*/ 1790694 h 2152098"/>
              <a:gd name="connsiteX1126" fmla="*/ 8550062 w 9090025"/>
              <a:gd name="connsiteY1126" fmla="*/ 1790694 h 2152098"/>
              <a:gd name="connsiteX1127" fmla="*/ 8542293 w 9090025"/>
              <a:gd name="connsiteY1127" fmla="*/ 1786810 h 2152098"/>
              <a:gd name="connsiteX1128" fmla="*/ 8456831 w 9090025"/>
              <a:gd name="connsiteY1128" fmla="*/ 1763504 h 2152098"/>
              <a:gd name="connsiteX1129" fmla="*/ 8410215 w 9090025"/>
              <a:gd name="connsiteY1129" fmla="*/ 1747966 h 2152098"/>
              <a:gd name="connsiteX1130" fmla="*/ 8348062 w 9090025"/>
              <a:gd name="connsiteY1130" fmla="*/ 1736313 h 2152098"/>
              <a:gd name="connsiteX1131" fmla="*/ 8320869 w 9090025"/>
              <a:gd name="connsiteY1131" fmla="*/ 1728544 h 2152098"/>
              <a:gd name="connsiteX1132" fmla="*/ 8293676 w 9090025"/>
              <a:gd name="connsiteY1132" fmla="*/ 1724660 h 2152098"/>
              <a:gd name="connsiteX1133" fmla="*/ 8270369 w 9090025"/>
              <a:gd name="connsiteY1133" fmla="*/ 1716891 h 2152098"/>
              <a:gd name="connsiteX1134" fmla="*/ 8250946 w 9090025"/>
              <a:gd name="connsiteY1134" fmla="*/ 1716891 h 2152098"/>
              <a:gd name="connsiteX1135" fmla="*/ 8262600 w 9090025"/>
              <a:gd name="connsiteY1135" fmla="*/ 1720776 h 2152098"/>
              <a:gd name="connsiteX1136" fmla="*/ 8270369 w 9090025"/>
              <a:gd name="connsiteY1136" fmla="*/ 1728544 h 2152098"/>
              <a:gd name="connsiteX1137" fmla="*/ 8282023 w 9090025"/>
              <a:gd name="connsiteY1137" fmla="*/ 1732429 h 2152098"/>
              <a:gd name="connsiteX1138" fmla="*/ 8309215 w 9090025"/>
              <a:gd name="connsiteY1138" fmla="*/ 1744082 h 2152098"/>
              <a:gd name="connsiteX1139" fmla="*/ 8324754 w 9090025"/>
              <a:gd name="connsiteY1139" fmla="*/ 1747966 h 2152098"/>
              <a:gd name="connsiteX1140" fmla="*/ 8336408 w 9090025"/>
              <a:gd name="connsiteY1140" fmla="*/ 1747966 h 2152098"/>
              <a:gd name="connsiteX1141" fmla="*/ 8383023 w 9090025"/>
              <a:gd name="connsiteY1141" fmla="*/ 1763504 h 2152098"/>
              <a:gd name="connsiteX1142" fmla="*/ 8433523 w 9090025"/>
              <a:gd name="connsiteY1142" fmla="*/ 1775157 h 2152098"/>
              <a:gd name="connsiteX1143" fmla="*/ 8441292 w 9090025"/>
              <a:gd name="connsiteY1143" fmla="*/ 1775157 h 2152098"/>
              <a:gd name="connsiteX1144" fmla="*/ 8472369 w 9090025"/>
              <a:gd name="connsiteY1144" fmla="*/ 1782926 h 2152098"/>
              <a:gd name="connsiteX1145" fmla="*/ 8522870 w 9090025"/>
              <a:gd name="connsiteY1145" fmla="*/ 1798463 h 2152098"/>
              <a:gd name="connsiteX1146" fmla="*/ 8608331 w 9090025"/>
              <a:gd name="connsiteY1146" fmla="*/ 1825654 h 2152098"/>
              <a:gd name="connsiteX1147" fmla="*/ 8588908 w 9090025"/>
              <a:gd name="connsiteY1147" fmla="*/ 1821769 h 2152098"/>
              <a:gd name="connsiteX1148" fmla="*/ 8565600 w 9090025"/>
              <a:gd name="connsiteY1148" fmla="*/ 1814001 h 2152098"/>
              <a:gd name="connsiteX1149" fmla="*/ 8550062 w 9090025"/>
              <a:gd name="connsiteY1149" fmla="*/ 1814001 h 2152098"/>
              <a:gd name="connsiteX1150" fmla="*/ 8491793 w 9090025"/>
              <a:gd name="connsiteY1150" fmla="*/ 1798463 h 2152098"/>
              <a:gd name="connsiteX1151" fmla="*/ 8433523 w 9090025"/>
              <a:gd name="connsiteY1151" fmla="*/ 1786810 h 2152098"/>
              <a:gd name="connsiteX1152" fmla="*/ 8421869 w 9090025"/>
              <a:gd name="connsiteY1152" fmla="*/ 1786810 h 2152098"/>
              <a:gd name="connsiteX1153" fmla="*/ 8406331 w 9090025"/>
              <a:gd name="connsiteY1153" fmla="*/ 1786810 h 2152098"/>
              <a:gd name="connsiteX1154" fmla="*/ 8398562 w 9090025"/>
              <a:gd name="connsiteY1154" fmla="*/ 1782926 h 2152098"/>
              <a:gd name="connsiteX1155" fmla="*/ 8402446 w 9090025"/>
              <a:gd name="connsiteY1155" fmla="*/ 1779041 h 2152098"/>
              <a:gd name="connsiteX1156" fmla="*/ 8363600 w 9090025"/>
              <a:gd name="connsiteY1156" fmla="*/ 1771272 h 2152098"/>
              <a:gd name="connsiteX1157" fmla="*/ 8293676 w 9090025"/>
              <a:gd name="connsiteY1157" fmla="*/ 1759619 h 2152098"/>
              <a:gd name="connsiteX1158" fmla="*/ 8274254 w 9090025"/>
              <a:gd name="connsiteY1158" fmla="*/ 1751851 h 2152098"/>
              <a:gd name="connsiteX1159" fmla="*/ 8243176 w 9090025"/>
              <a:gd name="connsiteY1159" fmla="*/ 1744082 h 2152098"/>
              <a:gd name="connsiteX1160" fmla="*/ 8161600 w 9090025"/>
              <a:gd name="connsiteY1160" fmla="*/ 1728544 h 2152098"/>
              <a:gd name="connsiteX1161" fmla="*/ 8118868 w 9090025"/>
              <a:gd name="connsiteY1161" fmla="*/ 1720776 h 2152098"/>
              <a:gd name="connsiteX1162" fmla="*/ 8076138 w 9090025"/>
              <a:gd name="connsiteY1162" fmla="*/ 1713007 h 2152098"/>
              <a:gd name="connsiteX1163" fmla="*/ 8060599 w 9090025"/>
              <a:gd name="connsiteY1163" fmla="*/ 1709123 h 2152098"/>
              <a:gd name="connsiteX1164" fmla="*/ 8048945 w 9090025"/>
              <a:gd name="connsiteY1164" fmla="*/ 1709123 h 2152098"/>
              <a:gd name="connsiteX1165" fmla="*/ 8033406 w 9090025"/>
              <a:gd name="connsiteY1165" fmla="*/ 1705238 h 2152098"/>
              <a:gd name="connsiteX1166" fmla="*/ 7998445 w 9090025"/>
              <a:gd name="connsiteY1166" fmla="*/ 1697469 h 2152098"/>
              <a:gd name="connsiteX1167" fmla="*/ 7971252 w 9090025"/>
              <a:gd name="connsiteY1167" fmla="*/ 1689701 h 2152098"/>
              <a:gd name="connsiteX1168" fmla="*/ 7936291 w 9090025"/>
              <a:gd name="connsiteY1168" fmla="*/ 1685816 h 2152098"/>
              <a:gd name="connsiteX1169" fmla="*/ 7909098 w 9090025"/>
              <a:gd name="connsiteY1169" fmla="*/ 1678048 h 2152098"/>
              <a:gd name="connsiteX1170" fmla="*/ 7823637 w 9090025"/>
              <a:gd name="connsiteY1170" fmla="*/ 1666395 h 2152098"/>
              <a:gd name="connsiteX1171" fmla="*/ 7792560 w 9090025"/>
              <a:gd name="connsiteY1171" fmla="*/ 1658626 h 2152098"/>
              <a:gd name="connsiteX1172" fmla="*/ 7765368 w 9090025"/>
              <a:gd name="connsiteY1172" fmla="*/ 1654741 h 2152098"/>
              <a:gd name="connsiteX1173" fmla="*/ 7738175 w 9090025"/>
              <a:gd name="connsiteY1173" fmla="*/ 1650857 h 2152098"/>
              <a:gd name="connsiteX1174" fmla="*/ 7687675 w 9090025"/>
              <a:gd name="connsiteY1174" fmla="*/ 1646973 h 2152098"/>
              <a:gd name="connsiteX1175" fmla="*/ 7668252 w 9090025"/>
              <a:gd name="connsiteY1175" fmla="*/ 1643088 h 2152098"/>
              <a:gd name="connsiteX1176" fmla="*/ 7644944 w 9090025"/>
              <a:gd name="connsiteY1176" fmla="*/ 1639204 h 2152098"/>
              <a:gd name="connsiteX1177" fmla="*/ 7629406 w 9090025"/>
              <a:gd name="connsiteY1177" fmla="*/ 1639204 h 2152098"/>
              <a:gd name="connsiteX1178" fmla="*/ 7609982 w 9090025"/>
              <a:gd name="connsiteY1178" fmla="*/ 1639204 h 2152098"/>
              <a:gd name="connsiteX1179" fmla="*/ 7606098 w 9090025"/>
              <a:gd name="connsiteY1179" fmla="*/ 1639204 h 2152098"/>
              <a:gd name="connsiteX1180" fmla="*/ 7609982 w 9090025"/>
              <a:gd name="connsiteY1180" fmla="*/ 1643088 h 2152098"/>
              <a:gd name="connsiteX1181" fmla="*/ 7613867 w 9090025"/>
              <a:gd name="connsiteY1181" fmla="*/ 1643088 h 2152098"/>
              <a:gd name="connsiteX1182" fmla="*/ 7551713 w 9090025"/>
              <a:gd name="connsiteY1182" fmla="*/ 1635320 h 2152098"/>
              <a:gd name="connsiteX1183" fmla="*/ 7532290 w 9090025"/>
              <a:gd name="connsiteY1183" fmla="*/ 1631435 h 2152098"/>
              <a:gd name="connsiteX1184" fmla="*/ 7505098 w 9090025"/>
              <a:gd name="connsiteY1184" fmla="*/ 1627551 h 2152098"/>
              <a:gd name="connsiteX1185" fmla="*/ 7474020 w 9090025"/>
              <a:gd name="connsiteY1185" fmla="*/ 1623666 h 2152098"/>
              <a:gd name="connsiteX1186" fmla="*/ 7435174 w 9090025"/>
              <a:gd name="connsiteY1186" fmla="*/ 1619782 h 2152098"/>
              <a:gd name="connsiteX1187" fmla="*/ 7400212 w 9090025"/>
              <a:gd name="connsiteY1187" fmla="*/ 1615898 h 2152098"/>
              <a:gd name="connsiteX1188" fmla="*/ 7361366 w 9090025"/>
              <a:gd name="connsiteY1188" fmla="*/ 1612013 h 2152098"/>
              <a:gd name="connsiteX1189" fmla="*/ 7303097 w 9090025"/>
              <a:gd name="connsiteY1189" fmla="*/ 1604245 h 2152098"/>
              <a:gd name="connsiteX1190" fmla="*/ 7240943 w 9090025"/>
              <a:gd name="connsiteY1190" fmla="*/ 1596476 h 2152098"/>
              <a:gd name="connsiteX1191" fmla="*/ 7213750 w 9090025"/>
              <a:gd name="connsiteY1191" fmla="*/ 1600360 h 2152098"/>
              <a:gd name="connsiteX1192" fmla="*/ 7256482 w 9090025"/>
              <a:gd name="connsiteY1192" fmla="*/ 1615898 h 2152098"/>
              <a:gd name="connsiteX1193" fmla="*/ 7423520 w 9090025"/>
              <a:gd name="connsiteY1193" fmla="*/ 1643088 h 2152098"/>
              <a:gd name="connsiteX1194" fmla="*/ 7458482 w 9090025"/>
              <a:gd name="connsiteY1194" fmla="*/ 1650857 h 2152098"/>
              <a:gd name="connsiteX1195" fmla="*/ 7477905 w 9090025"/>
              <a:gd name="connsiteY1195" fmla="*/ 1650857 h 2152098"/>
              <a:gd name="connsiteX1196" fmla="*/ 7508982 w 9090025"/>
              <a:gd name="connsiteY1196" fmla="*/ 1658626 h 2152098"/>
              <a:gd name="connsiteX1197" fmla="*/ 7524520 w 9090025"/>
              <a:gd name="connsiteY1197" fmla="*/ 1658626 h 2152098"/>
              <a:gd name="connsiteX1198" fmla="*/ 7543944 w 9090025"/>
              <a:gd name="connsiteY1198" fmla="*/ 1666395 h 2152098"/>
              <a:gd name="connsiteX1199" fmla="*/ 7555598 w 9090025"/>
              <a:gd name="connsiteY1199" fmla="*/ 1666395 h 2152098"/>
              <a:gd name="connsiteX1200" fmla="*/ 7543944 w 9090025"/>
              <a:gd name="connsiteY1200" fmla="*/ 1670279 h 2152098"/>
              <a:gd name="connsiteX1201" fmla="*/ 7501213 w 9090025"/>
              <a:gd name="connsiteY1201" fmla="*/ 1670279 h 2152098"/>
              <a:gd name="connsiteX1202" fmla="*/ 7536174 w 9090025"/>
              <a:gd name="connsiteY1202" fmla="*/ 1678048 h 2152098"/>
              <a:gd name="connsiteX1203" fmla="*/ 7559482 w 9090025"/>
              <a:gd name="connsiteY1203" fmla="*/ 1681932 h 2152098"/>
              <a:gd name="connsiteX1204" fmla="*/ 7582790 w 9090025"/>
              <a:gd name="connsiteY1204" fmla="*/ 1685816 h 2152098"/>
              <a:gd name="connsiteX1205" fmla="*/ 7606098 w 9090025"/>
              <a:gd name="connsiteY1205" fmla="*/ 1689701 h 2152098"/>
              <a:gd name="connsiteX1206" fmla="*/ 7629406 w 9090025"/>
              <a:gd name="connsiteY1206" fmla="*/ 1693585 h 2152098"/>
              <a:gd name="connsiteX1207" fmla="*/ 7648828 w 9090025"/>
              <a:gd name="connsiteY1207" fmla="*/ 1697469 h 2152098"/>
              <a:gd name="connsiteX1208" fmla="*/ 7676021 w 9090025"/>
              <a:gd name="connsiteY1208" fmla="*/ 1705238 h 2152098"/>
              <a:gd name="connsiteX1209" fmla="*/ 7691560 w 9090025"/>
              <a:gd name="connsiteY1209" fmla="*/ 1705238 h 2152098"/>
              <a:gd name="connsiteX1210" fmla="*/ 7769252 w 9090025"/>
              <a:gd name="connsiteY1210" fmla="*/ 1728544 h 2152098"/>
              <a:gd name="connsiteX1211" fmla="*/ 7788676 w 9090025"/>
              <a:gd name="connsiteY1211" fmla="*/ 1732429 h 2152098"/>
              <a:gd name="connsiteX1212" fmla="*/ 7866368 w 9090025"/>
              <a:gd name="connsiteY1212" fmla="*/ 1747966 h 2152098"/>
              <a:gd name="connsiteX1213" fmla="*/ 7897445 w 9090025"/>
              <a:gd name="connsiteY1213" fmla="*/ 1755735 h 2152098"/>
              <a:gd name="connsiteX1214" fmla="*/ 7912984 w 9090025"/>
              <a:gd name="connsiteY1214" fmla="*/ 1759619 h 2152098"/>
              <a:gd name="connsiteX1215" fmla="*/ 7920752 w 9090025"/>
              <a:gd name="connsiteY1215" fmla="*/ 1763504 h 2152098"/>
              <a:gd name="connsiteX1216" fmla="*/ 7912984 w 9090025"/>
              <a:gd name="connsiteY1216" fmla="*/ 1763504 h 2152098"/>
              <a:gd name="connsiteX1217" fmla="*/ 7874137 w 9090025"/>
              <a:gd name="connsiteY1217" fmla="*/ 1759619 h 2152098"/>
              <a:gd name="connsiteX1218" fmla="*/ 7866368 w 9090025"/>
              <a:gd name="connsiteY1218" fmla="*/ 1759619 h 2152098"/>
              <a:gd name="connsiteX1219" fmla="*/ 7854714 w 9090025"/>
              <a:gd name="connsiteY1219" fmla="*/ 1759619 h 2152098"/>
              <a:gd name="connsiteX1220" fmla="*/ 7846944 w 9090025"/>
              <a:gd name="connsiteY1220" fmla="*/ 1759619 h 2152098"/>
              <a:gd name="connsiteX1221" fmla="*/ 7835291 w 9090025"/>
              <a:gd name="connsiteY1221" fmla="*/ 1755735 h 2152098"/>
              <a:gd name="connsiteX1222" fmla="*/ 7819752 w 9090025"/>
              <a:gd name="connsiteY1222" fmla="*/ 1751851 h 2152098"/>
              <a:gd name="connsiteX1223" fmla="*/ 7815868 w 9090025"/>
              <a:gd name="connsiteY1223" fmla="*/ 1755735 h 2152098"/>
              <a:gd name="connsiteX1224" fmla="*/ 7784790 w 9090025"/>
              <a:gd name="connsiteY1224" fmla="*/ 1755735 h 2152098"/>
              <a:gd name="connsiteX1225" fmla="*/ 7695444 w 9090025"/>
              <a:gd name="connsiteY1225" fmla="*/ 1736313 h 2152098"/>
              <a:gd name="connsiteX1226" fmla="*/ 7668252 w 9090025"/>
              <a:gd name="connsiteY1226" fmla="*/ 1732429 h 2152098"/>
              <a:gd name="connsiteX1227" fmla="*/ 7656598 w 9090025"/>
              <a:gd name="connsiteY1227" fmla="*/ 1728544 h 2152098"/>
              <a:gd name="connsiteX1228" fmla="*/ 7633290 w 9090025"/>
              <a:gd name="connsiteY1228" fmla="*/ 1724660 h 2152098"/>
              <a:gd name="connsiteX1229" fmla="*/ 7575021 w 9090025"/>
              <a:gd name="connsiteY1229" fmla="*/ 1716891 h 2152098"/>
              <a:gd name="connsiteX1230" fmla="*/ 7454598 w 9090025"/>
              <a:gd name="connsiteY1230" fmla="*/ 1701354 h 2152098"/>
              <a:gd name="connsiteX1231" fmla="*/ 7419636 w 9090025"/>
              <a:gd name="connsiteY1231" fmla="*/ 1697469 h 2152098"/>
              <a:gd name="connsiteX1232" fmla="*/ 7415751 w 9090025"/>
              <a:gd name="connsiteY1232" fmla="*/ 1693585 h 2152098"/>
              <a:gd name="connsiteX1233" fmla="*/ 7404098 w 9090025"/>
              <a:gd name="connsiteY1233" fmla="*/ 1693585 h 2152098"/>
              <a:gd name="connsiteX1234" fmla="*/ 7388559 w 9090025"/>
              <a:gd name="connsiteY1234" fmla="*/ 1689701 h 2152098"/>
              <a:gd name="connsiteX1235" fmla="*/ 7376905 w 9090025"/>
              <a:gd name="connsiteY1235" fmla="*/ 1689701 h 2152098"/>
              <a:gd name="connsiteX1236" fmla="*/ 7365251 w 9090025"/>
              <a:gd name="connsiteY1236" fmla="*/ 1685816 h 2152098"/>
              <a:gd name="connsiteX1237" fmla="*/ 7310866 w 9090025"/>
              <a:gd name="connsiteY1237" fmla="*/ 1681932 h 2152098"/>
              <a:gd name="connsiteX1238" fmla="*/ 7287558 w 9090025"/>
              <a:gd name="connsiteY1238" fmla="*/ 1678048 h 2152098"/>
              <a:gd name="connsiteX1239" fmla="*/ 7268136 w 9090025"/>
              <a:gd name="connsiteY1239" fmla="*/ 1678048 h 2152098"/>
              <a:gd name="connsiteX1240" fmla="*/ 7256482 w 9090025"/>
              <a:gd name="connsiteY1240" fmla="*/ 1674163 h 2152098"/>
              <a:gd name="connsiteX1241" fmla="*/ 7237058 w 9090025"/>
              <a:gd name="connsiteY1241" fmla="*/ 1674163 h 2152098"/>
              <a:gd name="connsiteX1242" fmla="*/ 7190443 w 9090025"/>
              <a:gd name="connsiteY1242" fmla="*/ 1666395 h 2152098"/>
              <a:gd name="connsiteX1243" fmla="*/ 7139942 w 9090025"/>
              <a:gd name="connsiteY1243" fmla="*/ 1658626 h 2152098"/>
              <a:gd name="connsiteX1244" fmla="*/ 7128289 w 9090025"/>
              <a:gd name="connsiteY1244" fmla="*/ 1658626 h 2152098"/>
              <a:gd name="connsiteX1245" fmla="*/ 7112750 w 9090025"/>
              <a:gd name="connsiteY1245" fmla="*/ 1658626 h 2152098"/>
              <a:gd name="connsiteX1246" fmla="*/ 7089442 w 9090025"/>
              <a:gd name="connsiteY1246" fmla="*/ 1658626 h 2152098"/>
              <a:gd name="connsiteX1247" fmla="*/ 7050596 w 9090025"/>
              <a:gd name="connsiteY1247" fmla="*/ 1650857 h 2152098"/>
              <a:gd name="connsiteX1248" fmla="*/ 7023404 w 9090025"/>
              <a:gd name="connsiteY1248" fmla="*/ 1650857 h 2152098"/>
              <a:gd name="connsiteX1249" fmla="*/ 7007866 w 9090025"/>
              <a:gd name="connsiteY1249" fmla="*/ 1650857 h 2152098"/>
              <a:gd name="connsiteX1250" fmla="*/ 7000096 w 9090025"/>
              <a:gd name="connsiteY1250" fmla="*/ 1646973 h 2152098"/>
              <a:gd name="connsiteX1251" fmla="*/ 6992327 w 9090025"/>
              <a:gd name="connsiteY1251" fmla="*/ 1646973 h 2152098"/>
              <a:gd name="connsiteX1252" fmla="*/ 6988442 w 9090025"/>
              <a:gd name="connsiteY1252" fmla="*/ 1646973 h 2152098"/>
              <a:gd name="connsiteX1253" fmla="*/ 6976788 w 9090025"/>
              <a:gd name="connsiteY1253" fmla="*/ 1646973 h 2152098"/>
              <a:gd name="connsiteX1254" fmla="*/ 6961250 w 9090025"/>
              <a:gd name="connsiteY1254" fmla="*/ 1646973 h 2152098"/>
              <a:gd name="connsiteX1255" fmla="*/ 6949596 w 9090025"/>
              <a:gd name="connsiteY1255" fmla="*/ 1643088 h 2152098"/>
              <a:gd name="connsiteX1256" fmla="*/ 6937942 w 9090025"/>
              <a:gd name="connsiteY1256" fmla="*/ 1643088 h 2152098"/>
              <a:gd name="connsiteX1257" fmla="*/ 6926288 w 9090025"/>
              <a:gd name="connsiteY1257" fmla="*/ 1639204 h 2152098"/>
              <a:gd name="connsiteX1258" fmla="*/ 6899096 w 9090025"/>
              <a:gd name="connsiteY1258" fmla="*/ 1639204 h 2152098"/>
              <a:gd name="connsiteX1259" fmla="*/ 6883558 w 9090025"/>
              <a:gd name="connsiteY1259" fmla="*/ 1635320 h 2152098"/>
              <a:gd name="connsiteX1260" fmla="*/ 6844711 w 9090025"/>
              <a:gd name="connsiteY1260" fmla="*/ 1631435 h 2152098"/>
              <a:gd name="connsiteX1261" fmla="*/ 6833058 w 9090025"/>
              <a:gd name="connsiteY1261" fmla="*/ 1631435 h 2152098"/>
              <a:gd name="connsiteX1262" fmla="*/ 6809750 w 9090025"/>
              <a:gd name="connsiteY1262" fmla="*/ 1627551 h 2152098"/>
              <a:gd name="connsiteX1263" fmla="*/ 6794211 w 9090025"/>
              <a:gd name="connsiteY1263" fmla="*/ 1627551 h 2152098"/>
              <a:gd name="connsiteX1264" fmla="*/ 6747596 w 9090025"/>
              <a:gd name="connsiteY1264" fmla="*/ 1623666 h 2152098"/>
              <a:gd name="connsiteX1265" fmla="*/ 6662134 w 9090025"/>
              <a:gd name="connsiteY1265" fmla="*/ 1623666 h 2152098"/>
              <a:gd name="connsiteX1266" fmla="*/ 6689326 w 9090025"/>
              <a:gd name="connsiteY1266" fmla="*/ 1635320 h 2152098"/>
              <a:gd name="connsiteX1267" fmla="*/ 6704865 w 9090025"/>
              <a:gd name="connsiteY1267" fmla="*/ 1639204 h 2152098"/>
              <a:gd name="connsiteX1268" fmla="*/ 6720403 w 9090025"/>
              <a:gd name="connsiteY1268" fmla="*/ 1639204 h 2152098"/>
              <a:gd name="connsiteX1269" fmla="*/ 6732057 w 9090025"/>
              <a:gd name="connsiteY1269" fmla="*/ 1643088 h 2152098"/>
              <a:gd name="connsiteX1270" fmla="*/ 6767019 w 9090025"/>
              <a:gd name="connsiteY1270" fmla="*/ 1650857 h 2152098"/>
              <a:gd name="connsiteX1271" fmla="*/ 6794211 w 9090025"/>
              <a:gd name="connsiteY1271" fmla="*/ 1654741 h 2152098"/>
              <a:gd name="connsiteX1272" fmla="*/ 6801980 w 9090025"/>
              <a:gd name="connsiteY1272" fmla="*/ 1658626 h 2152098"/>
              <a:gd name="connsiteX1273" fmla="*/ 6805865 w 9090025"/>
              <a:gd name="connsiteY1273" fmla="*/ 1670279 h 2152098"/>
              <a:gd name="connsiteX1274" fmla="*/ 6833058 w 9090025"/>
              <a:gd name="connsiteY1274" fmla="*/ 1674163 h 2152098"/>
              <a:gd name="connsiteX1275" fmla="*/ 6895212 w 9090025"/>
              <a:gd name="connsiteY1275" fmla="*/ 1681932 h 2152098"/>
              <a:gd name="connsiteX1276" fmla="*/ 6953480 w 9090025"/>
              <a:gd name="connsiteY1276" fmla="*/ 1685816 h 2152098"/>
              <a:gd name="connsiteX1277" fmla="*/ 6972904 w 9090025"/>
              <a:gd name="connsiteY1277" fmla="*/ 1681932 h 2152098"/>
              <a:gd name="connsiteX1278" fmla="*/ 6976788 w 9090025"/>
              <a:gd name="connsiteY1278" fmla="*/ 1681932 h 2152098"/>
              <a:gd name="connsiteX1279" fmla="*/ 6976788 w 9090025"/>
              <a:gd name="connsiteY1279" fmla="*/ 1689701 h 2152098"/>
              <a:gd name="connsiteX1280" fmla="*/ 6976788 w 9090025"/>
              <a:gd name="connsiteY1280" fmla="*/ 1693585 h 2152098"/>
              <a:gd name="connsiteX1281" fmla="*/ 7011750 w 9090025"/>
              <a:gd name="connsiteY1281" fmla="*/ 1701354 h 2152098"/>
              <a:gd name="connsiteX1282" fmla="*/ 7054481 w 9090025"/>
              <a:gd name="connsiteY1282" fmla="*/ 1705238 h 2152098"/>
              <a:gd name="connsiteX1283" fmla="*/ 7101096 w 9090025"/>
              <a:gd name="connsiteY1283" fmla="*/ 1709123 h 2152098"/>
              <a:gd name="connsiteX1284" fmla="*/ 7120520 w 9090025"/>
              <a:gd name="connsiteY1284" fmla="*/ 1713007 h 2152098"/>
              <a:gd name="connsiteX1285" fmla="*/ 7171020 w 9090025"/>
              <a:gd name="connsiteY1285" fmla="*/ 1716891 h 2152098"/>
              <a:gd name="connsiteX1286" fmla="*/ 7198212 w 9090025"/>
              <a:gd name="connsiteY1286" fmla="*/ 1720776 h 2152098"/>
              <a:gd name="connsiteX1287" fmla="*/ 7260366 w 9090025"/>
              <a:gd name="connsiteY1287" fmla="*/ 1728544 h 2152098"/>
              <a:gd name="connsiteX1288" fmla="*/ 7275904 w 9090025"/>
              <a:gd name="connsiteY1288" fmla="*/ 1732429 h 2152098"/>
              <a:gd name="connsiteX1289" fmla="*/ 7287558 w 9090025"/>
              <a:gd name="connsiteY1289" fmla="*/ 1736313 h 2152098"/>
              <a:gd name="connsiteX1290" fmla="*/ 7295328 w 9090025"/>
              <a:gd name="connsiteY1290" fmla="*/ 1736313 h 2152098"/>
              <a:gd name="connsiteX1291" fmla="*/ 7306982 w 9090025"/>
              <a:gd name="connsiteY1291" fmla="*/ 1740198 h 2152098"/>
              <a:gd name="connsiteX1292" fmla="*/ 7357482 w 9090025"/>
              <a:gd name="connsiteY1292" fmla="*/ 1747966 h 2152098"/>
              <a:gd name="connsiteX1293" fmla="*/ 7373020 w 9090025"/>
              <a:gd name="connsiteY1293" fmla="*/ 1751851 h 2152098"/>
              <a:gd name="connsiteX1294" fmla="*/ 7380790 w 9090025"/>
              <a:gd name="connsiteY1294" fmla="*/ 1751851 h 2152098"/>
              <a:gd name="connsiteX1295" fmla="*/ 7419636 w 9090025"/>
              <a:gd name="connsiteY1295" fmla="*/ 1759619 h 2152098"/>
              <a:gd name="connsiteX1296" fmla="*/ 7520636 w 9090025"/>
              <a:gd name="connsiteY1296" fmla="*/ 1775157 h 2152098"/>
              <a:gd name="connsiteX1297" fmla="*/ 7551713 w 9090025"/>
              <a:gd name="connsiteY1297" fmla="*/ 1779041 h 2152098"/>
              <a:gd name="connsiteX1298" fmla="*/ 7590560 w 9090025"/>
              <a:gd name="connsiteY1298" fmla="*/ 1786810 h 2152098"/>
              <a:gd name="connsiteX1299" fmla="*/ 7625521 w 9090025"/>
              <a:gd name="connsiteY1299" fmla="*/ 1790694 h 2152098"/>
              <a:gd name="connsiteX1300" fmla="*/ 7699329 w 9090025"/>
              <a:gd name="connsiteY1300" fmla="*/ 1806232 h 2152098"/>
              <a:gd name="connsiteX1301" fmla="*/ 7738175 w 9090025"/>
              <a:gd name="connsiteY1301" fmla="*/ 1817885 h 2152098"/>
              <a:gd name="connsiteX1302" fmla="*/ 7800329 w 9090025"/>
              <a:gd name="connsiteY1302" fmla="*/ 1829538 h 2152098"/>
              <a:gd name="connsiteX1303" fmla="*/ 7839176 w 9090025"/>
              <a:gd name="connsiteY1303" fmla="*/ 1837307 h 2152098"/>
              <a:gd name="connsiteX1304" fmla="*/ 7854714 w 9090025"/>
              <a:gd name="connsiteY1304" fmla="*/ 1841191 h 2152098"/>
              <a:gd name="connsiteX1305" fmla="*/ 7885791 w 9090025"/>
              <a:gd name="connsiteY1305" fmla="*/ 1848960 h 2152098"/>
              <a:gd name="connsiteX1306" fmla="*/ 7936291 w 9090025"/>
              <a:gd name="connsiteY1306" fmla="*/ 1856729 h 2152098"/>
              <a:gd name="connsiteX1307" fmla="*/ 7979022 w 9090025"/>
              <a:gd name="connsiteY1307" fmla="*/ 1864497 h 2152098"/>
              <a:gd name="connsiteX1308" fmla="*/ 8083907 w 9090025"/>
              <a:gd name="connsiteY1308" fmla="*/ 1887804 h 2152098"/>
              <a:gd name="connsiteX1309" fmla="*/ 8076138 w 9090025"/>
              <a:gd name="connsiteY1309" fmla="*/ 1891688 h 2152098"/>
              <a:gd name="connsiteX1310" fmla="*/ 8048945 w 9090025"/>
              <a:gd name="connsiteY1310" fmla="*/ 1883919 h 2152098"/>
              <a:gd name="connsiteX1311" fmla="*/ 8025638 w 9090025"/>
              <a:gd name="connsiteY1311" fmla="*/ 1883919 h 2152098"/>
              <a:gd name="connsiteX1312" fmla="*/ 8010099 w 9090025"/>
              <a:gd name="connsiteY1312" fmla="*/ 1883919 h 2152098"/>
              <a:gd name="connsiteX1313" fmla="*/ 7998445 w 9090025"/>
              <a:gd name="connsiteY1313" fmla="*/ 1883919 h 2152098"/>
              <a:gd name="connsiteX1314" fmla="*/ 7990676 w 9090025"/>
              <a:gd name="connsiteY1314" fmla="*/ 1880035 h 2152098"/>
              <a:gd name="connsiteX1315" fmla="*/ 7979022 w 9090025"/>
              <a:gd name="connsiteY1315" fmla="*/ 1876150 h 2152098"/>
              <a:gd name="connsiteX1316" fmla="*/ 7959599 w 9090025"/>
              <a:gd name="connsiteY1316" fmla="*/ 1876150 h 2152098"/>
              <a:gd name="connsiteX1317" fmla="*/ 7947945 w 9090025"/>
              <a:gd name="connsiteY1317" fmla="*/ 1876150 h 2152098"/>
              <a:gd name="connsiteX1318" fmla="*/ 7912984 w 9090025"/>
              <a:gd name="connsiteY1318" fmla="*/ 1868382 h 2152098"/>
              <a:gd name="connsiteX1319" fmla="*/ 7905214 w 9090025"/>
              <a:gd name="connsiteY1319" fmla="*/ 1868382 h 2152098"/>
              <a:gd name="connsiteX1320" fmla="*/ 7870252 w 9090025"/>
              <a:gd name="connsiteY1320" fmla="*/ 1860613 h 2152098"/>
              <a:gd name="connsiteX1321" fmla="*/ 7850830 w 9090025"/>
              <a:gd name="connsiteY1321" fmla="*/ 1856729 h 2152098"/>
              <a:gd name="connsiteX1322" fmla="*/ 7784790 w 9090025"/>
              <a:gd name="connsiteY1322" fmla="*/ 1845076 h 2152098"/>
              <a:gd name="connsiteX1323" fmla="*/ 7753714 w 9090025"/>
              <a:gd name="connsiteY1323" fmla="*/ 1841191 h 2152098"/>
              <a:gd name="connsiteX1324" fmla="*/ 7714868 w 9090025"/>
              <a:gd name="connsiteY1324" fmla="*/ 1833422 h 2152098"/>
              <a:gd name="connsiteX1325" fmla="*/ 7668252 w 9090025"/>
              <a:gd name="connsiteY1325" fmla="*/ 1825654 h 2152098"/>
              <a:gd name="connsiteX1326" fmla="*/ 7582790 w 9090025"/>
              <a:gd name="connsiteY1326" fmla="*/ 1814001 h 2152098"/>
              <a:gd name="connsiteX1327" fmla="*/ 7532290 w 9090025"/>
              <a:gd name="connsiteY1327" fmla="*/ 1806232 h 2152098"/>
              <a:gd name="connsiteX1328" fmla="*/ 7411866 w 9090025"/>
              <a:gd name="connsiteY1328" fmla="*/ 1786810 h 2152098"/>
              <a:gd name="connsiteX1329" fmla="*/ 7369136 w 9090025"/>
              <a:gd name="connsiteY1329" fmla="*/ 1782926 h 2152098"/>
              <a:gd name="connsiteX1330" fmla="*/ 7334174 w 9090025"/>
              <a:gd name="connsiteY1330" fmla="*/ 1779041 h 2152098"/>
              <a:gd name="connsiteX1331" fmla="*/ 7314751 w 9090025"/>
              <a:gd name="connsiteY1331" fmla="*/ 1775157 h 2152098"/>
              <a:gd name="connsiteX1332" fmla="*/ 7252597 w 9090025"/>
              <a:gd name="connsiteY1332" fmla="*/ 1767388 h 2152098"/>
              <a:gd name="connsiteX1333" fmla="*/ 7116635 w 9090025"/>
              <a:gd name="connsiteY1333" fmla="*/ 1747966 h 2152098"/>
              <a:gd name="connsiteX1334" fmla="*/ 7062250 w 9090025"/>
              <a:gd name="connsiteY1334" fmla="*/ 1740198 h 2152098"/>
              <a:gd name="connsiteX1335" fmla="*/ 6965134 w 9090025"/>
              <a:gd name="connsiteY1335" fmla="*/ 1732429 h 2152098"/>
              <a:gd name="connsiteX1336" fmla="*/ 6949596 w 9090025"/>
              <a:gd name="connsiteY1336" fmla="*/ 1728544 h 2152098"/>
              <a:gd name="connsiteX1337" fmla="*/ 6926288 w 9090025"/>
              <a:gd name="connsiteY1337" fmla="*/ 1728544 h 2152098"/>
              <a:gd name="connsiteX1338" fmla="*/ 6728173 w 9090025"/>
              <a:gd name="connsiteY1338" fmla="*/ 1705238 h 2152098"/>
              <a:gd name="connsiteX1339" fmla="*/ 6638826 w 9090025"/>
              <a:gd name="connsiteY1339" fmla="*/ 1697469 h 2152098"/>
              <a:gd name="connsiteX1340" fmla="*/ 6572788 w 9090025"/>
              <a:gd name="connsiteY1340" fmla="*/ 1689701 h 2152098"/>
              <a:gd name="connsiteX1341" fmla="*/ 6541711 w 9090025"/>
              <a:gd name="connsiteY1341" fmla="*/ 1685816 h 2152098"/>
              <a:gd name="connsiteX1342" fmla="*/ 6495095 w 9090025"/>
              <a:gd name="connsiteY1342" fmla="*/ 1681932 h 2152098"/>
              <a:gd name="connsiteX1343" fmla="*/ 6464018 w 9090025"/>
              <a:gd name="connsiteY1343" fmla="*/ 1678048 h 2152098"/>
              <a:gd name="connsiteX1344" fmla="*/ 6432941 w 9090025"/>
              <a:gd name="connsiteY1344" fmla="*/ 1678048 h 2152098"/>
              <a:gd name="connsiteX1345" fmla="*/ 6405749 w 9090025"/>
              <a:gd name="connsiteY1345" fmla="*/ 1674163 h 2152098"/>
              <a:gd name="connsiteX1346" fmla="*/ 6382441 w 9090025"/>
              <a:gd name="connsiteY1346" fmla="*/ 1670279 h 2152098"/>
              <a:gd name="connsiteX1347" fmla="*/ 6359133 w 9090025"/>
              <a:gd name="connsiteY1347" fmla="*/ 1670279 h 2152098"/>
              <a:gd name="connsiteX1348" fmla="*/ 6347479 w 9090025"/>
              <a:gd name="connsiteY1348" fmla="*/ 1670279 h 2152098"/>
              <a:gd name="connsiteX1349" fmla="*/ 6308633 w 9090025"/>
              <a:gd name="connsiteY1349" fmla="*/ 1670279 h 2152098"/>
              <a:gd name="connsiteX1350" fmla="*/ 6293094 w 9090025"/>
              <a:gd name="connsiteY1350" fmla="*/ 1666395 h 2152098"/>
              <a:gd name="connsiteX1351" fmla="*/ 6285325 w 9090025"/>
              <a:gd name="connsiteY1351" fmla="*/ 1666395 h 2152098"/>
              <a:gd name="connsiteX1352" fmla="*/ 6234825 w 9090025"/>
              <a:gd name="connsiteY1352" fmla="*/ 1662510 h 2152098"/>
              <a:gd name="connsiteX1353" fmla="*/ 6199863 w 9090025"/>
              <a:gd name="connsiteY1353" fmla="*/ 1658626 h 2152098"/>
              <a:gd name="connsiteX1354" fmla="*/ 6137709 w 9090025"/>
              <a:gd name="connsiteY1354" fmla="*/ 1654741 h 2152098"/>
              <a:gd name="connsiteX1355" fmla="*/ 6110517 w 9090025"/>
              <a:gd name="connsiteY1355" fmla="*/ 1654741 h 2152098"/>
              <a:gd name="connsiteX1356" fmla="*/ 6102748 w 9090025"/>
              <a:gd name="connsiteY1356" fmla="*/ 1654741 h 2152098"/>
              <a:gd name="connsiteX1357" fmla="*/ 6091094 w 9090025"/>
              <a:gd name="connsiteY1357" fmla="*/ 1650857 h 2152098"/>
              <a:gd name="connsiteX1358" fmla="*/ 6083325 w 9090025"/>
              <a:gd name="connsiteY1358" fmla="*/ 1650857 h 2152098"/>
              <a:gd name="connsiteX1359" fmla="*/ 6071671 w 9090025"/>
              <a:gd name="connsiteY1359" fmla="*/ 1654741 h 2152098"/>
              <a:gd name="connsiteX1360" fmla="*/ 5974555 w 9090025"/>
              <a:gd name="connsiteY1360" fmla="*/ 1654741 h 2152098"/>
              <a:gd name="connsiteX1361" fmla="*/ 5924055 w 9090025"/>
              <a:gd name="connsiteY1361" fmla="*/ 1658626 h 2152098"/>
              <a:gd name="connsiteX1362" fmla="*/ 5854132 w 9090025"/>
              <a:gd name="connsiteY1362" fmla="*/ 1658626 h 2152098"/>
              <a:gd name="connsiteX1363" fmla="*/ 5834709 w 9090025"/>
              <a:gd name="connsiteY1363" fmla="*/ 1658626 h 2152098"/>
              <a:gd name="connsiteX1364" fmla="*/ 5799747 w 9090025"/>
              <a:gd name="connsiteY1364" fmla="*/ 1658626 h 2152098"/>
              <a:gd name="connsiteX1365" fmla="*/ 5760901 w 9090025"/>
              <a:gd name="connsiteY1365" fmla="*/ 1658626 h 2152098"/>
              <a:gd name="connsiteX1366" fmla="*/ 5741478 w 9090025"/>
              <a:gd name="connsiteY1366" fmla="*/ 1658626 h 2152098"/>
              <a:gd name="connsiteX1367" fmla="*/ 5737593 w 9090025"/>
              <a:gd name="connsiteY1367" fmla="*/ 1658626 h 2152098"/>
              <a:gd name="connsiteX1368" fmla="*/ 5725939 w 9090025"/>
              <a:gd name="connsiteY1368" fmla="*/ 1662510 h 2152098"/>
              <a:gd name="connsiteX1369" fmla="*/ 5718170 w 9090025"/>
              <a:gd name="connsiteY1369" fmla="*/ 1662510 h 2152098"/>
              <a:gd name="connsiteX1370" fmla="*/ 5671554 w 9090025"/>
              <a:gd name="connsiteY1370" fmla="*/ 1662510 h 2152098"/>
              <a:gd name="connsiteX1371" fmla="*/ 5659900 w 9090025"/>
              <a:gd name="connsiteY1371" fmla="*/ 1662510 h 2152098"/>
              <a:gd name="connsiteX1372" fmla="*/ 5652131 w 9090025"/>
              <a:gd name="connsiteY1372" fmla="*/ 1662510 h 2152098"/>
              <a:gd name="connsiteX1373" fmla="*/ 5648247 w 9090025"/>
              <a:gd name="connsiteY1373" fmla="*/ 1662510 h 2152098"/>
              <a:gd name="connsiteX1374" fmla="*/ 5632708 w 9090025"/>
              <a:gd name="connsiteY1374" fmla="*/ 1662510 h 2152098"/>
              <a:gd name="connsiteX1375" fmla="*/ 5628823 w 9090025"/>
              <a:gd name="connsiteY1375" fmla="*/ 1666395 h 2152098"/>
              <a:gd name="connsiteX1376" fmla="*/ 5640477 w 9090025"/>
              <a:gd name="connsiteY1376" fmla="*/ 1666395 h 2152098"/>
              <a:gd name="connsiteX1377" fmla="*/ 5659900 w 9090025"/>
              <a:gd name="connsiteY1377" fmla="*/ 1670279 h 2152098"/>
              <a:gd name="connsiteX1378" fmla="*/ 5690977 w 9090025"/>
              <a:gd name="connsiteY1378" fmla="*/ 1674163 h 2152098"/>
              <a:gd name="connsiteX1379" fmla="*/ 5749247 w 9090025"/>
              <a:gd name="connsiteY1379" fmla="*/ 1674163 h 2152098"/>
              <a:gd name="connsiteX1380" fmla="*/ 5807516 w 9090025"/>
              <a:gd name="connsiteY1380" fmla="*/ 1678048 h 2152098"/>
              <a:gd name="connsiteX1381" fmla="*/ 5838593 w 9090025"/>
              <a:gd name="connsiteY1381" fmla="*/ 1678048 h 2152098"/>
              <a:gd name="connsiteX1382" fmla="*/ 5885209 w 9090025"/>
              <a:gd name="connsiteY1382" fmla="*/ 1674163 h 2152098"/>
              <a:gd name="connsiteX1383" fmla="*/ 5924055 w 9090025"/>
              <a:gd name="connsiteY1383" fmla="*/ 1674163 h 2152098"/>
              <a:gd name="connsiteX1384" fmla="*/ 5939594 w 9090025"/>
              <a:gd name="connsiteY1384" fmla="*/ 1674163 h 2152098"/>
              <a:gd name="connsiteX1385" fmla="*/ 5943478 w 9090025"/>
              <a:gd name="connsiteY1385" fmla="*/ 1674163 h 2152098"/>
              <a:gd name="connsiteX1386" fmla="*/ 6013401 w 9090025"/>
              <a:gd name="connsiteY1386" fmla="*/ 1681932 h 2152098"/>
              <a:gd name="connsiteX1387" fmla="*/ 6063902 w 9090025"/>
              <a:gd name="connsiteY1387" fmla="*/ 1685816 h 2152098"/>
              <a:gd name="connsiteX1388" fmla="*/ 6044478 w 9090025"/>
              <a:gd name="connsiteY1388" fmla="*/ 1693585 h 2152098"/>
              <a:gd name="connsiteX1389" fmla="*/ 6013401 w 9090025"/>
              <a:gd name="connsiteY1389" fmla="*/ 1689701 h 2152098"/>
              <a:gd name="connsiteX1390" fmla="*/ 5978440 w 9090025"/>
              <a:gd name="connsiteY1390" fmla="*/ 1685816 h 2152098"/>
              <a:gd name="connsiteX1391" fmla="*/ 5959017 w 9090025"/>
              <a:gd name="connsiteY1391" fmla="*/ 1685816 h 2152098"/>
              <a:gd name="connsiteX1392" fmla="*/ 5955132 w 9090025"/>
              <a:gd name="connsiteY1392" fmla="*/ 1685816 h 2152098"/>
              <a:gd name="connsiteX1393" fmla="*/ 5927940 w 9090025"/>
              <a:gd name="connsiteY1393" fmla="*/ 1681932 h 2152098"/>
              <a:gd name="connsiteX1394" fmla="*/ 5896863 w 9090025"/>
              <a:gd name="connsiteY1394" fmla="*/ 1681932 h 2152098"/>
              <a:gd name="connsiteX1395" fmla="*/ 5889093 w 9090025"/>
              <a:gd name="connsiteY1395" fmla="*/ 1685816 h 2152098"/>
              <a:gd name="connsiteX1396" fmla="*/ 5920170 w 9090025"/>
              <a:gd name="connsiteY1396" fmla="*/ 1685816 h 2152098"/>
              <a:gd name="connsiteX1397" fmla="*/ 5924055 w 9090025"/>
              <a:gd name="connsiteY1397" fmla="*/ 1693585 h 2152098"/>
              <a:gd name="connsiteX1398" fmla="*/ 5912401 w 9090025"/>
              <a:gd name="connsiteY1398" fmla="*/ 1697469 h 2152098"/>
              <a:gd name="connsiteX1399" fmla="*/ 5900747 w 9090025"/>
              <a:gd name="connsiteY1399" fmla="*/ 1697469 h 2152098"/>
              <a:gd name="connsiteX1400" fmla="*/ 5927940 w 9090025"/>
              <a:gd name="connsiteY1400" fmla="*/ 1701354 h 2152098"/>
              <a:gd name="connsiteX1401" fmla="*/ 5951247 w 9090025"/>
              <a:gd name="connsiteY1401" fmla="*/ 1705238 h 2152098"/>
              <a:gd name="connsiteX1402" fmla="*/ 5982324 w 9090025"/>
              <a:gd name="connsiteY1402" fmla="*/ 1709123 h 2152098"/>
              <a:gd name="connsiteX1403" fmla="*/ 6067786 w 9090025"/>
              <a:gd name="connsiteY1403" fmla="*/ 1716891 h 2152098"/>
              <a:gd name="connsiteX1404" fmla="*/ 6137709 w 9090025"/>
              <a:gd name="connsiteY1404" fmla="*/ 1724660 h 2152098"/>
              <a:gd name="connsiteX1405" fmla="*/ 6168786 w 9090025"/>
              <a:gd name="connsiteY1405" fmla="*/ 1728544 h 2152098"/>
              <a:gd name="connsiteX1406" fmla="*/ 6176556 w 9090025"/>
              <a:gd name="connsiteY1406" fmla="*/ 1732429 h 2152098"/>
              <a:gd name="connsiteX1407" fmla="*/ 6184325 w 9090025"/>
              <a:gd name="connsiteY1407" fmla="*/ 1728544 h 2152098"/>
              <a:gd name="connsiteX1408" fmla="*/ 6188210 w 9090025"/>
              <a:gd name="connsiteY1408" fmla="*/ 1728544 h 2152098"/>
              <a:gd name="connsiteX1409" fmla="*/ 6180440 w 9090025"/>
              <a:gd name="connsiteY1409" fmla="*/ 1732429 h 2152098"/>
              <a:gd name="connsiteX1410" fmla="*/ 6195979 w 9090025"/>
              <a:gd name="connsiteY1410" fmla="*/ 1732429 h 2152098"/>
              <a:gd name="connsiteX1411" fmla="*/ 6211517 w 9090025"/>
              <a:gd name="connsiteY1411" fmla="*/ 1736313 h 2152098"/>
              <a:gd name="connsiteX1412" fmla="*/ 6234825 w 9090025"/>
              <a:gd name="connsiteY1412" fmla="*/ 1740198 h 2152098"/>
              <a:gd name="connsiteX1413" fmla="*/ 6273671 w 9090025"/>
              <a:gd name="connsiteY1413" fmla="*/ 1747966 h 2152098"/>
              <a:gd name="connsiteX1414" fmla="*/ 6300864 w 9090025"/>
              <a:gd name="connsiteY1414" fmla="*/ 1751851 h 2152098"/>
              <a:gd name="connsiteX1415" fmla="*/ 6316402 w 9090025"/>
              <a:gd name="connsiteY1415" fmla="*/ 1751851 h 2152098"/>
              <a:gd name="connsiteX1416" fmla="*/ 6328056 w 9090025"/>
              <a:gd name="connsiteY1416" fmla="*/ 1755735 h 2152098"/>
              <a:gd name="connsiteX1417" fmla="*/ 6382441 w 9090025"/>
              <a:gd name="connsiteY1417" fmla="*/ 1763504 h 2152098"/>
              <a:gd name="connsiteX1418" fmla="*/ 6448480 w 9090025"/>
              <a:gd name="connsiteY1418" fmla="*/ 1771272 h 2152098"/>
              <a:gd name="connsiteX1419" fmla="*/ 6479557 w 9090025"/>
              <a:gd name="connsiteY1419" fmla="*/ 1779041 h 2152098"/>
              <a:gd name="connsiteX1420" fmla="*/ 6514518 w 9090025"/>
              <a:gd name="connsiteY1420" fmla="*/ 1782926 h 2152098"/>
              <a:gd name="connsiteX1421" fmla="*/ 6545595 w 9090025"/>
              <a:gd name="connsiteY1421" fmla="*/ 1790694 h 2152098"/>
              <a:gd name="connsiteX1422" fmla="*/ 6607749 w 9090025"/>
              <a:gd name="connsiteY1422" fmla="*/ 1802347 h 2152098"/>
              <a:gd name="connsiteX1423" fmla="*/ 6623288 w 9090025"/>
              <a:gd name="connsiteY1423" fmla="*/ 1806232 h 2152098"/>
              <a:gd name="connsiteX1424" fmla="*/ 6607749 w 9090025"/>
              <a:gd name="connsiteY1424" fmla="*/ 1806232 h 2152098"/>
              <a:gd name="connsiteX1425" fmla="*/ 6561134 w 9090025"/>
              <a:gd name="connsiteY1425" fmla="*/ 1798463 h 2152098"/>
              <a:gd name="connsiteX1426" fmla="*/ 6514518 w 9090025"/>
              <a:gd name="connsiteY1426" fmla="*/ 1790694 h 2152098"/>
              <a:gd name="connsiteX1427" fmla="*/ 6498980 w 9090025"/>
              <a:gd name="connsiteY1427" fmla="*/ 1786810 h 2152098"/>
              <a:gd name="connsiteX1428" fmla="*/ 6491210 w 9090025"/>
              <a:gd name="connsiteY1428" fmla="*/ 1786810 h 2152098"/>
              <a:gd name="connsiteX1429" fmla="*/ 6467903 w 9090025"/>
              <a:gd name="connsiteY1429" fmla="*/ 1782926 h 2152098"/>
              <a:gd name="connsiteX1430" fmla="*/ 6417403 w 9090025"/>
              <a:gd name="connsiteY1430" fmla="*/ 1775157 h 2152098"/>
              <a:gd name="connsiteX1431" fmla="*/ 6378556 w 9090025"/>
              <a:gd name="connsiteY1431" fmla="*/ 1767388 h 2152098"/>
              <a:gd name="connsiteX1432" fmla="*/ 6351364 w 9090025"/>
              <a:gd name="connsiteY1432" fmla="*/ 1763504 h 2152098"/>
              <a:gd name="connsiteX1433" fmla="*/ 6316402 w 9090025"/>
              <a:gd name="connsiteY1433" fmla="*/ 1759619 h 2152098"/>
              <a:gd name="connsiteX1434" fmla="*/ 6289210 w 9090025"/>
              <a:gd name="connsiteY1434" fmla="*/ 1755735 h 2152098"/>
              <a:gd name="connsiteX1435" fmla="*/ 6254248 w 9090025"/>
              <a:gd name="connsiteY1435" fmla="*/ 1747966 h 2152098"/>
              <a:gd name="connsiteX1436" fmla="*/ 6215402 w 9090025"/>
              <a:gd name="connsiteY1436" fmla="*/ 1744082 h 2152098"/>
              <a:gd name="connsiteX1437" fmla="*/ 6184325 w 9090025"/>
              <a:gd name="connsiteY1437" fmla="*/ 1740198 h 2152098"/>
              <a:gd name="connsiteX1438" fmla="*/ 6126056 w 9090025"/>
              <a:gd name="connsiteY1438" fmla="*/ 1728544 h 2152098"/>
              <a:gd name="connsiteX1439" fmla="*/ 6114402 w 9090025"/>
              <a:gd name="connsiteY1439" fmla="*/ 1728544 h 2152098"/>
              <a:gd name="connsiteX1440" fmla="*/ 6060017 w 9090025"/>
              <a:gd name="connsiteY1440" fmla="*/ 1724660 h 2152098"/>
              <a:gd name="connsiteX1441" fmla="*/ 6025055 w 9090025"/>
              <a:gd name="connsiteY1441" fmla="*/ 1724660 h 2152098"/>
              <a:gd name="connsiteX1442" fmla="*/ 5997863 w 9090025"/>
              <a:gd name="connsiteY1442" fmla="*/ 1720776 h 2152098"/>
              <a:gd name="connsiteX1443" fmla="*/ 5947363 w 9090025"/>
              <a:gd name="connsiteY1443" fmla="*/ 1713007 h 2152098"/>
              <a:gd name="connsiteX1444" fmla="*/ 5931824 w 9090025"/>
              <a:gd name="connsiteY1444" fmla="*/ 1709123 h 2152098"/>
              <a:gd name="connsiteX1445" fmla="*/ 5920170 w 9090025"/>
              <a:gd name="connsiteY1445" fmla="*/ 1709123 h 2152098"/>
              <a:gd name="connsiteX1446" fmla="*/ 5889093 w 9090025"/>
              <a:gd name="connsiteY1446" fmla="*/ 1705238 h 2152098"/>
              <a:gd name="connsiteX1447" fmla="*/ 5823055 w 9090025"/>
              <a:gd name="connsiteY1447" fmla="*/ 1701354 h 2152098"/>
              <a:gd name="connsiteX1448" fmla="*/ 5791978 w 9090025"/>
              <a:gd name="connsiteY1448" fmla="*/ 1701354 h 2152098"/>
              <a:gd name="connsiteX1449" fmla="*/ 5757016 w 9090025"/>
              <a:gd name="connsiteY1449" fmla="*/ 1701354 h 2152098"/>
              <a:gd name="connsiteX1450" fmla="*/ 5706516 w 9090025"/>
              <a:gd name="connsiteY1450" fmla="*/ 1701354 h 2152098"/>
              <a:gd name="connsiteX1451" fmla="*/ 5683208 w 9090025"/>
              <a:gd name="connsiteY1451" fmla="*/ 1701354 h 2152098"/>
              <a:gd name="connsiteX1452" fmla="*/ 5667670 w 9090025"/>
              <a:gd name="connsiteY1452" fmla="*/ 1697469 h 2152098"/>
              <a:gd name="connsiteX1453" fmla="*/ 5636593 w 9090025"/>
              <a:gd name="connsiteY1453" fmla="*/ 1697469 h 2152098"/>
              <a:gd name="connsiteX1454" fmla="*/ 5609400 w 9090025"/>
              <a:gd name="connsiteY1454" fmla="*/ 1693585 h 2152098"/>
              <a:gd name="connsiteX1455" fmla="*/ 5593862 w 9090025"/>
              <a:gd name="connsiteY1455" fmla="*/ 1693585 h 2152098"/>
              <a:gd name="connsiteX1456" fmla="*/ 5589977 w 9090025"/>
              <a:gd name="connsiteY1456" fmla="*/ 1689701 h 2152098"/>
              <a:gd name="connsiteX1457" fmla="*/ 5597746 w 9090025"/>
              <a:gd name="connsiteY1457" fmla="*/ 1685816 h 2152098"/>
              <a:gd name="connsiteX1458" fmla="*/ 5578323 w 9090025"/>
              <a:gd name="connsiteY1458" fmla="*/ 1678048 h 2152098"/>
              <a:gd name="connsiteX1459" fmla="*/ 5551131 w 9090025"/>
              <a:gd name="connsiteY1459" fmla="*/ 1678048 h 2152098"/>
              <a:gd name="connsiteX1460" fmla="*/ 5492862 w 9090025"/>
              <a:gd name="connsiteY1460" fmla="*/ 1674163 h 2152098"/>
              <a:gd name="connsiteX1461" fmla="*/ 5465669 w 9090025"/>
              <a:gd name="connsiteY1461" fmla="*/ 1674163 h 2152098"/>
              <a:gd name="connsiteX1462" fmla="*/ 5450131 w 9090025"/>
              <a:gd name="connsiteY1462" fmla="*/ 1666395 h 2152098"/>
              <a:gd name="connsiteX1463" fmla="*/ 5391861 w 9090025"/>
              <a:gd name="connsiteY1463" fmla="*/ 1662510 h 2152098"/>
              <a:gd name="connsiteX1464" fmla="*/ 5368553 w 9090025"/>
              <a:gd name="connsiteY1464" fmla="*/ 1658626 h 2152098"/>
              <a:gd name="connsiteX1465" fmla="*/ 5341361 w 9090025"/>
              <a:gd name="connsiteY1465" fmla="*/ 1658626 h 2152098"/>
              <a:gd name="connsiteX1466" fmla="*/ 5325823 w 9090025"/>
              <a:gd name="connsiteY1466" fmla="*/ 1658626 h 2152098"/>
              <a:gd name="connsiteX1467" fmla="*/ 5302515 w 9090025"/>
              <a:gd name="connsiteY1467" fmla="*/ 1658626 h 2152098"/>
              <a:gd name="connsiteX1468" fmla="*/ 5279207 w 9090025"/>
              <a:gd name="connsiteY1468" fmla="*/ 1658626 h 2152098"/>
              <a:gd name="connsiteX1469" fmla="*/ 5228707 w 9090025"/>
              <a:gd name="connsiteY1469" fmla="*/ 1658626 h 2152098"/>
              <a:gd name="connsiteX1470" fmla="*/ 5189861 w 9090025"/>
              <a:gd name="connsiteY1470" fmla="*/ 1658626 h 2152098"/>
              <a:gd name="connsiteX1471" fmla="*/ 5158784 w 9090025"/>
              <a:gd name="connsiteY1471" fmla="*/ 1662510 h 2152098"/>
              <a:gd name="connsiteX1472" fmla="*/ 5139361 w 9090025"/>
              <a:gd name="connsiteY1472" fmla="*/ 1662510 h 2152098"/>
              <a:gd name="connsiteX1473" fmla="*/ 5092745 w 9090025"/>
              <a:gd name="connsiteY1473" fmla="*/ 1666395 h 2152098"/>
              <a:gd name="connsiteX1474" fmla="*/ 5038360 w 9090025"/>
              <a:gd name="connsiteY1474" fmla="*/ 1666395 h 2152098"/>
              <a:gd name="connsiteX1475" fmla="*/ 5015053 w 9090025"/>
              <a:gd name="connsiteY1475" fmla="*/ 1670279 h 2152098"/>
              <a:gd name="connsiteX1476" fmla="*/ 4991745 w 9090025"/>
              <a:gd name="connsiteY1476" fmla="*/ 1670279 h 2152098"/>
              <a:gd name="connsiteX1477" fmla="*/ 4952898 w 9090025"/>
              <a:gd name="connsiteY1477" fmla="*/ 1674163 h 2152098"/>
              <a:gd name="connsiteX1478" fmla="*/ 4910168 w 9090025"/>
              <a:gd name="connsiteY1478" fmla="*/ 1674163 h 2152098"/>
              <a:gd name="connsiteX1479" fmla="*/ 4855783 w 9090025"/>
              <a:gd name="connsiteY1479" fmla="*/ 1678048 h 2152098"/>
              <a:gd name="connsiteX1480" fmla="*/ 4743129 w 9090025"/>
              <a:gd name="connsiteY1480" fmla="*/ 1685816 h 2152098"/>
              <a:gd name="connsiteX1481" fmla="*/ 4680975 w 9090025"/>
              <a:gd name="connsiteY1481" fmla="*/ 1689701 h 2152098"/>
              <a:gd name="connsiteX1482" fmla="*/ 4350781 w 9090025"/>
              <a:gd name="connsiteY1482" fmla="*/ 1716891 h 2152098"/>
              <a:gd name="connsiteX1483" fmla="*/ 4304166 w 9090025"/>
              <a:gd name="connsiteY1483" fmla="*/ 1728544 h 2152098"/>
              <a:gd name="connsiteX1484" fmla="*/ 4381858 w 9090025"/>
              <a:gd name="connsiteY1484" fmla="*/ 1724660 h 2152098"/>
              <a:gd name="connsiteX1485" fmla="*/ 4459551 w 9090025"/>
              <a:gd name="connsiteY1485" fmla="*/ 1720776 h 2152098"/>
              <a:gd name="connsiteX1486" fmla="*/ 4478974 w 9090025"/>
              <a:gd name="connsiteY1486" fmla="*/ 1716891 h 2152098"/>
              <a:gd name="connsiteX1487" fmla="*/ 4486743 w 9090025"/>
              <a:gd name="connsiteY1487" fmla="*/ 1716891 h 2152098"/>
              <a:gd name="connsiteX1488" fmla="*/ 4513936 w 9090025"/>
              <a:gd name="connsiteY1488" fmla="*/ 1713007 h 2152098"/>
              <a:gd name="connsiteX1489" fmla="*/ 4537243 w 9090025"/>
              <a:gd name="connsiteY1489" fmla="*/ 1716891 h 2152098"/>
              <a:gd name="connsiteX1490" fmla="*/ 4560551 w 9090025"/>
              <a:gd name="connsiteY1490" fmla="*/ 1716891 h 2152098"/>
              <a:gd name="connsiteX1491" fmla="*/ 4700398 w 9090025"/>
              <a:gd name="connsiteY1491" fmla="*/ 1697469 h 2152098"/>
              <a:gd name="connsiteX1492" fmla="*/ 4747013 w 9090025"/>
              <a:gd name="connsiteY1492" fmla="*/ 1697469 h 2152098"/>
              <a:gd name="connsiteX1493" fmla="*/ 4778090 w 9090025"/>
              <a:gd name="connsiteY1493" fmla="*/ 1693585 h 2152098"/>
              <a:gd name="connsiteX1494" fmla="*/ 4824706 w 9090025"/>
              <a:gd name="connsiteY1494" fmla="*/ 1693585 h 2152098"/>
              <a:gd name="connsiteX1495" fmla="*/ 4867437 w 9090025"/>
              <a:gd name="connsiteY1495" fmla="*/ 1693585 h 2152098"/>
              <a:gd name="connsiteX1496" fmla="*/ 4906283 w 9090025"/>
              <a:gd name="connsiteY1496" fmla="*/ 1693585 h 2152098"/>
              <a:gd name="connsiteX1497" fmla="*/ 4956783 w 9090025"/>
              <a:gd name="connsiteY1497" fmla="*/ 1689701 h 2152098"/>
              <a:gd name="connsiteX1498" fmla="*/ 5015053 w 9090025"/>
              <a:gd name="connsiteY1498" fmla="*/ 1689701 h 2152098"/>
              <a:gd name="connsiteX1499" fmla="*/ 5069437 w 9090025"/>
              <a:gd name="connsiteY1499" fmla="*/ 1693585 h 2152098"/>
              <a:gd name="connsiteX1500" fmla="*/ 5116053 w 9090025"/>
              <a:gd name="connsiteY1500" fmla="*/ 1693585 h 2152098"/>
              <a:gd name="connsiteX1501" fmla="*/ 5209284 w 9090025"/>
              <a:gd name="connsiteY1501" fmla="*/ 1697469 h 2152098"/>
              <a:gd name="connsiteX1502" fmla="*/ 5236476 w 9090025"/>
              <a:gd name="connsiteY1502" fmla="*/ 1697469 h 2152098"/>
              <a:gd name="connsiteX1503" fmla="*/ 5252015 w 9090025"/>
              <a:gd name="connsiteY1503" fmla="*/ 1697469 h 2152098"/>
              <a:gd name="connsiteX1504" fmla="*/ 5263669 w 9090025"/>
              <a:gd name="connsiteY1504" fmla="*/ 1697469 h 2152098"/>
              <a:gd name="connsiteX1505" fmla="*/ 5279207 w 9090025"/>
              <a:gd name="connsiteY1505" fmla="*/ 1705238 h 2152098"/>
              <a:gd name="connsiteX1506" fmla="*/ 5263669 w 9090025"/>
              <a:gd name="connsiteY1506" fmla="*/ 1709123 h 2152098"/>
              <a:gd name="connsiteX1507" fmla="*/ 5252015 w 9090025"/>
              <a:gd name="connsiteY1507" fmla="*/ 1705238 h 2152098"/>
              <a:gd name="connsiteX1508" fmla="*/ 5197630 w 9090025"/>
              <a:gd name="connsiteY1508" fmla="*/ 1709123 h 2152098"/>
              <a:gd name="connsiteX1509" fmla="*/ 5147130 w 9090025"/>
              <a:gd name="connsiteY1509" fmla="*/ 1713007 h 2152098"/>
              <a:gd name="connsiteX1510" fmla="*/ 5092745 w 9090025"/>
              <a:gd name="connsiteY1510" fmla="*/ 1713007 h 2152098"/>
              <a:gd name="connsiteX1511" fmla="*/ 5053899 w 9090025"/>
              <a:gd name="connsiteY1511" fmla="*/ 1713007 h 2152098"/>
              <a:gd name="connsiteX1512" fmla="*/ 5015053 w 9090025"/>
              <a:gd name="connsiteY1512" fmla="*/ 1716891 h 2152098"/>
              <a:gd name="connsiteX1513" fmla="*/ 4983975 w 9090025"/>
              <a:gd name="connsiteY1513" fmla="*/ 1713007 h 2152098"/>
              <a:gd name="connsiteX1514" fmla="*/ 4910168 w 9090025"/>
              <a:gd name="connsiteY1514" fmla="*/ 1716891 h 2152098"/>
              <a:gd name="connsiteX1515" fmla="*/ 4879091 w 9090025"/>
              <a:gd name="connsiteY1515" fmla="*/ 1716891 h 2152098"/>
              <a:gd name="connsiteX1516" fmla="*/ 4855783 w 9090025"/>
              <a:gd name="connsiteY1516" fmla="*/ 1716891 h 2152098"/>
              <a:gd name="connsiteX1517" fmla="*/ 4828590 w 9090025"/>
              <a:gd name="connsiteY1517" fmla="*/ 1716891 h 2152098"/>
              <a:gd name="connsiteX1518" fmla="*/ 4781975 w 9090025"/>
              <a:gd name="connsiteY1518" fmla="*/ 1720776 h 2152098"/>
              <a:gd name="connsiteX1519" fmla="*/ 4723706 w 9090025"/>
              <a:gd name="connsiteY1519" fmla="*/ 1720776 h 2152098"/>
              <a:gd name="connsiteX1520" fmla="*/ 4626590 w 9090025"/>
              <a:gd name="connsiteY1520" fmla="*/ 1728544 h 2152098"/>
              <a:gd name="connsiteX1521" fmla="*/ 4548897 w 9090025"/>
              <a:gd name="connsiteY1521" fmla="*/ 1736313 h 2152098"/>
              <a:gd name="connsiteX1522" fmla="*/ 4513936 w 9090025"/>
              <a:gd name="connsiteY1522" fmla="*/ 1740198 h 2152098"/>
              <a:gd name="connsiteX1523" fmla="*/ 4498397 w 9090025"/>
              <a:gd name="connsiteY1523" fmla="*/ 1744082 h 2152098"/>
              <a:gd name="connsiteX1524" fmla="*/ 4467320 w 9090025"/>
              <a:gd name="connsiteY1524" fmla="*/ 1747966 h 2152098"/>
              <a:gd name="connsiteX1525" fmla="*/ 4424589 w 9090025"/>
              <a:gd name="connsiteY1525" fmla="*/ 1751851 h 2152098"/>
              <a:gd name="connsiteX1526" fmla="*/ 4168204 w 9090025"/>
              <a:gd name="connsiteY1526" fmla="*/ 1779041 h 2152098"/>
              <a:gd name="connsiteX1527" fmla="*/ 3806934 w 9090025"/>
              <a:gd name="connsiteY1527" fmla="*/ 1829538 h 2152098"/>
              <a:gd name="connsiteX1528" fmla="*/ 3768087 w 9090025"/>
              <a:gd name="connsiteY1528" fmla="*/ 1833422 h 2152098"/>
              <a:gd name="connsiteX1529" fmla="*/ 3744780 w 9090025"/>
              <a:gd name="connsiteY1529" fmla="*/ 1841191 h 2152098"/>
              <a:gd name="connsiteX1530" fmla="*/ 3694280 w 9090025"/>
              <a:gd name="connsiteY1530" fmla="*/ 1848960 h 2152098"/>
              <a:gd name="connsiteX1531" fmla="*/ 3651549 w 9090025"/>
              <a:gd name="connsiteY1531" fmla="*/ 1856729 h 2152098"/>
              <a:gd name="connsiteX1532" fmla="*/ 3604933 w 9090025"/>
              <a:gd name="connsiteY1532" fmla="*/ 1864497 h 2152098"/>
              <a:gd name="connsiteX1533" fmla="*/ 3503933 w 9090025"/>
              <a:gd name="connsiteY1533" fmla="*/ 1880035 h 2152098"/>
              <a:gd name="connsiteX1534" fmla="*/ 3457317 w 9090025"/>
              <a:gd name="connsiteY1534" fmla="*/ 1887804 h 2152098"/>
              <a:gd name="connsiteX1535" fmla="*/ 3383509 w 9090025"/>
              <a:gd name="connsiteY1535" fmla="*/ 1907225 h 2152098"/>
              <a:gd name="connsiteX1536" fmla="*/ 3367971 w 9090025"/>
              <a:gd name="connsiteY1536" fmla="*/ 1911110 h 2152098"/>
              <a:gd name="connsiteX1537" fmla="*/ 3348548 w 9090025"/>
              <a:gd name="connsiteY1537" fmla="*/ 1914994 h 2152098"/>
              <a:gd name="connsiteX1538" fmla="*/ 3309702 w 9090025"/>
              <a:gd name="connsiteY1538" fmla="*/ 1922763 h 2152098"/>
              <a:gd name="connsiteX1539" fmla="*/ 3266971 w 9090025"/>
              <a:gd name="connsiteY1539" fmla="*/ 1930532 h 2152098"/>
              <a:gd name="connsiteX1540" fmla="*/ 3169855 w 9090025"/>
              <a:gd name="connsiteY1540" fmla="*/ 1949953 h 2152098"/>
              <a:gd name="connsiteX1541" fmla="*/ 3107701 w 9090025"/>
              <a:gd name="connsiteY1541" fmla="*/ 1961607 h 2152098"/>
              <a:gd name="connsiteX1542" fmla="*/ 3084393 w 9090025"/>
              <a:gd name="connsiteY1542" fmla="*/ 1969375 h 2152098"/>
              <a:gd name="connsiteX1543" fmla="*/ 2998931 w 9090025"/>
              <a:gd name="connsiteY1543" fmla="*/ 1992682 h 2152098"/>
              <a:gd name="connsiteX1544" fmla="*/ 2963970 w 9090025"/>
              <a:gd name="connsiteY1544" fmla="*/ 1996566 h 2152098"/>
              <a:gd name="connsiteX1545" fmla="*/ 2874623 w 9090025"/>
              <a:gd name="connsiteY1545" fmla="*/ 2015988 h 2152098"/>
              <a:gd name="connsiteX1546" fmla="*/ 2843546 w 9090025"/>
              <a:gd name="connsiteY1546" fmla="*/ 2023757 h 2152098"/>
              <a:gd name="connsiteX1547" fmla="*/ 2777508 w 9090025"/>
              <a:gd name="connsiteY1547" fmla="*/ 2043178 h 2152098"/>
              <a:gd name="connsiteX1548" fmla="*/ 2707584 w 9090025"/>
              <a:gd name="connsiteY1548" fmla="*/ 2058716 h 2152098"/>
              <a:gd name="connsiteX1549" fmla="*/ 2703700 w 9090025"/>
              <a:gd name="connsiteY1549" fmla="*/ 2054831 h 2152098"/>
              <a:gd name="connsiteX1550" fmla="*/ 2734777 w 9090025"/>
              <a:gd name="connsiteY1550" fmla="*/ 2039294 h 2152098"/>
              <a:gd name="connsiteX1551" fmla="*/ 2719238 w 9090025"/>
              <a:gd name="connsiteY1551" fmla="*/ 2035410 h 2152098"/>
              <a:gd name="connsiteX1552" fmla="*/ 2711469 w 9090025"/>
              <a:gd name="connsiteY1552" fmla="*/ 2035410 h 2152098"/>
              <a:gd name="connsiteX1553" fmla="*/ 2692046 w 9090025"/>
              <a:gd name="connsiteY1553" fmla="*/ 2035410 h 2152098"/>
              <a:gd name="connsiteX1554" fmla="*/ 2668738 w 9090025"/>
              <a:gd name="connsiteY1554" fmla="*/ 2031525 h 2152098"/>
              <a:gd name="connsiteX1555" fmla="*/ 2668738 w 9090025"/>
              <a:gd name="connsiteY1555" fmla="*/ 2015988 h 2152098"/>
              <a:gd name="connsiteX1556" fmla="*/ 2610469 w 9090025"/>
              <a:gd name="connsiteY1556" fmla="*/ 2019872 h 2152098"/>
              <a:gd name="connsiteX1557" fmla="*/ 2594931 w 9090025"/>
              <a:gd name="connsiteY1557" fmla="*/ 2027641 h 2152098"/>
              <a:gd name="connsiteX1558" fmla="*/ 2594931 w 9090025"/>
              <a:gd name="connsiteY1558" fmla="*/ 2023757 h 2152098"/>
              <a:gd name="connsiteX1559" fmla="*/ 2579392 w 9090025"/>
              <a:gd name="connsiteY1559" fmla="*/ 2019872 h 2152098"/>
              <a:gd name="connsiteX1560" fmla="*/ 2478392 w 9090025"/>
              <a:gd name="connsiteY1560" fmla="*/ 2050947 h 2152098"/>
              <a:gd name="connsiteX1561" fmla="*/ 2455084 w 9090025"/>
              <a:gd name="connsiteY1561" fmla="*/ 2058716 h 2152098"/>
              <a:gd name="connsiteX1562" fmla="*/ 2447315 w 9090025"/>
              <a:gd name="connsiteY1562" fmla="*/ 2062600 h 2152098"/>
              <a:gd name="connsiteX1563" fmla="*/ 2435661 w 9090025"/>
              <a:gd name="connsiteY1563" fmla="*/ 2066485 h 2152098"/>
              <a:gd name="connsiteX1564" fmla="*/ 2431776 w 9090025"/>
              <a:gd name="connsiteY1564" fmla="*/ 2062600 h 2152098"/>
              <a:gd name="connsiteX1565" fmla="*/ 2412353 w 9090025"/>
              <a:gd name="connsiteY1565" fmla="*/ 2062600 h 2152098"/>
              <a:gd name="connsiteX1566" fmla="*/ 2389045 w 9090025"/>
              <a:gd name="connsiteY1566" fmla="*/ 2066485 h 2152098"/>
              <a:gd name="connsiteX1567" fmla="*/ 2373507 w 9090025"/>
              <a:gd name="connsiteY1567" fmla="*/ 2070369 h 2152098"/>
              <a:gd name="connsiteX1568" fmla="*/ 2326891 w 9090025"/>
              <a:gd name="connsiteY1568" fmla="*/ 2085906 h 2152098"/>
              <a:gd name="connsiteX1569" fmla="*/ 2307468 w 9090025"/>
              <a:gd name="connsiteY1569" fmla="*/ 2093675 h 2152098"/>
              <a:gd name="connsiteX1570" fmla="*/ 2272506 w 9090025"/>
              <a:gd name="connsiteY1570" fmla="*/ 2101444 h 2152098"/>
              <a:gd name="connsiteX1571" fmla="*/ 2237545 w 9090025"/>
              <a:gd name="connsiteY1571" fmla="*/ 2109213 h 2152098"/>
              <a:gd name="connsiteX1572" fmla="*/ 2222006 w 9090025"/>
              <a:gd name="connsiteY1572" fmla="*/ 2113097 h 2152098"/>
              <a:gd name="connsiteX1573" fmla="*/ 2210352 w 9090025"/>
              <a:gd name="connsiteY1573" fmla="*/ 2120866 h 2152098"/>
              <a:gd name="connsiteX1574" fmla="*/ 2179275 w 9090025"/>
              <a:gd name="connsiteY1574" fmla="*/ 2132519 h 2152098"/>
              <a:gd name="connsiteX1575" fmla="*/ 2152083 w 9090025"/>
              <a:gd name="connsiteY1575" fmla="*/ 2140288 h 2152098"/>
              <a:gd name="connsiteX1576" fmla="*/ 2109352 w 9090025"/>
              <a:gd name="connsiteY1576" fmla="*/ 2148056 h 2152098"/>
              <a:gd name="connsiteX1577" fmla="*/ 2097698 w 9090025"/>
              <a:gd name="connsiteY1577" fmla="*/ 2144172 h 2152098"/>
              <a:gd name="connsiteX1578" fmla="*/ 2113237 w 9090025"/>
              <a:gd name="connsiteY1578" fmla="*/ 2136403 h 2152098"/>
              <a:gd name="connsiteX1579" fmla="*/ 2183160 w 9090025"/>
              <a:gd name="connsiteY1579" fmla="*/ 2120866 h 2152098"/>
              <a:gd name="connsiteX1580" fmla="*/ 2303583 w 9090025"/>
              <a:gd name="connsiteY1580" fmla="*/ 2082022 h 2152098"/>
              <a:gd name="connsiteX1581" fmla="*/ 2354084 w 9090025"/>
              <a:gd name="connsiteY1581" fmla="*/ 2066485 h 2152098"/>
              <a:gd name="connsiteX1582" fmla="*/ 2408469 w 9090025"/>
              <a:gd name="connsiteY1582" fmla="*/ 2054831 h 2152098"/>
              <a:gd name="connsiteX1583" fmla="*/ 2447315 w 9090025"/>
              <a:gd name="connsiteY1583" fmla="*/ 2047063 h 2152098"/>
              <a:gd name="connsiteX1584" fmla="*/ 2478392 w 9090025"/>
              <a:gd name="connsiteY1584" fmla="*/ 2035410 h 2152098"/>
              <a:gd name="connsiteX1585" fmla="*/ 2517238 w 9090025"/>
              <a:gd name="connsiteY1585" fmla="*/ 2023757 h 2152098"/>
              <a:gd name="connsiteX1586" fmla="*/ 2571623 w 9090025"/>
              <a:gd name="connsiteY1586" fmla="*/ 2008219 h 2152098"/>
              <a:gd name="connsiteX1587" fmla="*/ 2637661 w 9090025"/>
              <a:gd name="connsiteY1587" fmla="*/ 1992682 h 2152098"/>
              <a:gd name="connsiteX1588" fmla="*/ 2688161 w 9090025"/>
              <a:gd name="connsiteY1588" fmla="*/ 1977144 h 2152098"/>
              <a:gd name="connsiteX1589" fmla="*/ 2715354 w 9090025"/>
              <a:gd name="connsiteY1589" fmla="*/ 1965491 h 2152098"/>
              <a:gd name="connsiteX1590" fmla="*/ 2738662 w 9090025"/>
              <a:gd name="connsiteY1590" fmla="*/ 1953838 h 2152098"/>
              <a:gd name="connsiteX1591" fmla="*/ 2761969 w 9090025"/>
              <a:gd name="connsiteY1591" fmla="*/ 1946069 h 2152098"/>
              <a:gd name="connsiteX1592" fmla="*/ 2820239 w 9090025"/>
              <a:gd name="connsiteY1592" fmla="*/ 1918879 h 2152098"/>
              <a:gd name="connsiteX1593" fmla="*/ 2828008 w 9090025"/>
              <a:gd name="connsiteY1593" fmla="*/ 1914994 h 2152098"/>
              <a:gd name="connsiteX1594" fmla="*/ 2789162 w 9090025"/>
              <a:gd name="connsiteY1594" fmla="*/ 1922763 h 2152098"/>
              <a:gd name="connsiteX1595" fmla="*/ 2715354 w 9090025"/>
              <a:gd name="connsiteY1595" fmla="*/ 1942185 h 2152098"/>
              <a:gd name="connsiteX1596" fmla="*/ 2692046 w 9090025"/>
              <a:gd name="connsiteY1596" fmla="*/ 1949953 h 2152098"/>
              <a:gd name="connsiteX1597" fmla="*/ 2664854 w 9090025"/>
              <a:gd name="connsiteY1597" fmla="*/ 1953838 h 2152098"/>
              <a:gd name="connsiteX1598" fmla="*/ 2657084 w 9090025"/>
              <a:gd name="connsiteY1598" fmla="*/ 1949953 h 2152098"/>
              <a:gd name="connsiteX1599" fmla="*/ 2622123 w 9090025"/>
              <a:gd name="connsiteY1599" fmla="*/ 1957722 h 2152098"/>
              <a:gd name="connsiteX1600" fmla="*/ 2575507 w 9090025"/>
              <a:gd name="connsiteY1600" fmla="*/ 1973260 h 2152098"/>
              <a:gd name="connsiteX1601" fmla="*/ 2528892 w 9090025"/>
              <a:gd name="connsiteY1601" fmla="*/ 1984913 h 2152098"/>
              <a:gd name="connsiteX1602" fmla="*/ 2486161 w 9090025"/>
              <a:gd name="connsiteY1602" fmla="*/ 1992682 h 2152098"/>
              <a:gd name="connsiteX1603" fmla="*/ 2447315 w 9090025"/>
              <a:gd name="connsiteY1603" fmla="*/ 2004335 h 2152098"/>
              <a:gd name="connsiteX1604" fmla="*/ 2412353 w 9090025"/>
              <a:gd name="connsiteY1604" fmla="*/ 2015988 h 2152098"/>
              <a:gd name="connsiteX1605" fmla="*/ 2389045 w 9090025"/>
              <a:gd name="connsiteY1605" fmla="*/ 2023757 h 2152098"/>
              <a:gd name="connsiteX1606" fmla="*/ 2369622 w 9090025"/>
              <a:gd name="connsiteY1606" fmla="*/ 2027641 h 2152098"/>
              <a:gd name="connsiteX1607" fmla="*/ 2319122 w 9090025"/>
              <a:gd name="connsiteY1607" fmla="*/ 2039294 h 2152098"/>
              <a:gd name="connsiteX1608" fmla="*/ 2284160 w 9090025"/>
              <a:gd name="connsiteY1608" fmla="*/ 2050947 h 2152098"/>
              <a:gd name="connsiteX1609" fmla="*/ 2194814 w 9090025"/>
              <a:gd name="connsiteY1609" fmla="*/ 2078138 h 2152098"/>
              <a:gd name="connsiteX1610" fmla="*/ 2086045 w 9090025"/>
              <a:gd name="connsiteY1610" fmla="*/ 2116981 h 2152098"/>
              <a:gd name="connsiteX1611" fmla="*/ 2066621 w 9090025"/>
              <a:gd name="connsiteY1611" fmla="*/ 2128635 h 2152098"/>
              <a:gd name="connsiteX1612" fmla="*/ 2047198 w 9090025"/>
              <a:gd name="connsiteY1612" fmla="*/ 2132519 h 2152098"/>
              <a:gd name="connsiteX1613" fmla="*/ 2054968 w 9090025"/>
              <a:gd name="connsiteY1613" fmla="*/ 2124750 h 2152098"/>
              <a:gd name="connsiteX1614" fmla="*/ 2074391 w 9090025"/>
              <a:gd name="connsiteY1614" fmla="*/ 2113097 h 2152098"/>
              <a:gd name="connsiteX1615" fmla="*/ 2136545 w 9090025"/>
              <a:gd name="connsiteY1615" fmla="*/ 2085906 h 2152098"/>
              <a:gd name="connsiteX1616" fmla="*/ 2206468 w 9090025"/>
              <a:gd name="connsiteY1616" fmla="*/ 2066485 h 2152098"/>
              <a:gd name="connsiteX1617" fmla="*/ 2233660 w 9090025"/>
              <a:gd name="connsiteY1617" fmla="*/ 2058716 h 2152098"/>
              <a:gd name="connsiteX1618" fmla="*/ 2307468 w 9090025"/>
              <a:gd name="connsiteY1618" fmla="*/ 2031525 h 2152098"/>
              <a:gd name="connsiteX1619" fmla="*/ 2323007 w 9090025"/>
              <a:gd name="connsiteY1619" fmla="*/ 2027641 h 2152098"/>
              <a:gd name="connsiteX1620" fmla="*/ 2334660 w 9090025"/>
              <a:gd name="connsiteY1620" fmla="*/ 2015988 h 2152098"/>
              <a:gd name="connsiteX1621" fmla="*/ 2330776 w 9090025"/>
              <a:gd name="connsiteY1621" fmla="*/ 2015988 h 2152098"/>
              <a:gd name="connsiteX1622" fmla="*/ 2315237 w 9090025"/>
              <a:gd name="connsiteY1622" fmla="*/ 2023757 h 2152098"/>
              <a:gd name="connsiteX1623" fmla="*/ 2288045 w 9090025"/>
              <a:gd name="connsiteY1623" fmla="*/ 2031525 h 2152098"/>
              <a:gd name="connsiteX1624" fmla="*/ 2260852 w 9090025"/>
              <a:gd name="connsiteY1624" fmla="*/ 2039294 h 2152098"/>
              <a:gd name="connsiteX1625" fmla="*/ 2218122 w 9090025"/>
              <a:gd name="connsiteY1625" fmla="*/ 2050947 h 2152098"/>
              <a:gd name="connsiteX1626" fmla="*/ 2175391 w 9090025"/>
              <a:gd name="connsiteY1626" fmla="*/ 2066485 h 2152098"/>
              <a:gd name="connsiteX1627" fmla="*/ 2109352 w 9090025"/>
              <a:gd name="connsiteY1627" fmla="*/ 2089791 h 2152098"/>
              <a:gd name="connsiteX1628" fmla="*/ 2074391 w 9090025"/>
              <a:gd name="connsiteY1628" fmla="*/ 2097560 h 2152098"/>
              <a:gd name="connsiteX1629" fmla="*/ 2078275 w 9090025"/>
              <a:gd name="connsiteY1629" fmla="*/ 2093675 h 2152098"/>
              <a:gd name="connsiteX1630" fmla="*/ 2086045 w 9090025"/>
              <a:gd name="connsiteY1630" fmla="*/ 2093675 h 2152098"/>
              <a:gd name="connsiteX1631" fmla="*/ 2128775 w 9090025"/>
              <a:gd name="connsiteY1631" fmla="*/ 2074253 h 2152098"/>
              <a:gd name="connsiteX1632" fmla="*/ 2140429 w 9090025"/>
              <a:gd name="connsiteY1632" fmla="*/ 2070369 h 2152098"/>
              <a:gd name="connsiteX1633" fmla="*/ 2198698 w 9090025"/>
              <a:gd name="connsiteY1633" fmla="*/ 2050947 h 2152098"/>
              <a:gd name="connsiteX1634" fmla="*/ 2237545 w 9090025"/>
              <a:gd name="connsiteY1634" fmla="*/ 2039294 h 2152098"/>
              <a:gd name="connsiteX1635" fmla="*/ 2260852 w 9090025"/>
              <a:gd name="connsiteY1635" fmla="*/ 2031525 h 2152098"/>
              <a:gd name="connsiteX1636" fmla="*/ 2276391 w 9090025"/>
              <a:gd name="connsiteY1636" fmla="*/ 2027641 h 2152098"/>
              <a:gd name="connsiteX1637" fmla="*/ 2326891 w 9090025"/>
              <a:gd name="connsiteY1637" fmla="*/ 2012103 h 2152098"/>
              <a:gd name="connsiteX1638" fmla="*/ 2342430 w 9090025"/>
              <a:gd name="connsiteY1638" fmla="*/ 2012103 h 2152098"/>
              <a:gd name="connsiteX1639" fmla="*/ 2357968 w 9090025"/>
              <a:gd name="connsiteY1639" fmla="*/ 2008219 h 2152098"/>
              <a:gd name="connsiteX1640" fmla="*/ 2377392 w 9090025"/>
              <a:gd name="connsiteY1640" fmla="*/ 2000450 h 2152098"/>
              <a:gd name="connsiteX1641" fmla="*/ 2400699 w 9090025"/>
              <a:gd name="connsiteY1641" fmla="*/ 1996566 h 2152098"/>
              <a:gd name="connsiteX1642" fmla="*/ 2427892 w 9090025"/>
              <a:gd name="connsiteY1642" fmla="*/ 1992682 h 2152098"/>
              <a:gd name="connsiteX1643" fmla="*/ 2458969 w 9090025"/>
              <a:gd name="connsiteY1643" fmla="*/ 1984913 h 2152098"/>
              <a:gd name="connsiteX1644" fmla="*/ 2482276 w 9090025"/>
              <a:gd name="connsiteY1644" fmla="*/ 1977144 h 2152098"/>
              <a:gd name="connsiteX1645" fmla="*/ 2505584 w 9090025"/>
              <a:gd name="connsiteY1645" fmla="*/ 1973260 h 2152098"/>
              <a:gd name="connsiteX1646" fmla="*/ 2544430 w 9090025"/>
              <a:gd name="connsiteY1646" fmla="*/ 1969375 h 2152098"/>
              <a:gd name="connsiteX1647" fmla="*/ 2591046 w 9090025"/>
              <a:gd name="connsiteY1647" fmla="*/ 1957722 h 2152098"/>
              <a:gd name="connsiteX1648" fmla="*/ 2622123 w 9090025"/>
              <a:gd name="connsiteY1648" fmla="*/ 1949953 h 2152098"/>
              <a:gd name="connsiteX1649" fmla="*/ 2645430 w 9090025"/>
              <a:gd name="connsiteY1649" fmla="*/ 1942185 h 2152098"/>
              <a:gd name="connsiteX1650" fmla="*/ 2668738 w 9090025"/>
              <a:gd name="connsiteY1650" fmla="*/ 1938300 h 2152098"/>
              <a:gd name="connsiteX1651" fmla="*/ 2688161 w 9090025"/>
              <a:gd name="connsiteY1651" fmla="*/ 1930532 h 2152098"/>
              <a:gd name="connsiteX1652" fmla="*/ 2684277 w 9090025"/>
              <a:gd name="connsiteY1652" fmla="*/ 1926647 h 2152098"/>
              <a:gd name="connsiteX1653" fmla="*/ 2641546 w 9090025"/>
              <a:gd name="connsiteY1653" fmla="*/ 1938300 h 2152098"/>
              <a:gd name="connsiteX1654" fmla="*/ 2660969 w 9090025"/>
              <a:gd name="connsiteY1654" fmla="*/ 1926647 h 2152098"/>
              <a:gd name="connsiteX1655" fmla="*/ 2727008 w 9090025"/>
              <a:gd name="connsiteY1655" fmla="*/ 1911110 h 2152098"/>
              <a:gd name="connsiteX1656" fmla="*/ 2758085 w 9090025"/>
              <a:gd name="connsiteY1656" fmla="*/ 1899457 h 2152098"/>
              <a:gd name="connsiteX1657" fmla="*/ 2785277 w 9090025"/>
              <a:gd name="connsiteY1657" fmla="*/ 1895572 h 2152098"/>
              <a:gd name="connsiteX1658" fmla="*/ 2785277 w 9090025"/>
              <a:gd name="connsiteY1658" fmla="*/ 1903341 h 2152098"/>
              <a:gd name="connsiteX1659" fmla="*/ 2812469 w 9090025"/>
              <a:gd name="connsiteY1659" fmla="*/ 1895572 h 2152098"/>
              <a:gd name="connsiteX1660" fmla="*/ 2828008 w 9090025"/>
              <a:gd name="connsiteY1660" fmla="*/ 1887804 h 2152098"/>
              <a:gd name="connsiteX1661" fmla="*/ 2835777 w 9090025"/>
              <a:gd name="connsiteY1661" fmla="*/ 1880035 h 2152098"/>
              <a:gd name="connsiteX1662" fmla="*/ 2839662 w 9090025"/>
              <a:gd name="connsiteY1662" fmla="*/ 1876150 h 2152098"/>
              <a:gd name="connsiteX1663" fmla="*/ 2901816 w 9090025"/>
              <a:gd name="connsiteY1663" fmla="*/ 1856729 h 2152098"/>
              <a:gd name="connsiteX1664" fmla="*/ 2929008 w 9090025"/>
              <a:gd name="connsiteY1664" fmla="*/ 1848960 h 2152098"/>
              <a:gd name="connsiteX1665" fmla="*/ 2960085 w 9090025"/>
              <a:gd name="connsiteY1665" fmla="*/ 1841191 h 2152098"/>
              <a:gd name="connsiteX1666" fmla="*/ 2956201 w 9090025"/>
              <a:gd name="connsiteY1666" fmla="*/ 1845076 h 2152098"/>
              <a:gd name="connsiteX1667" fmla="*/ 2944547 w 9090025"/>
              <a:gd name="connsiteY1667" fmla="*/ 1848960 h 2152098"/>
              <a:gd name="connsiteX1668" fmla="*/ 2956201 w 9090025"/>
              <a:gd name="connsiteY1668" fmla="*/ 1852844 h 2152098"/>
              <a:gd name="connsiteX1669" fmla="*/ 2971739 w 9090025"/>
              <a:gd name="connsiteY1669" fmla="*/ 1852844 h 2152098"/>
              <a:gd name="connsiteX1670" fmla="*/ 3045547 w 9090025"/>
              <a:gd name="connsiteY1670" fmla="*/ 1837307 h 2152098"/>
              <a:gd name="connsiteX1671" fmla="*/ 3181509 w 9090025"/>
              <a:gd name="connsiteY1671" fmla="*/ 1798463 h 2152098"/>
              <a:gd name="connsiteX1672" fmla="*/ 3193163 w 9090025"/>
              <a:gd name="connsiteY1672" fmla="*/ 1794579 h 2152098"/>
              <a:gd name="connsiteX1673" fmla="*/ 3259201 w 9090025"/>
              <a:gd name="connsiteY1673" fmla="*/ 1782926 h 2152098"/>
              <a:gd name="connsiteX1674" fmla="*/ 3298048 w 9090025"/>
              <a:gd name="connsiteY1674" fmla="*/ 1775157 h 2152098"/>
              <a:gd name="connsiteX1675" fmla="*/ 3336894 w 9090025"/>
              <a:gd name="connsiteY1675" fmla="*/ 1767388 h 2152098"/>
              <a:gd name="connsiteX1676" fmla="*/ 3395163 w 9090025"/>
              <a:gd name="connsiteY1676" fmla="*/ 1755735 h 2152098"/>
              <a:gd name="connsiteX1677" fmla="*/ 3523356 w 9090025"/>
              <a:gd name="connsiteY1677" fmla="*/ 1728544 h 2152098"/>
              <a:gd name="connsiteX1678" fmla="*/ 3573856 w 9090025"/>
              <a:gd name="connsiteY1678" fmla="*/ 1720776 h 2152098"/>
              <a:gd name="connsiteX1679" fmla="*/ 3608818 w 9090025"/>
              <a:gd name="connsiteY1679" fmla="*/ 1713007 h 2152098"/>
              <a:gd name="connsiteX1680" fmla="*/ 3655433 w 9090025"/>
              <a:gd name="connsiteY1680" fmla="*/ 1705238 h 2152098"/>
              <a:gd name="connsiteX1681" fmla="*/ 3744780 w 9090025"/>
              <a:gd name="connsiteY1681" fmla="*/ 1689701 h 2152098"/>
              <a:gd name="connsiteX1682" fmla="*/ 3896280 w 9090025"/>
              <a:gd name="connsiteY1682" fmla="*/ 1666395 h 2152098"/>
              <a:gd name="connsiteX1683" fmla="*/ 4164319 w 9090025"/>
              <a:gd name="connsiteY1683" fmla="*/ 1639204 h 2152098"/>
              <a:gd name="connsiteX1684" fmla="*/ 4552782 w 9090025"/>
              <a:gd name="connsiteY1684" fmla="*/ 1600360 h 2152098"/>
              <a:gd name="connsiteX1685" fmla="*/ 4661552 w 9090025"/>
              <a:gd name="connsiteY1685" fmla="*/ 1592592 h 2152098"/>
              <a:gd name="connsiteX1686" fmla="*/ 4708167 w 9090025"/>
              <a:gd name="connsiteY1686" fmla="*/ 1592592 h 2152098"/>
              <a:gd name="connsiteX1687" fmla="*/ 4739244 w 9090025"/>
              <a:gd name="connsiteY1687" fmla="*/ 1592592 h 2152098"/>
              <a:gd name="connsiteX1688" fmla="*/ 4774206 w 9090025"/>
              <a:gd name="connsiteY1688" fmla="*/ 1592592 h 2152098"/>
              <a:gd name="connsiteX1689" fmla="*/ 4828590 w 9090025"/>
              <a:gd name="connsiteY1689" fmla="*/ 1592592 h 2152098"/>
              <a:gd name="connsiteX1690" fmla="*/ 4882975 w 9090025"/>
              <a:gd name="connsiteY1690" fmla="*/ 1588707 h 2152098"/>
              <a:gd name="connsiteX1691" fmla="*/ 4933475 w 9090025"/>
              <a:gd name="connsiteY1691" fmla="*/ 1584823 h 2152098"/>
              <a:gd name="connsiteX1692" fmla="*/ 4941245 w 9090025"/>
              <a:gd name="connsiteY1692" fmla="*/ 1592592 h 2152098"/>
              <a:gd name="connsiteX1693" fmla="*/ 4933475 w 9090025"/>
              <a:gd name="connsiteY1693" fmla="*/ 1596476 h 2152098"/>
              <a:gd name="connsiteX1694" fmla="*/ 4902398 w 9090025"/>
              <a:gd name="connsiteY1694" fmla="*/ 1600360 h 2152098"/>
              <a:gd name="connsiteX1695" fmla="*/ 4871321 w 9090025"/>
              <a:gd name="connsiteY1695" fmla="*/ 1604245 h 2152098"/>
              <a:gd name="connsiteX1696" fmla="*/ 4941245 w 9090025"/>
              <a:gd name="connsiteY1696" fmla="*/ 1608129 h 2152098"/>
              <a:gd name="connsiteX1697" fmla="*/ 4999514 w 9090025"/>
              <a:gd name="connsiteY1697" fmla="*/ 1604245 h 2152098"/>
              <a:gd name="connsiteX1698" fmla="*/ 5022822 w 9090025"/>
              <a:gd name="connsiteY1698" fmla="*/ 1604245 h 2152098"/>
              <a:gd name="connsiteX1699" fmla="*/ 5046130 w 9090025"/>
              <a:gd name="connsiteY1699" fmla="*/ 1604245 h 2152098"/>
              <a:gd name="connsiteX1700" fmla="*/ 5050014 w 9090025"/>
              <a:gd name="connsiteY1700" fmla="*/ 1600360 h 2152098"/>
              <a:gd name="connsiteX1701" fmla="*/ 5050014 w 9090025"/>
              <a:gd name="connsiteY1701" fmla="*/ 1592592 h 2152098"/>
              <a:gd name="connsiteX1702" fmla="*/ 5069437 w 9090025"/>
              <a:gd name="connsiteY1702" fmla="*/ 1592592 h 2152098"/>
              <a:gd name="connsiteX1703" fmla="*/ 5092745 w 9090025"/>
              <a:gd name="connsiteY1703" fmla="*/ 1596476 h 2152098"/>
              <a:gd name="connsiteX1704" fmla="*/ 5081091 w 9090025"/>
              <a:gd name="connsiteY1704" fmla="*/ 1596476 h 2152098"/>
              <a:gd name="connsiteX1705" fmla="*/ 5061668 w 9090025"/>
              <a:gd name="connsiteY1705" fmla="*/ 1604245 h 2152098"/>
              <a:gd name="connsiteX1706" fmla="*/ 5073322 w 9090025"/>
              <a:gd name="connsiteY1706" fmla="*/ 1608129 h 2152098"/>
              <a:gd name="connsiteX1707" fmla="*/ 5088860 w 9090025"/>
              <a:gd name="connsiteY1707" fmla="*/ 1608129 h 2152098"/>
              <a:gd name="connsiteX1708" fmla="*/ 5053899 w 9090025"/>
              <a:gd name="connsiteY1708" fmla="*/ 1612013 h 2152098"/>
              <a:gd name="connsiteX1709" fmla="*/ 5015053 w 9090025"/>
              <a:gd name="connsiteY1709" fmla="*/ 1612013 h 2152098"/>
              <a:gd name="connsiteX1710" fmla="*/ 4999514 w 9090025"/>
              <a:gd name="connsiteY1710" fmla="*/ 1612013 h 2152098"/>
              <a:gd name="connsiteX1711" fmla="*/ 4980091 w 9090025"/>
              <a:gd name="connsiteY1711" fmla="*/ 1612013 h 2152098"/>
              <a:gd name="connsiteX1712" fmla="*/ 4960668 w 9090025"/>
              <a:gd name="connsiteY1712" fmla="*/ 1615898 h 2152098"/>
              <a:gd name="connsiteX1713" fmla="*/ 4972322 w 9090025"/>
              <a:gd name="connsiteY1713" fmla="*/ 1615898 h 2152098"/>
              <a:gd name="connsiteX1714" fmla="*/ 4995629 w 9090025"/>
              <a:gd name="connsiteY1714" fmla="*/ 1619782 h 2152098"/>
              <a:gd name="connsiteX1715" fmla="*/ 5050014 w 9090025"/>
              <a:gd name="connsiteY1715" fmla="*/ 1619782 h 2152098"/>
              <a:gd name="connsiteX1716" fmla="*/ 5081091 w 9090025"/>
              <a:gd name="connsiteY1716" fmla="*/ 1619782 h 2152098"/>
              <a:gd name="connsiteX1717" fmla="*/ 5119937 w 9090025"/>
              <a:gd name="connsiteY1717" fmla="*/ 1619782 h 2152098"/>
              <a:gd name="connsiteX1718" fmla="*/ 5112168 w 9090025"/>
              <a:gd name="connsiteY1718" fmla="*/ 1615898 h 2152098"/>
              <a:gd name="connsiteX1719" fmla="*/ 5096630 w 9090025"/>
              <a:gd name="connsiteY1719" fmla="*/ 1612013 h 2152098"/>
              <a:gd name="connsiteX1720" fmla="*/ 5123822 w 9090025"/>
              <a:gd name="connsiteY1720" fmla="*/ 1612013 h 2152098"/>
              <a:gd name="connsiteX1721" fmla="*/ 5131591 w 9090025"/>
              <a:gd name="connsiteY1721" fmla="*/ 1615898 h 2152098"/>
              <a:gd name="connsiteX1722" fmla="*/ 5127707 w 9090025"/>
              <a:gd name="connsiteY1722" fmla="*/ 1619782 h 2152098"/>
              <a:gd name="connsiteX1723" fmla="*/ 5123822 w 9090025"/>
              <a:gd name="connsiteY1723" fmla="*/ 1623666 h 2152098"/>
              <a:gd name="connsiteX1724" fmla="*/ 5151014 w 9090025"/>
              <a:gd name="connsiteY1724" fmla="*/ 1623666 h 2152098"/>
              <a:gd name="connsiteX1725" fmla="*/ 5166553 w 9090025"/>
              <a:gd name="connsiteY1725" fmla="*/ 1623666 h 2152098"/>
              <a:gd name="connsiteX1726" fmla="*/ 5224822 w 9090025"/>
              <a:gd name="connsiteY1726" fmla="*/ 1623666 h 2152098"/>
              <a:gd name="connsiteX1727" fmla="*/ 5263669 w 9090025"/>
              <a:gd name="connsiteY1727" fmla="*/ 1623666 h 2152098"/>
              <a:gd name="connsiteX1728" fmla="*/ 5290861 w 9090025"/>
              <a:gd name="connsiteY1728" fmla="*/ 1623666 h 2152098"/>
              <a:gd name="connsiteX1729" fmla="*/ 5318053 w 9090025"/>
              <a:gd name="connsiteY1729" fmla="*/ 1623666 h 2152098"/>
              <a:gd name="connsiteX1730" fmla="*/ 5345246 w 9090025"/>
              <a:gd name="connsiteY1730" fmla="*/ 1627551 h 2152098"/>
              <a:gd name="connsiteX1731" fmla="*/ 5380207 w 9090025"/>
              <a:gd name="connsiteY1731" fmla="*/ 1627551 h 2152098"/>
              <a:gd name="connsiteX1732" fmla="*/ 5426823 w 9090025"/>
              <a:gd name="connsiteY1732" fmla="*/ 1627551 h 2152098"/>
              <a:gd name="connsiteX1733" fmla="*/ 5488977 w 9090025"/>
              <a:gd name="connsiteY1733" fmla="*/ 1627551 h 2152098"/>
              <a:gd name="connsiteX1734" fmla="*/ 5539477 w 9090025"/>
              <a:gd name="connsiteY1734" fmla="*/ 1627551 h 2152098"/>
              <a:gd name="connsiteX1735" fmla="*/ 5609400 w 9090025"/>
              <a:gd name="connsiteY1735" fmla="*/ 1623666 h 2152098"/>
              <a:gd name="connsiteX1736" fmla="*/ 5648247 w 9090025"/>
              <a:gd name="connsiteY1736" fmla="*/ 1623666 h 2152098"/>
              <a:gd name="connsiteX1737" fmla="*/ 5679324 w 9090025"/>
              <a:gd name="connsiteY1737" fmla="*/ 1623666 h 2152098"/>
              <a:gd name="connsiteX1738" fmla="*/ 5772555 w 9090025"/>
              <a:gd name="connsiteY1738" fmla="*/ 1623666 h 2152098"/>
              <a:gd name="connsiteX1739" fmla="*/ 5760901 w 9090025"/>
              <a:gd name="connsiteY1739" fmla="*/ 1619782 h 2152098"/>
              <a:gd name="connsiteX1740" fmla="*/ 5741478 w 9090025"/>
              <a:gd name="connsiteY1740" fmla="*/ 1619782 h 2152098"/>
              <a:gd name="connsiteX1741" fmla="*/ 5710401 w 9090025"/>
              <a:gd name="connsiteY1741" fmla="*/ 1615898 h 2152098"/>
              <a:gd name="connsiteX1742" fmla="*/ 5679324 w 9090025"/>
              <a:gd name="connsiteY1742" fmla="*/ 1615898 h 2152098"/>
              <a:gd name="connsiteX1743" fmla="*/ 5601631 w 9090025"/>
              <a:gd name="connsiteY1743" fmla="*/ 1612013 h 2152098"/>
              <a:gd name="connsiteX1744" fmla="*/ 5555016 w 9090025"/>
              <a:gd name="connsiteY1744" fmla="*/ 1612013 h 2152098"/>
              <a:gd name="connsiteX1745" fmla="*/ 5512285 w 9090025"/>
              <a:gd name="connsiteY1745" fmla="*/ 1612013 h 2152098"/>
              <a:gd name="connsiteX1746" fmla="*/ 5473438 w 9090025"/>
              <a:gd name="connsiteY1746" fmla="*/ 1612013 h 2152098"/>
              <a:gd name="connsiteX1747" fmla="*/ 5426823 w 9090025"/>
              <a:gd name="connsiteY1747" fmla="*/ 1612013 h 2152098"/>
              <a:gd name="connsiteX1748" fmla="*/ 5349130 w 9090025"/>
              <a:gd name="connsiteY1748" fmla="*/ 1608129 h 2152098"/>
              <a:gd name="connsiteX1749" fmla="*/ 5345246 w 9090025"/>
              <a:gd name="connsiteY1749" fmla="*/ 1604245 h 2152098"/>
              <a:gd name="connsiteX1750" fmla="*/ 5384092 w 9090025"/>
              <a:gd name="connsiteY1750" fmla="*/ 1600360 h 2152098"/>
              <a:gd name="connsiteX1751" fmla="*/ 5387977 w 9090025"/>
              <a:gd name="connsiteY1751" fmla="*/ 1604245 h 2152098"/>
              <a:gd name="connsiteX1752" fmla="*/ 5387977 w 9090025"/>
              <a:gd name="connsiteY1752" fmla="*/ 1596476 h 2152098"/>
              <a:gd name="connsiteX1753" fmla="*/ 5372438 w 9090025"/>
              <a:gd name="connsiteY1753" fmla="*/ 1592592 h 2152098"/>
              <a:gd name="connsiteX1754" fmla="*/ 5368553 w 9090025"/>
              <a:gd name="connsiteY1754" fmla="*/ 1592592 h 2152098"/>
              <a:gd name="connsiteX1755" fmla="*/ 5391861 w 9090025"/>
              <a:gd name="connsiteY1755" fmla="*/ 1588707 h 2152098"/>
              <a:gd name="connsiteX1756" fmla="*/ 5434592 w 9090025"/>
              <a:gd name="connsiteY1756" fmla="*/ 1592592 h 2152098"/>
              <a:gd name="connsiteX1757" fmla="*/ 5457900 w 9090025"/>
              <a:gd name="connsiteY1757" fmla="*/ 1596476 h 2152098"/>
              <a:gd name="connsiteX1758" fmla="*/ 5531708 w 9090025"/>
              <a:gd name="connsiteY1758" fmla="*/ 1592592 h 2152098"/>
              <a:gd name="connsiteX1759" fmla="*/ 5539477 w 9090025"/>
              <a:gd name="connsiteY1759" fmla="*/ 1592592 h 2152098"/>
              <a:gd name="connsiteX1760" fmla="*/ 5551131 w 9090025"/>
              <a:gd name="connsiteY1760" fmla="*/ 1592592 h 2152098"/>
              <a:gd name="connsiteX1761" fmla="*/ 5558900 w 9090025"/>
              <a:gd name="connsiteY1761" fmla="*/ 1588707 h 2152098"/>
              <a:gd name="connsiteX1762" fmla="*/ 5597746 w 9090025"/>
              <a:gd name="connsiteY1762" fmla="*/ 1588707 h 2152098"/>
              <a:gd name="connsiteX1763" fmla="*/ 5624939 w 9090025"/>
              <a:gd name="connsiteY1763" fmla="*/ 1592592 h 2152098"/>
              <a:gd name="connsiteX1764" fmla="*/ 5589977 w 9090025"/>
              <a:gd name="connsiteY1764" fmla="*/ 1596476 h 2152098"/>
              <a:gd name="connsiteX1765" fmla="*/ 5551131 w 9090025"/>
              <a:gd name="connsiteY1765" fmla="*/ 1600360 h 2152098"/>
              <a:gd name="connsiteX1766" fmla="*/ 5586093 w 9090025"/>
              <a:gd name="connsiteY1766" fmla="*/ 1604245 h 2152098"/>
              <a:gd name="connsiteX1767" fmla="*/ 5671554 w 9090025"/>
              <a:gd name="connsiteY1767" fmla="*/ 1604245 h 2152098"/>
              <a:gd name="connsiteX1768" fmla="*/ 5702631 w 9090025"/>
              <a:gd name="connsiteY1768" fmla="*/ 1604245 h 2152098"/>
              <a:gd name="connsiteX1769" fmla="*/ 5741478 w 9090025"/>
              <a:gd name="connsiteY1769" fmla="*/ 1604245 h 2152098"/>
              <a:gd name="connsiteX1770" fmla="*/ 5858016 w 9090025"/>
              <a:gd name="connsiteY1770" fmla="*/ 1608129 h 2152098"/>
              <a:gd name="connsiteX1771" fmla="*/ 5881324 w 9090025"/>
              <a:gd name="connsiteY1771" fmla="*/ 1600360 h 2152098"/>
              <a:gd name="connsiteX1772" fmla="*/ 5885209 w 9090025"/>
              <a:gd name="connsiteY1772" fmla="*/ 1592592 h 2152098"/>
              <a:gd name="connsiteX1773" fmla="*/ 5916286 w 9090025"/>
              <a:gd name="connsiteY1773" fmla="*/ 1588707 h 2152098"/>
              <a:gd name="connsiteX1774" fmla="*/ 5947363 w 9090025"/>
              <a:gd name="connsiteY1774" fmla="*/ 1580938 h 2152098"/>
              <a:gd name="connsiteX1775" fmla="*/ 5920170 w 9090025"/>
              <a:gd name="connsiteY1775" fmla="*/ 1577054 h 2152098"/>
              <a:gd name="connsiteX1776" fmla="*/ 5892978 w 9090025"/>
              <a:gd name="connsiteY1776" fmla="*/ 1577054 h 2152098"/>
              <a:gd name="connsiteX1777" fmla="*/ 5850247 w 9090025"/>
              <a:gd name="connsiteY1777" fmla="*/ 1577054 h 2152098"/>
              <a:gd name="connsiteX1778" fmla="*/ 5815285 w 9090025"/>
              <a:gd name="connsiteY1778" fmla="*/ 1573170 h 2152098"/>
              <a:gd name="connsiteX1779" fmla="*/ 5764785 w 9090025"/>
              <a:gd name="connsiteY1779" fmla="*/ 1577054 h 2152098"/>
              <a:gd name="connsiteX1780" fmla="*/ 5667670 w 9090025"/>
              <a:gd name="connsiteY1780" fmla="*/ 1577054 h 2152098"/>
              <a:gd name="connsiteX1781" fmla="*/ 5586093 w 9090025"/>
              <a:gd name="connsiteY1781" fmla="*/ 1573170 h 2152098"/>
              <a:gd name="connsiteX1782" fmla="*/ 5547246 w 9090025"/>
              <a:gd name="connsiteY1782" fmla="*/ 1573170 h 2152098"/>
              <a:gd name="connsiteX1783" fmla="*/ 5512285 w 9090025"/>
              <a:gd name="connsiteY1783" fmla="*/ 1573170 h 2152098"/>
              <a:gd name="connsiteX1784" fmla="*/ 5477323 w 9090025"/>
              <a:gd name="connsiteY1784" fmla="*/ 1573170 h 2152098"/>
              <a:gd name="connsiteX1785" fmla="*/ 5446246 w 9090025"/>
              <a:gd name="connsiteY1785" fmla="*/ 1573170 h 2152098"/>
              <a:gd name="connsiteX1786" fmla="*/ 5419054 w 9090025"/>
              <a:gd name="connsiteY1786" fmla="*/ 1573170 h 2152098"/>
              <a:gd name="connsiteX1787" fmla="*/ 5391861 w 9090025"/>
              <a:gd name="connsiteY1787" fmla="*/ 1573170 h 2152098"/>
              <a:gd name="connsiteX1788" fmla="*/ 5364669 w 9090025"/>
              <a:gd name="connsiteY1788" fmla="*/ 1573170 h 2152098"/>
              <a:gd name="connsiteX1789" fmla="*/ 5283092 w 9090025"/>
              <a:gd name="connsiteY1789" fmla="*/ 1577054 h 2152098"/>
              <a:gd name="connsiteX1790" fmla="*/ 5224822 w 9090025"/>
              <a:gd name="connsiteY1790" fmla="*/ 1577054 h 2152098"/>
              <a:gd name="connsiteX1791" fmla="*/ 5193745 w 9090025"/>
              <a:gd name="connsiteY1791" fmla="*/ 1577054 h 2152098"/>
              <a:gd name="connsiteX1792" fmla="*/ 5135476 w 9090025"/>
              <a:gd name="connsiteY1792" fmla="*/ 1577054 h 2152098"/>
              <a:gd name="connsiteX1793" fmla="*/ 5092745 w 9090025"/>
              <a:gd name="connsiteY1793" fmla="*/ 1577054 h 2152098"/>
              <a:gd name="connsiteX1794" fmla="*/ 5038360 w 9090025"/>
              <a:gd name="connsiteY1794" fmla="*/ 1577054 h 2152098"/>
              <a:gd name="connsiteX1795" fmla="*/ 5034476 w 9090025"/>
              <a:gd name="connsiteY1795" fmla="*/ 1573170 h 2152098"/>
              <a:gd name="connsiteX1796" fmla="*/ 5139361 w 9090025"/>
              <a:gd name="connsiteY1796" fmla="*/ 1569285 h 2152098"/>
              <a:gd name="connsiteX1797" fmla="*/ 5162668 w 9090025"/>
              <a:gd name="connsiteY1797" fmla="*/ 1565401 h 2152098"/>
              <a:gd name="connsiteX1798" fmla="*/ 5189861 w 9090025"/>
              <a:gd name="connsiteY1798" fmla="*/ 1561517 h 2152098"/>
              <a:gd name="connsiteX1799" fmla="*/ 5228707 w 9090025"/>
              <a:gd name="connsiteY1799" fmla="*/ 1553748 h 2152098"/>
              <a:gd name="connsiteX1800" fmla="*/ 5220938 w 9090025"/>
              <a:gd name="connsiteY1800" fmla="*/ 1553748 h 2152098"/>
              <a:gd name="connsiteX1801" fmla="*/ 5209284 w 9090025"/>
              <a:gd name="connsiteY1801" fmla="*/ 1553748 h 2152098"/>
              <a:gd name="connsiteX1802" fmla="*/ 5201515 w 9090025"/>
              <a:gd name="connsiteY1802" fmla="*/ 1542095 h 2152098"/>
              <a:gd name="connsiteX1803" fmla="*/ 5224822 w 9090025"/>
              <a:gd name="connsiteY1803" fmla="*/ 1538210 h 2152098"/>
              <a:gd name="connsiteX1804" fmla="*/ 5283092 w 9090025"/>
              <a:gd name="connsiteY1804" fmla="*/ 1545979 h 2152098"/>
              <a:gd name="connsiteX1805" fmla="*/ 5318053 w 9090025"/>
              <a:gd name="connsiteY1805" fmla="*/ 1542095 h 2152098"/>
              <a:gd name="connsiteX1806" fmla="*/ 5325823 w 9090025"/>
              <a:gd name="connsiteY1806" fmla="*/ 1538210 h 2152098"/>
              <a:gd name="connsiteX1807" fmla="*/ 5341361 w 9090025"/>
              <a:gd name="connsiteY1807" fmla="*/ 1534326 h 2152098"/>
              <a:gd name="connsiteX1808" fmla="*/ 5356900 w 9090025"/>
              <a:gd name="connsiteY1808" fmla="*/ 1530442 h 2152098"/>
              <a:gd name="connsiteX1809" fmla="*/ 5333592 w 9090025"/>
              <a:gd name="connsiteY1809" fmla="*/ 1526557 h 2152098"/>
              <a:gd name="connsiteX1810" fmla="*/ 5306399 w 9090025"/>
              <a:gd name="connsiteY1810" fmla="*/ 1530442 h 2152098"/>
              <a:gd name="connsiteX1811" fmla="*/ 5290861 w 9090025"/>
              <a:gd name="connsiteY1811" fmla="*/ 1530442 h 2152098"/>
              <a:gd name="connsiteX1812" fmla="*/ 5271438 w 9090025"/>
              <a:gd name="connsiteY1812" fmla="*/ 1530442 h 2152098"/>
              <a:gd name="connsiteX1813" fmla="*/ 5189861 w 9090025"/>
              <a:gd name="connsiteY1813" fmla="*/ 1522673 h 2152098"/>
              <a:gd name="connsiteX1814" fmla="*/ 5131591 w 9090025"/>
              <a:gd name="connsiteY1814" fmla="*/ 1526557 h 2152098"/>
              <a:gd name="connsiteX1815" fmla="*/ 5088860 w 9090025"/>
              <a:gd name="connsiteY1815" fmla="*/ 1526557 h 2152098"/>
              <a:gd name="connsiteX1816" fmla="*/ 5073322 w 9090025"/>
              <a:gd name="connsiteY1816" fmla="*/ 1526557 h 2152098"/>
              <a:gd name="connsiteX1817" fmla="*/ 5065553 w 9090025"/>
              <a:gd name="connsiteY1817" fmla="*/ 1526557 h 2152098"/>
              <a:gd name="connsiteX1818" fmla="*/ 5050014 w 9090025"/>
              <a:gd name="connsiteY1818" fmla="*/ 1522673 h 2152098"/>
              <a:gd name="connsiteX1819" fmla="*/ 5038360 w 9090025"/>
              <a:gd name="connsiteY1819" fmla="*/ 1522673 h 2152098"/>
              <a:gd name="connsiteX1820" fmla="*/ 5042245 w 9090025"/>
              <a:gd name="connsiteY1820" fmla="*/ 1518788 h 2152098"/>
              <a:gd name="connsiteX1821" fmla="*/ 5073322 w 9090025"/>
              <a:gd name="connsiteY1821" fmla="*/ 1518788 h 2152098"/>
              <a:gd name="connsiteX1822" fmla="*/ 5127707 w 9090025"/>
              <a:gd name="connsiteY1822" fmla="*/ 1514904 h 2152098"/>
              <a:gd name="connsiteX1823" fmla="*/ 5162668 w 9090025"/>
              <a:gd name="connsiteY1823" fmla="*/ 1514904 h 2152098"/>
              <a:gd name="connsiteX1824" fmla="*/ 5166553 w 9090025"/>
              <a:gd name="connsiteY1824" fmla="*/ 1511020 h 2152098"/>
              <a:gd name="connsiteX1825" fmla="*/ 5185976 w 9090025"/>
              <a:gd name="connsiteY1825" fmla="*/ 1511020 h 2152098"/>
              <a:gd name="connsiteX1826" fmla="*/ 5205399 w 9090025"/>
              <a:gd name="connsiteY1826" fmla="*/ 1514904 h 2152098"/>
              <a:gd name="connsiteX1827" fmla="*/ 5224822 w 9090025"/>
              <a:gd name="connsiteY1827" fmla="*/ 1514904 h 2152098"/>
              <a:gd name="connsiteX1828" fmla="*/ 5267553 w 9090025"/>
              <a:gd name="connsiteY1828" fmla="*/ 1518788 h 2152098"/>
              <a:gd name="connsiteX1829" fmla="*/ 5318053 w 9090025"/>
              <a:gd name="connsiteY1829" fmla="*/ 1518788 h 2152098"/>
              <a:gd name="connsiteX1830" fmla="*/ 5364669 w 9090025"/>
              <a:gd name="connsiteY1830" fmla="*/ 1522673 h 2152098"/>
              <a:gd name="connsiteX1831" fmla="*/ 5384092 w 9090025"/>
              <a:gd name="connsiteY1831" fmla="*/ 1530442 h 2152098"/>
              <a:gd name="connsiteX1832" fmla="*/ 5411284 w 9090025"/>
              <a:gd name="connsiteY1832" fmla="*/ 1534326 h 2152098"/>
              <a:gd name="connsiteX1833" fmla="*/ 5461785 w 9090025"/>
              <a:gd name="connsiteY1833" fmla="*/ 1530442 h 2152098"/>
              <a:gd name="connsiteX1834" fmla="*/ 5477323 w 9090025"/>
              <a:gd name="connsiteY1834" fmla="*/ 1526557 h 2152098"/>
              <a:gd name="connsiteX1835" fmla="*/ 5516169 w 9090025"/>
              <a:gd name="connsiteY1835" fmla="*/ 1522673 h 2152098"/>
              <a:gd name="connsiteX1836" fmla="*/ 5582208 w 9090025"/>
              <a:gd name="connsiteY1836" fmla="*/ 1522673 h 2152098"/>
              <a:gd name="connsiteX1837" fmla="*/ 5648247 w 9090025"/>
              <a:gd name="connsiteY1837" fmla="*/ 1522673 h 2152098"/>
              <a:gd name="connsiteX1838" fmla="*/ 5799747 w 9090025"/>
              <a:gd name="connsiteY1838" fmla="*/ 1522673 h 2152098"/>
              <a:gd name="connsiteX1839" fmla="*/ 5900747 w 9090025"/>
              <a:gd name="connsiteY1839" fmla="*/ 1526557 h 2152098"/>
              <a:gd name="connsiteX1840" fmla="*/ 5924055 w 9090025"/>
              <a:gd name="connsiteY1840" fmla="*/ 1526557 h 2152098"/>
              <a:gd name="connsiteX1841" fmla="*/ 5959017 w 9090025"/>
              <a:gd name="connsiteY1841" fmla="*/ 1526557 h 2152098"/>
              <a:gd name="connsiteX1842" fmla="*/ 5978440 w 9090025"/>
              <a:gd name="connsiteY1842" fmla="*/ 1526557 h 2152098"/>
              <a:gd name="connsiteX1843" fmla="*/ 6048363 w 9090025"/>
              <a:gd name="connsiteY1843" fmla="*/ 1530442 h 2152098"/>
              <a:gd name="connsiteX1844" fmla="*/ 6071671 w 9090025"/>
              <a:gd name="connsiteY1844" fmla="*/ 1530442 h 2152098"/>
              <a:gd name="connsiteX1845" fmla="*/ 6153248 w 9090025"/>
              <a:gd name="connsiteY1845" fmla="*/ 1530442 h 2152098"/>
              <a:gd name="connsiteX1846" fmla="*/ 6328056 w 9090025"/>
              <a:gd name="connsiteY1846" fmla="*/ 1534326 h 2152098"/>
              <a:gd name="connsiteX1847" fmla="*/ 6359133 w 9090025"/>
              <a:gd name="connsiteY1847" fmla="*/ 1538210 h 2152098"/>
              <a:gd name="connsiteX1848" fmla="*/ 6390210 w 9090025"/>
              <a:gd name="connsiteY1848" fmla="*/ 1538210 h 2152098"/>
              <a:gd name="connsiteX1849" fmla="*/ 6429056 w 9090025"/>
              <a:gd name="connsiteY1849" fmla="*/ 1542095 h 2152098"/>
              <a:gd name="connsiteX1850" fmla="*/ 6467903 w 9090025"/>
              <a:gd name="connsiteY1850" fmla="*/ 1545979 h 2152098"/>
              <a:gd name="connsiteX1851" fmla="*/ 6502864 w 9090025"/>
              <a:gd name="connsiteY1851" fmla="*/ 1545979 h 2152098"/>
              <a:gd name="connsiteX1852" fmla="*/ 6533941 w 9090025"/>
              <a:gd name="connsiteY1852" fmla="*/ 1549863 h 2152098"/>
              <a:gd name="connsiteX1853" fmla="*/ 6553364 w 9090025"/>
              <a:gd name="connsiteY1853" fmla="*/ 1549863 h 2152098"/>
              <a:gd name="connsiteX1854" fmla="*/ 6607749 w 9090025"/>
              <a:gd name="connsiteY1854" fmla="*/ 1549863 h 2152098"/>
              <a:gd name="connsiteX1855" fmla="*/ 6588326 w 9090025"/>
              <a:gd name="connsiteY1855" fmla="*/ 1542095 h 2152098"/>
              <a:gd name="connsiteX1856" fmla="*/ 6557249 w 9090025"/>
              <a:gd name="connsiteY1856" fmla="*/ 1538210 h 2152098"/>
              <a:gd name="connsiteX1857" fmla="*/ 6510634 w 9090025"/>
              <a:gd name="connsiteY1857" fmla="*/ 1530442 h 2152098"/>
              <a:gd name="connsiteX1858" fmla="*/ 6417403 w 9090025"/>
              <a:gd name="connsiteY1858" fmla="*/ 1522673 h 2152098"/>
              <a:gd name="connsiteX1859" fmla="*/ 6378556 w 9090025"/>
              <a:gd name="connsiteY1859" fmla="*/ 1518788 h 2152098"/>
              <a:gd name="connsiteX1860" fmla="*/ 6351364 w 9090025"/>
              <a:gd name="connsiteY1860" fmla="*/ 1518788 h 2152098"/>
              <a:gd name="connsiteX1861" fmla="*/ 6347479 w 9090025"/>
              <a:gd name="connsiteY1861" fmla="*/ 1522673 h 2152098"/>
              <a:gd name="connsiteX1862" fmla="*/ 6331941 w 9090025"/>
              <a:gd name="connsiteY1862" fmla="*/ 1526557 h 2152098"/>
              <a:gd name="connsiteX1863" fmla="*/ 6312518 w 9090025"/>
              <a:gd name="connsiteY1863" fmla="*/ 1518788 h 2152098"/>
              <a:gd name="connsiteX1864" fmla="*/ 6289210 w 9090025"/>
              <a:gd name="connsiteY1864" fmla="*/ 1514904 h 2152098"/>
              <a:gd name="connsiteX1865" fmla="*/ 6262017 w 9090025"/>
              <a:gd name="connsiteY1865" fmla="*/ 1507135 h 2152098"/>
              <a:gd name="connsiteX1866" fmla="*/ 6254248 w 9090025"/>
              <a:gd name="connsiteY1866" fmla="*/ 1507135 h 2152098"/>
              <a:gd name="connsiteX1867" fmla="*/ 6242594 w 9090025"/>
              <a:gd name="connsiteY1867" fmla="*/ 1507135 h 2152098"/>
              <a:gd name="connsiteX1868" fmla="*/ 6211517 w 9090025"/>
              <a:gd name="connsiteY1868" fmla="*/ 1503251 h 2152098"/>
              <a:gd name="connsiteX1869" fmla="*/ 6149363 w 9090025"/>
              <a:gd name="connsiteY1869" fmla="*/ 1499367 h 2152098"/>
              <a:gd name="connsiteX1870" fmla="*/ 6063902 w 9090025"/>
              <a:gd name="connsiteY1870" fmla="*/ 1495482 h 2152098"/>
              <a:gd name="connsiteX1871" fmla="*/ 6017286 w 9090025"/>
              <a:gd name="connsiteY1871" fmla="*/ 1491598 h 2152098"/>
              <a:gd name="connsiteX1872" fmla="*/ 5970671 w 9090025"/>
              <a:gd name="connsiteY1872" fmla="*/ 1487714 h 2152098"/>
              <a:gd name="connsiteX1873" fmla="*/ 5939594 w 9090025"/>
              <a:gd name="connsiteY1873" fmla="*/ 1487714 h 2152098"/>
              <a:gd name="connsiteX1874" fmla="*/ 5889093 w 9090025"/>
              <a:gd name="connsiteY1874" fmla="*/ 1487714 h 2152098"/>
              <a:gd name="connsiteX1875" fmla="*/ 5842478 w 9090025"/>
              <a:gd name="connsiteY1875" fmla="*/ 1491598 h 2152098"/>
              <a:gd name="connsiteX1876" fmla="*/ 5865786 w 9090025"/>
              <a:gd name="connsiteY1876" fmla="*/ 1495482 h 2152098"/>
              <a:gd name="connsiteX1877" fmla="*/ 5896863 w 9090025"/>
              <a:gd name="connsiteY1877" fmla="*/ 1495482 h 2152098"/>
              <a:gd name="connsiteX1878" fmla="*/ 5935709 w 9090025"/>
              <a:gd name="connsiteY1878" fmla="*/ 1499367 h 2152098"/>
              <a:gd name="connsiteX1879" fmla="*/ 5993978 w 9090025"/>
              <a:gd name="connsiteY1879" fmla="*/ 1499367 h 2152098"/>
              <a:gd name="connsiteX1880" fmla="*/ 6044478 w 9090025"/>
              <a:gd name="connsiteY1880" fmla="*/ 1499367 h 2152098"/>
              <a:gd name="connsiteX1881" fmla="*/ 6071671 w 9090025"/>
              <a:gd name="connsiteY1881" fmla="*/ 1499367 h 2152098"/>
              <a:gd name="connsiteX1882" fmla="*/ 6094979 w 9090025"/>
              <a:gd name="connsiteY1882" fmla="*/ 1503251 h 2152098"/>
              <a:gd name="connsiteX1883" fmla="*/ 6126056 w 9090025"/>
              <a:gd name="connsiteY1883" fmla="*/ 1503251 h 2152098"/>
              <a:gd name="connsiteX1884" fmla="*/ 6137709 w 9090025"/>
              <a:gd name="connsiteY1884" fmla="*/ 1503251 h 2152098"/>
              <a:gd name="connsiteX1885" fmla="*/ 6145479 w 9090025"/>
              <a:gd name="connsiteY1885" fmla="*/ 1507135 h 2152098"/>
              <a:gd name="connsiteX1886" fmla="*/ 6153248 w 9090025"/>
              <a:gd name="connsiteY1886" fmla="*/ 1511020 h 2152098"/>
              <a:gd name="connsiteX1887" fmla="*/ 6161017 w 9090025"/>
              <a:gd name="connsiteY1887" fmla="*/ 1514904 h 2152098"/>
              <a:gd name="connsiteX1888" fmla="*/ 6207633 w 9090025"/>
              <a:gd name="connsiteY1888" fmla="*/ 1518788 h 2152098"/>
              <a:gd name="connsiteX1889" fmla="*/ 6211517 w 9090025"/>
              <a:gd name="connsiteY1889" fmla="*/ 1522673 h 2152098"/>
              <a:gd name="connsiteX1890" fmla="*/ 6192094 w 9090025"/>
              <a:gd name="connsiteY1890" fmla="*/ 1522673 h 2152098"/>
              <a:gd name="connsiteX1891" fmla="*/ 6176556 w 9090025"/>
              <a:gd name="connsiteY1891" fmla="*/ 1522673 h 2152098"/>
              <a:gd name="connsiteX1892" fmla="*/ 6164902 w 9090025"/>
              <a:gd name="connsiteY1892" fmla="*/ 1518788 h 2152098"/>
              <a:gd name="connsiteX1893" fmla="*/ 6094979 w 9090025"/>
              <a:gd name="connsiteY1893" fmla="*/ 1514904 h 2152098"/>
              <a:gd name="connsiteX1894" fmla="*/ 6063902 w 9090025"/>
              <a:gd name="connsiteY1894" fmla="*/ 1514904 h 2152098"/>
              <a:gd name="connsiteX1895" fmla="*/ 5982324 w 9090025"/>
              <a:gd name="connsiteY1895" fmla="*/ 1511020 h 2152098"/>
              <a:gd name="connsiteX1896" fmla="*/ 5920170 w 9090025"/>
              <a:gd name="connsiteY1896" fmla="*/ 1507135 h 2152098"/>
              <a:gd name="connsiteX1897" fmla="*/ 5873555 w 9090025"/>
              <a:gd name="connsiteY1897" fmla="*/ 1507135 h 2152098"/>
              <a:gd name="connsiteX1898" fmla="*/ 5819170 w 9090025"/>
              <a:gd name="connsiteY1898" fmla="*/ 1499367 h 2152098"/>
              <a:gd name="connsiteX1899" fmla="*/ 5799747 w 9090025"/>
              <a:gd name="connsiteY1899" fmla="*/ 1499367 h 2152098"/>
              <a:gd name="connsiteX1900" fmla="*/ 5768670 w 9090025"/>
              <a:gd name="connsiteY1900" fmla="*/ 1499367 h 2152098"/>
              <a:gd name="connsiteX1901" fmla="*/ 5741478 w 9090025"/>
              <a:gd name="connsiteY1901" fmla="*/ 1503251 h 2152098"/>
              <a:gd name="connsiteX1902" fmla="*/ 5683208 w 9090025"/>
              <a:gd name="connsiteY1902" fmla="*/ 1503251 h 2152098"/>
              <a:gd name="connsiteX1903" fmla="*/ 5687093 w 9090025"/>
              <a:gd name="connsiteY1903" fmla="*/ 1503251 h 2152098"/>
              <a:gd name="connsiteX1904" fmla="*/ 5698747 w 9090025"/>
              <a:gd name="connsiteY1904" fmla="*/ 1499367 h 2152098"/>
              <a:gd name="connsiteX1905" fmla="*/ 5698747 w 9090025"/>
              <a:gd name="connsiteY1905" fmla="*/ 1495482 h 2152098"/>
              <a:gd name="connsiteX1906" fmla="*/ 5694862 w 9090025"/>
              <a:gd name="connsiteY1906" fmla="*/ 1491598 h 2152098"/>
              <a:gd name="connsiteX1907" fmla="*/ 5683208 w 9090025"/>
              <a:gd name="connsiteY1907" fmla="*/ 1487714 h 2152098"/>
              <a:gd name="connsiteX1908" fmla="*/ 5671554 w 9090025"/>
              <a:gd name="connsiteY1908" fmla="*/ 1487714 h 2152098"/>
              <a:gd name="connsiteX1909" fmla="*/ 5659900 w 9090025"/>
              <a:gd name="connsiteY1909" fmla="*/ 1487714 h 2152098"/>
              <a:gd name="connsiteX1910" fmla="*/ 5648247 w 9090025"/>
              <a:gd name="connsiteY1910" fmla="*/ 1487714 h 2152098"/>
              <a:gd name="connsiteX1911" fmla="*/ 5605516 w 9090025"/>
              <a:gd name="connsiteY1911" fmla="*/ 1483829 h 2152098"/>
              <a:gd name="connsiteX1912" fmla="*/ 5601631 w 9090025"/>
              <a:gd name="connsiteY1912" fmla="*/ 1476060 h 2152098"/>
              <a:gd name="connsiteX1913" fmla="*/ 5586093 w 9090025"/>
              <a:gd name="connsiteY1913" fmla="*/ 1476060 h 2152098"/>
              <a:gd name="connsiteX1914" fmla="*/ 5547246 w 9090025"/>
              <a:gd name="connsiteY1914" fmla="*/ 1472176 h 2152098"/>
              <a:gd name="connsiteX1915" fmla="*/ 5508400 w 9090025"/>
              <a:gd name="connsiteY1915" fmla="*/ 1472176 h 2152098"/>
              <a:gd name="connsiteX1916" fmla="*/ 5485092 w 9090025"/>
              <a:gd name="connsiteY1916" fmla="*/ 1472176 h 2152098"/>
              <a:gd name="connsiteX1917" fmla="*/ 5411284 w 9090025"/>
              <a:gd name="connsiteY1917" fmla="*/ 1464407 h 2152098"/>
              <a:gd name="connsiteX1918" fmla="*/ 5395746 w 9090025"/>
              <a:gd name="connsiteY1918" fmla="*/ 1460523 h 2152098"/>
              <a:gd name="connsiteX1919" fmla="*/ 5387977 w 9090025"/>
              <a:gd name="connsiteY1919" fmla="*/ 1460523 h 2152098"/>
              <a:gd name="connsiteX1920" fmla="*/ 5360784 w 9090025"/>
              <a:gd name="connsiteY1920" fmla="*/ 1456639 h 2152098"/>
              <a:gd name="connsiteX1921" fmla="*/ 5329707 w 9090025"/>
              <a:gd name="connsiteY1921" fmla="*/ 1456639 h 2152098"/>
              <a:gd name="connsiteX1922" fmla="*/ 5318053 w 9090025"/>
              <a:gd name="connsiteY1922" fmla="*/ 1456639 h 2152098"/>
              <a:gd name="connsiteX1923" fmla="*/ 5310284 w 9090025"/>
              <a:gd name="connsiteY1923" fmla="*/ 1452754 h 2152098"/>
              <a:gd name="connsiteX1924" fmla="*/ 5306399 w 9090025"/>
              <a:gd name="connsiteY1924" fmla="*/ 1452754 h 2152098"/>
              <a:gd name="connsiteX1925" fmla="*/ 5298630 w 9090025"/>
              <a:gd name="connsiteY1925" fmla="*/ 1452754 h 2152098"/>
              <a:gd name="connsiteX1926" fmla="*/ 5279207 w 9090025"/>
              <a:gd name="connsiteY1926" fmla="*/ 1448870 h 2152098"/>
              <a:gd name="connsiteX1927" fmla="*/ 5259784 w 9090025"/>
              <a:gd name="connsiteY1927" fmla="*/ 1448870 h 2152098"/>
              <a:gd name="connsiteX1928" fmla="*/ 5248130 w 9090025"/>
              <a:gd name="connsiteY1928" fmla="*/ 1444985 h 2152098"/>
              <a:gd name="connsiteX1929" fmla="*/ 5213168 w 9090025"/>
              <a:gd name="connsiteY1929" fmla="*/ 1444985 h 2152098"/>
              <a:gd name="connsiteX1930" fmla="*/ 5139361 w 9090025"/>
              <a:gd name="connsiteY1930" fmla="*/ 1444985 h 2152098"/>
              <a:gd name="connsiteX1931" fmla="*/ 5116053 w 9090025"/>
              <a:gd name="connsiteY1931" fmla="*/ 1448870 h 2152098"/>
              <a:gd name="connsiteX1932" fmla="*/ 5108284 w 9090025"/>
              <a:gd name="connsiteY1932" fmla="*/ 1452754 h 2152098"/>
              <a:gd name="connsiteX1933" fmla="*/ 5104399 w 9090025"/>
              <a:gd name="connsiteY1933" fmla="*/ 1448870 h 2152098"/>
              <a:gd name="connsiteX1934" fmla="*/ 5077207 w 9090025"/>
              <a:gd name="connsiteY1934" fmla="*/ 1444985 h 2152098"/>
              <a:gd name="connsiteX1935" fmla="*/ 5065553 w 9090025"/>
              <a:gd name="connsiteY1935" fmla="*/ 1444985 h 2152098"/>
              <a:gd name="connsiteX1936" fmla="*/ 5061668 w 9090025"/>
              <a:gd name="connsiteY1936" fmla="*/ 1444985 h 2152098"/>
              <a:gd name="connsiteX1937" fmla="*/ 5042245 w 9090025"/>
              <a:gd name="connsiteY1937" fmla="*/ 1448870 h 2152098"/>
              <a:gd name="connsiteX1938" fmla="*/ 5015053 w 9090025"/>
              <a:gd name="connsiteY1938" fmla="*/ 1452754 h 2152098"/>
              <a:gd name="connsiteX1939" fmla="*/ 5007283 w 9090025"/>
              <a:gd name="connsiteY1939" fmla="*/ 1452754 h 2152098"/>
              <a:gd name="connsiteX1940" fmla="*/ 4987860 w 9090025"/>
              <a:gd name="connsiteY1940" fmla="*/ 1452754 h 2152098"/>
              <a:gd name="connsiteX1941" fmla="*/ 4972322 w 9090025"/>
              <a:gd name="connsiteY1941" fmla="*/ 1448870 h 2152098"/>
              <a:gd name="connsiteX1942" fmla="*/ 4960668 w 9090025"/>
              <a:gd name="connsiteY1942" fmla="*/ 1444985 h 2152098"/>
              <a:gd name="connsiteX1943" fmla="*/ 4949014 w 9090025"/>
              <a:gd name="connsiteY1943" fmla="*/ 1444985 h 2152098"/>
              <a:gd name="connsiteX1944" fmla="*/ 4894629 w 9090025"/>
              <a:gd name="connsiteY1944" fmla="*/ 1444985 h 2152098"/>
              <a:gd name="connsiteX1945" fmla="*/ 4844129 w 9090025"/>
              <a:gd name="connsiteY1945" fmla="*/ 1444985 h 2152098"/>
              <a:gd name="connsiteX1946" fmla="*/ 4801398 w 9090025"/>
              <a:gd name="connsiteY1946" fmla="*/ 1444985 h 2152098"/>
              <a:gd name="connsiteX1947" fmla="*/ 4762552 w 9090025"/>
              <a:gd name="connsiteY1947" fmla="*/ 1448870 h 2152098"/>
              <a:gd name="connsiteX1948" fmla="*/ 4723706 w 9090025"/>
              <a:gd name="connsiteY1948" fmla="*/ 1448870 h 2152098"/>
              <a:gd name="connsiteX1949" fmla="*/ 4665436 w 9090025"/>
              <a:gd name="connsiteY1949" fmla="*/ 1448870 h 2152098"/>
              <a:gd name="connsiteX1950" fmla="*/ 4669321 w 9090025"/>
              <a:gd name="connsiteY1950" fmla="*/ 1444985 h 2152098"/>
              <a:gd name="connsiteX1951" fmla="*/ 4680975 w 9090025"/>
              <a:gd name="connsiteY1951" fmla="*/ 1444985 h 2152098"/>
              <a:gd name="connsiteX1952" fmla="*/ 4739244 w 9090025"/>
              <a:gd name="connsiteY1952" fmla="*/ 1441101 h 2152098"/>
              <a:gd name="connsiteX1953" fmla="*/ 4781975 w 9090025"/>
              <a:gd name="connsiteY1953" fmla="*/ 1441101 h 2152098"/>
              <a:gd name="connsiteX1954" fmla="*/ 4855783 w 9090025"/>
              <a:gd name="connsiteY1954" fmla="*/ 1444985 h 2152098"/>
              <a:gd name="connsiteX1955" fmla="*/ 4859667 w 9090025"/>
              <a:gd name="connsiteY1955" fmla="*/ 1444985 h 2152098"/>
              <a:gd name="connsiteX1956" fmla="*/ 4952898 w 9090025"/>
              <a:gd name="connsiteY1956" fmla="*/ 1437217 h 2152098"/>
              <a:gd name="connsiteX1957" fmla="*/ 5011168 w 9090025"/>
              <a:gd name="connsiteY1957" fmla="*/ 1433332 h 2152098"/>
              <a:gd name="connsiteX1958" fmla="*/ 5077207 w 9090025"/>
              <a:gd name="connsiteY1958" fmla="*/ 1433332 h 2152098"/>
              <a:gd name="connsiteX1959" fmla="*/ 5178207 w 9090025"/>
              <a:gd name="connsiteY1959" fmla="*/ 1433332 h 2152098"/>
              <a:gd name="connsiteX1960" fmla="*/ 5209284 w 9090025"/>
              <a:gd name="connsiteY1960" fmla="*/ 1437217 h 2152098"/>
              <a:gd name="connsiteX1961" fmla="*/ 5259784 w 9090025"/>
              <a:gd name="connsiteY1961" fmla="*/ 1437217 h 2152098"/>
              <a:gd name="connsiteX1962" fmla="*/ 5267553 w 9090025"/>
              <a:gd name="connsiteY1962" fmla="*/ 1437217 h 2152098"/>
              <a:gd name="connsiteX1963" fmla="*/ 5283092 w 9090025"/>
              <a:gd name="connsiteY1963" fmla="*/ 1441101 h 2152098"/>
              <a:gd name="connsiteX1964" fmla="*/ 5314169 w 9090025"/>
              <a:gd name="connsiteY1964" fmla="*/ 1441101 h 2152098"/>
              <a:gd name="connsiteX1965" fmla="*/ 5318053 w 9090025"/>
              <a:gd name="connsiteY1965" fmla="*/ 1441101 h 2152098"/>
              <a:gd name="connsiteX1966" fmla="*/ 5325823 w 9090025"/>
              <a:gd name="connsiteY1966" fmla="*/ 1437217 h 2152098"/>
              <a:gd name="connsiteX1967" fmla="*/ 5329707 w 9090025"/>
              <a:gd name="connsiteY1967" fmla="*/ 1441101 h 2152098"/>
              <a:gd name="connsiteX1968" fmla="*/ 5349130 w 9090025"/>
              <a:gd name="connsiteY1968" fmla="*/ 1441101 h 2152098"/>
              <a:gd name="connsiteX1969" fmla="*/ 5368553 w 9090025"/>
              <a:gd name="connsiteY1969" fmla="*/ 1444985 h 2152098"/>
              <a:gd name="connsiteX1970" fmla="*/ 5376323 w 9090025"/>
              <a:gd name="connsiteY1970" fmla="*/ 1437217 h 2152098"/>
              <a:gd name="connsiteX1971" fmla="*/ 5384092 w 9090025"/>
              <a:gd name="connsiteY1971" fmla="*/ 1429448 h 2152098"/>
              <a:gd name="connsiteX1972" fmla="*/ 5399630 w 9090025"/>
              <a:gd name="connsiteY1972" fmla="*/ 1429448 h 2152098"/>
              <a:gd name="connsiteX1973" fmla="*/ 5450131 w 9090025"/>
              <a:gd name="connsiteY1973" fmla="*/ 1425564 h 2152098"/>
              <a:gd name="connsiteX1974" fmla="*/ 5543362 w 9090025"/>
              <a:gd name="connsiteY1974" fmla="*/ 1421679 h 2152098"/>
              <a:gd name="connsiteX1975" fmla="*/ 5578323 w 9090025"/>
              <a:gd name="connsiteY1975" fmla="*/ 1421679 h 2152098"/>
              <a:gd name="connsiteX1976" fmla="*/ 5570554 w 9090025"/>
              <a:gd name="connsiteY1976" fmla="*/ 1413911 h 2152098"/>
              <a:gd name="connsiteX1977" fmla="*/ 5551131 w 9090025"/>
              <a:gd name="connsiteY1977" fmla="*/ 1410026 h 2152098"/>
              <a:gd name="connsiteX1978" fmla="*/ 5531708 w 9090025"/>
              <a:gd name="connsiteY1978" fmla="*/ 1410026 h 2152098"/>
              <a:gd name="connsiteX1979" fmla="*/ 5469554 w 9090025"/>
              <a:gd name="connsiteY1979" fmla="*/ 1410026 h 2152098"/>
              <a:gd name="connsiteX1980" fmla="*/ 5438477 w 9090025"/>
              <a:gd name="connsiteY1980" fmla="*/ 1402257 h 2152098"/>
              <a:gd name="connsiteX1981" fmla="*/ 5430707 w 9090025"/>
              <a:gd name="connsiteY1981" fmla="*/ 1406142 h 2152098"/>
              <a:gd name="connsiteX1982" fmla="*/ 5430707 w 9090025"/>
              <a:gd name="connsiteY1982" fmla="*/ 1410026 h 2152098"/>
              <a:gd name="connsiteX1983" fmla="*/ 5422938 w 9090025"/>
              <a:gd name="connsiteY1983" fmla="*/ 1406142 h 2152098"/>
              <a:gd name="connsiteX1984" fmla="*/ 5419054 w 9090025"/>
              <a:gd name="connsiteY1984" fmla="*/ 1406142 h 2152098"/>
              <a:gd name="connsiteX1985" fmla="*/ 5407400 w 9090025"/>
              <a:gd name="connsiteY1985" fmla="*/ 1406142 h 2152098"/>
              <a:gd name="connsiteX1986" fmla="*/ 5391861 w 9090025"/>
              <a:gd name="connsiteY1986" fmla="*/ 1402257 h 2152098"/>
              <a:gd name="connsiteX1987" fmla="*/ 5368553 w 9090025"/>
              <a:gd name="connsiteY1987" fmla="*/ 1398373 h 2152098"/>
              <a:gd name="connsiteX1988" fmla="*/ 5333592 w 9090025"/>
              <a:gd name="connsiteY1988" fmla="*/ 1398373 h 2152098"/>
              <a:gd name="connsiteX1989" fmla="*/ 5310284 w 9090025"/>
              <a:gd name="connsiteY1989" fmla="*/ 1402257 h 2152098"/>
              <a:gd name="connsiteX1990" fmla="*/ 5298630 w 9090025"/>
              <a:gd name="connsiteY1990" fmla="*/ 1402257 h 2152098"/>
              <a:gd name="connsiteX1991" fmla="*/ 5232592 w 9090025"/>
              <a:gd name="connsiteY1991" fmla="*/ 1402257 h 2152098"/>
              <a:gd name="connsiteX1992" fmla="*/ 5158784 w 9090025"/>
              <a:gd name="connsiteY1992" fmla="*/ 1406142 h 2152098"/>
              <a:gd name="connsiteX1993" fmla="*/ 5112168 w 9090025"/>
              <a:gd name="connsiteY1993" fmla="*/ 1406142 h 2152098"/>
              <a:gd name="connsiteX1994" fmla="*/ 5073322 w 9090025"/>
              <a:gd name="connsiteY1994" fmla="*/ 1406142 h 2152098"/>
              <a:gd name="connsiteX1995" fmla="*/ 5038360 w 9090025"/>
              <a:gd name="connsiteY1995" fmla="*/ 1406142 h 2152098"/>
              <a:gd name="connsiteX1996" fmla="*/ 5015053 w 9090025"/>
              <a:gd name="connsiteY1996" fmla="*/ 1402257 h 2152098"/>
              <a:gd name="connsiteX1997" fmla="*/ 4991745 w 9090025"/>
              <a:gd name="connsiteY1997" fmla="*/ 1402257 h 2152098"/>
              <a:gd name="connsiteX1998" fmla="*/ 4956783 w 9090025"/>
              <a:gd name="connsiteY1998" fmla="*/ 1402257 h 2152098"/>
              <a:gd name="connsiteX1999" fmla="*/ 4933475 w 9090025"/>
              <a:gd name="connsiteY1999" fmla="*/ 1402257 h 2152098"/>
              <a:gd name="connsiteX2000" fmla="*/ 4925706 w 9090025"/>
              <a:gd name="connsiteY2000" fmla="*/ 1402257 h 2152098"/>
              <a:gd name="connsiteX2001" fmla="*/ 4863552 w 9090025"/>
              <a:gd name="connsiteY2001" fmla="*/ 1398373 h 2152098"/>
              <a:gd name="connsiteX2002" fmla="*/ 4801398 w 9090025"/>
              <a:gd name="connsiteY2002" fmla="*/ 1402257 h 2152098"/>
              <a:gd name="connsiteX2003" fmla="*/ 4758667 w 9090025"/>
              <a:gd name="connsiteY2003" fmla="*/ 1402257 h 2152098"/>
              <a:gd name="connsiteX2004" fmla="*/ 4708167 w 9090025"/>
              <a:gd name="connsiteY2004" fmla="*/ 1406142 h 2152098"/>
              <a:gd name="connsiteX2005" fmla="*/ 4657667 w 9090025"/>
              <a:gd name="connsiteY2005" fmla="*/ 1410026 h 2152098"/>
              <a:gd name="connsiteX2006" fmla="*/ 4618821 w 9090025"/>
              <a:gd name="connsiteY2006" fmla="*/ 1410026 h 2152098"/>
              <a:gd name="connsiteX2007" fmla="*/ 4564436 w 9090025"/>
              <a:gd name="connsiteY2007" fmla="*/ 1413911 h 2152098"/>
              <a:gd name="connsiteX2008" fmla="*/ 4490628 w 9090025"/>
              <a:gd name="connsiteY2008" fmla="*/ 1417795 h 2152098"/>
              <a:gd name="connsiteX2009" fmla="*/ 4463436 w 9090025"/>
              <a:gd name="connsiteY2009" fmla="*/ 1425564 h 2152098"/>
              <a:gd name="connsiteX2010" fmla="*/ 4451782 w 9090025"/>
              <a:gd name="connsiteY2010" fmla="*/ 1425564 h 2152098"/>
              <a:gd name="connsiteX2011" fmla="*/ 4401282 w 9090025"/>
              <a:gd name="connsiteY2011" fmla="*/ 1429448 h 2152098"/>
              <a:gd name="connsiteX2012" fmla="*/ 4343012 w 9090025"/>
              <a:gd name="connsiteY2012" fmla="*/ 1433332 h 2152098"/>
              <a:gd name="connsiteX2013" fmla="*/ 4257550 w 9090025"/>
              <a:gd name="connsiteY2013" fmla="*/ 1441101 h 2152098"/>
              <a:gd name="connsiteX2014" fmla="*/ 4148781 w 9090025"/>
              <a:gd name="connsiteY2014" fmla="*/ 1460523 h 2152098"/>
              <a:gd name="connsiteX2015" fmla="*/ 4043896 w 9090025"/>
              <a:gd name="connsiteY2015" fmla="*/ 1476060 h 2152098"/>
              <a:gd name="connsiteX2016" fmla="*/ 3911819 w 9090025"/>
              <a:gd name="connsiteY2016" fmla="*/ 1491598 h 2152098"/>
              <a:gd name="connsiteX2017" fmla="*/ 3857434 w 9090025"/>
              <a:gd name="connsiteY2017" fmla="*/ 1499367 h 2152098"/>
              <a:gd name="connsiteX2018" fmla="*/ 3803049 w 9090025"/>
              <a:gd name="connsiteY2018" fmla="*/ 1511020 h 2152098"/>
              <a:gd name="connsiteX2019" fmla="*/ 3729241 w 9090025"/>
              <a:gd name="connsiteY2019" fmla="*/ 1522673 h 2152098"/>
              <a:gd name="connsiteX2020" fmla="*/ 3690395 w 9090025"/>
              <a:gd name="connsiteY2020" fmla="*/ 1526557 h 2152098"/>
              <a:gd name="connsiteX2021" fmla="*/ 3670972 w 9090025"/>
              <a:gd name="connsiteY2021" fmla="*/ 1534326 h 2152098"/>
              <a:gd name="connsiteX2022" fmla="*/ 3643779 w 9090025"/>
              <a:gd name="connsiteY2022" fmla="*/ 1538210 h 2152098"/>
              <a:gd name="connsiteX2023" fmla="*/ 3616587 w 9090025"/>
              <a:gd name="connsiteY2023" fmla="*/ 1542095 h 2152098"/>
              <a:gd name="connsiteX2024" fmla="*/ 3554433 w 9090025"/>
              <a:gd name="connsiteY2024" fmla="*/ 1553748 h 2152098"/>
              <a:gd name="connsiteX2025" fmla="*/ 3535010 w 9090025"/>
              <a:gd name="connsiteY2025" fmla="*/ 1557632 h 2152098"/>
              <a:gd name="connsiteX2026" fmla="*/ 3344663 w 9090025"/>
              <a:gd name="connsiteY2026" fmla="*/ 1600360 h 2152098"/>
              <a:gd name="connsiteX2027" fmla="*/ 3274740 w 9090025"/>
              <a:gd name="connsiteY2027" fmla="*/ 1615898 h 2152098"/>
              <a:gd name="connsiteX2028" fmla="*/ 3243663 w 9090025"/>
              <a:gd name="connsiteY2028" fmla="*/ 1627551 h 2152098"/>
              <a:gd name="connsiteX2029" fmla="*/ 3235894 w 9090025"/>
              <a:gd name="connsiteY2029" fmla="*/ 1631435 h 2152098"/>
              <a:gd name="connsiteX2030" fmla="*/ 3278625 w 9090025"/>
              <a:gd name="connsiteY2030" fmla="*/ 1627551 h 2152098"/>
              <a:gd name="connsiteX2031" fmla="*/ 3309702 w 9090025"/>
              <a:gd name="connsiteY2031" fmla="*/ 1619782 h 2152098"/>
              <a:gd name="connsiteX2032" fmla="*/ 3333009 w 9090025"/>
              <a:gd name="connsiteY2032" fmla="*/ 1615898 h 2152098"/>
              <a:gd name="connsiteX2033" fmla="*/ 3371856 w 9090025"/>
              <a:gd name="connsiteY2033" fmla="*/ 1608129 h 2152098"/>
              <a:gd name="connsiteX2034" fmla="*/ 3410702 w 9090025"/>
              <a:gd name="connsiteY2034" fmla="*/ 1600360 h 2152098"/>
              <a:gd name="connsiteX2035" fmla="*/ 3484510 w 9090025"/>
              <a:gd name="connsiteY2035" fmla="*/ 1584823 h 2152098"/>
              <a:gd name="connsiteX2036" fmla="*/ 3535010 w 9090025"/>
              <a:gd name="connsiteY2036" fmla="*/ 1577054 h 2152098"/>
              <a:gd name="connsiteX2037" fmla="*/ 3566087 w 9090025"/>
              <a:gd name="connsiteY2037" fmla="*/ 1573170 h 2152098"/>
              <a:gd name="connsiteX2038" fmla="*/ 3620472 w 9090025"/>
              <a:gd name="connsiteY2038" fmla="*/ 1561517 h 2152098"/>
              <a:gd name="connsiteX2039" fmla="*/ 3628241 w 9090025"/>
              <a:gd name="connsiteY2039" fmla="*/ 1561517 h 2152098"/>
              <a:gd name="connsiteX2040" fmla="*/ 3632125 w 9090025"/>
              <a:gd name="connsiteY2040" fmla="*/ 1561517 h 2152098"/>
              <a:gd name="connsiteX2041" fmla="*/ 3647664 w 9090025"/>
              <a:gd name="connsiteY2041" fmla="*/ 1561517 h 2152098"/>
              <a:gd name="connsiteX2042" fmla="*/ 3674856 w 9090025"/>
              <a:gd name="connsiteY2042" fmla="*/ 1557632 h 2152098"/>
              <a:gd name="connsiteX2043" fmla="*/ 3764203 w 9090025"/>
              <a:gd name="connsiteY2043" fmla="*/ 1545979 h 2152098"/>
              <a:gd name="connsiteX2044" fmla="*/ 3849665 w 9090025"/>
              <a:gd name="connsiteY2044" fmla="*/ 1530442 h 2152098"/>
              <a:gd name="connsiteX2045" fmla="*/ 3939011 w 9090025"/>
              <a:gd name="connsiteY2045" fmla="*/ 1518788 h 2152098"/>
              <a:gd name="connsiteX2046" fmla="*/ 3958434 w 9090025"/>
              <a:gd name="connsiteY2046" fmla="*/ 1514904 h 2152098"/>
              <a:gd name="connsiteX2047" fmla="*/ 3954549 w 9090025"/>
              <a:gd name="connsiteY2047" fmla="*/ 1511020 h 2152098"/>
              <a:gd name="connsiteX2048" fmla="*/ 3966203 w 9090025"/>
              <a:gd name="connsiteY2048" fmla="*/ 1511020 h 2152098"/>
              <a:gd name="connsiteX2049" fmla="*/ 3977857 w 9090025"/>
              <a:gd name="connsiteY2049" fmla="*/ 1511020 h 2152098"/>
              <a:gd name="connsiteX2050" fmla="*/ 3985626 w 9090025"/>
              <a:gd name="connsiteY2050" fmla="*/ 1511020 h 2152098"/>
              <a:gd name="connsiteX2051" fmla="*/ 3997280 w 9090025"/>
              <a:gd name="connsiteY2051" fmla="*/ 1507135 h 2152098"/>
              <a:gd name="connsiteX2052" fmla="*/ 4008934 w 9090025"/>
              <a:gd name="connsiteY2052" fmla="*/ 1507135 h 2152098"/>
              <a:gd name="connsiteX2053" fmla="*/ 4051665 w 9090025"/>
              <a:gd name="connsiteY2053" fmla="*/ 1503251 h 2152098"/>
              <a:gd name="connsiteX2054" fmla="*/ 4055550 w 9090025"/>
              <a:gd name="connsiteY2054" fmla="*/ 1503251 h 2152098"/>
              <a:gd name="connsiteX2055" fmla="*/ 4067204 w 9090025"/>
              <a:gd name="connsiteY2055" fmla="*/ 1503251 h 2152098"/>
              <a:gd name="connsiteX2056" fmla="*/ 4098281 w 9090025"/>
              <a:gd name="connsiteY2056" fmla="*/ 1491598 h 2152098"/>
              <a:gd name="connsiteX2057" fmla="*/ 4125473 w 9090025"/>
              <a:gd name="connsiteY2057" fmla="*/ 1495482 h 2152098"/>
              <a:gd name="connsiteX2058" fmla="*/ 4137127 w 9090025"/>
              <a:gd name="connsiteY2058" fmla="*/ 1499367 h 2152098"/>
              <a:gd name="connsiteX2059" fmla="*/ 4191512 w 9090025"/>
              <a:gd name="connsiteY2059" fmla="*/ 1491598 h 2152098"/>
              <a:gd name="connsiteX2060" fmla="*/ 4315820 w 9090025"/>
              <a:gd name="connsiteY2060" fmla="*/ 1491598 h 2152098"/>
              <a:gd name="connsiteX2061" fmla="*/ 4343012 w 9090025"/>
              <a:gd name="connsiteY2061" fmla="*/ 1487714 h 2152098"/>
              <a:gd name="connsiteX2062" fmla="*/ 4498397 w 9090025"/>
              <a:gd name="connsiteY2062" fmla="*/ 1472176 h 2152098"/>
              <a:gd name="connsiteX2063" fmla="*/ 4556667 w 9090025"/>
              <a:gd name="connsiteY2063" fmla="*/ 1468292 h 2152098"/>
              <a:gd name="connsiteX2064" fmla="*/ 4599398 w 9090025"/>
              <a:gd name="connsiteY2064" fmla="*/ 1464407 h 2152098"/>
              <a:gd name="connsiteX2065" fmla="*/ 4611051 w 9090025"/>
              <a:gd name="connsiteY2065" fmla="*/ 1464407 h 2152098"/>
              <a:gd name="connsiteX2066" fmla="*/ 4614936 w 9090025"/>
              <a:gd name="connsiteY2066" fmla="*/ 1464407 h 2152098"/>
              <a:gd name="connsiteX2067" fmla="*/ 4646013 w 9090025"/>
              <a:gd name="connsiteY2067" fmla="*/ 1460523 h 2152098"/>
              <a:gd name="connsiteX2068" fmla="*/ 4673205 w 9090025"/>
              <a:gd name="connsiteY2068" fmla="*/ 1460523 h 2152098"/>
              <a:gd name="connsiteX2069" fmla="*/ 4669321 w 9090025"/>
              <a:gd name="connsiteY2069" fmla="*/ 1464407 h 2152098"/>
              <a:gd name="connsiteX2070" fmla="*/ 4362435 w 9090025"/>
              <a:gd name="connsiteY2070" fmla="*/ 1503251 h 2152098"/>
              <a:gd name="connsiteX2071" fmla="*/ 4098281 w 9090025"/>
              <a:gd name="connsiteY2071" fmla="*/ 1530442 h 2152098"/>
              <a:gd name="connsiteX2072" fmla="*/ 4055550 w 9090025"/>
              <a:gd name="connsiteY2072" fmla="*/ 1538210 h 2152098"/>
              <a:gd name="connsiteX2073" fmla="*/ 4020588 w 9090025"/>
              <a:gd name="connsiteY2073" fmla="*/ 1545979 h 2152098"/>
              <a:gd name="connsiteX2074" fmla="*/ 3939011 w 9090025"/>
              <a:gd name="connsiteY2074" fmla="*/ 1557632 h 2152098"/>
              <a:gd name="connsiteX2075" fmla="*/ 3841895 w 9090025"/>
              <a:gd name="connsiteY2075" fmla="*/ 1573170 h 2152098"/>
              <a:gd name="connsiteX2076" fmla="*/ 3806934 w 9090025"/>
              <a:gd name="connsiteY2076" fmla="*/ 1577054 h 2152098"/>
              <a:gd name="connsiteX2077" fmla="*/ 3768087 w 9090025"/>
              <a:gd name="connsiteY2077" fmla="*/ 1584823 h 2152098"/>
              <a:gd name="connsiteX2078" fmla="*/ 3760318 w 9090025"/>
              <a:gd name="connsiteY2078" fmla="*/ 1584823 h 2152098"/>
              <a:gd name="connsiteX2079" fmla="*/ 3721472 w 9090025"/>
              <a:gd name="connsiteY2079" fmla="*/ 1592592 h 2152098"/>
              <a:gd name="connsiteX2080" fmla="*/ 3581625 w 9090025"/>
              <a:gd name="connsiteY2080" fmla="*/ 1615898 h 2152098"/>
              <a:gd name="connsiteX2081" fmla="*/ 3558318 w 9090025"/>
              <a:gd name="connsiteY2081" fmla="*/ 1619782 h 2152098"/>
              <a:gd name="connsiteX2082" fmla="*/ 3511702 w 9090025"/>
              <a:gd name="connsiteY2082" fmla="*/ 1631435 h 2152098"/>
              <a:gd name="connsiteX2083" fmla="*/ 3468971 w 9090025"/>
              <a:gd name="connsiteY2083" fmla="*/ 1639204 h 2152098"/>
              <a:gd name="connsiteX2084" fmla="*/ 3406817 w 9090025"/>
              <a:gd name="connsiteY2084" fmla="*/ 1650857 h 2152098"/>
              <a:gd name="connsiteX2085" fmla="*/ 3383509 w 9090025"/>
              <a:gd name="connsiteY2085" fmla="*/ 1658626 h 2152098"/>
              <a:gd name="connsiteX2086" fmla="*/ 3375740 w 9090025"/>
              <a:gd name="connsiteY2086" fmla="*/ 1658626 h 2152098"/>
              <a:gd name="connsiteX2087" fmla="*/ 3348548 w 9090025"/>
              <a:gd name="connsiteY2087" fmla="*/ 1662510 h 2152098"/>
              <a:gd name="connsiteX2088" fmla="*/ 3305817 w 9090025"/>
              <a:gd name="connsiteY2088" fmla="*/ 1670279 h 2152098"/>
              <a:gd name="connsiteX2089" fmla="*/ 3286394 w 9090025"/>
              <a:gd name="connsiteY2089" fmla="*/ 1678048 h 2152098"/>
              <a:gd name="connsiteX2090" fmla="*/ 3259201 w 9090025"/>
              <a:gd name="connsiteY2090" fmla="*/ 1685816 h 2152098"/>
              <a:gd name="connsiteX2091" fmla="*/ 3197047 w 9090025"/>
              <a:gd name="connsiteY2091" fmla="*/ 1701354 h 2152098"/>
              <a:gd name="connsiteX2092" fmla="*/ 3142663 w 9090025"/>
              <a:gd name="connsiteY2092" fmla="*/ 1713007 h 2152098"/>
              <a:gd name="connsiteX2093" fmla="*/ 3107701 w 9090025"/>
              <a:gd name="connsiteY2093" fmla="*/ 1720776 h 2152098"/>
              <a:gd name="connsiteX2094" fmla="*/ 3018355 w 9090025"/>
              <a:gd name="connsiteY2094" fmla="*/ 1744082 h 2152098"/>
              <a:gd name="connsiteX2095" fmla="*/ 2936777 w 9090025"/>
              <a:gd name="connsiteY2095" fmla="*/ 1767388 h 2152098"/>
              <a:gd name="connsiteX2096" fmla="*/ 2901816 w 9090025"/>
              <a:gd name="connsiteY2096" fmla="*/ 1779041 h 2152098"/>
              <a:gd name="connsiteX2097" fmla="*/ 2851316 w 9090025"/>
              <a:gd name="connsiteY2097" fmla="*/ 1790694 h 2152098"/>
              <a:gd name="connsiteX2098" fmla="*/ 2843546 w 9090025"/>
              <a:gd name="connsiteY2098" fmla="*/ 1790694 h 2152098"/>
              <a:gd name="connsiteX2099" fmla="*/ 2820239 w 9090025"/>
              <a:gd name="connsiteY2099" fmla="*/ 1794579 h 2152098"/>
              <a:gd name="connsiteX2100" fmla="*/ 2796931 w 9090025"/>
              <a:gd name="connsiteY2100" fmla="*/ 1802347 h 2152098"/>
              <a:gd name="connsiteX2101" fmla="*/ 2785277 w 9090025"/>
              <a:gd name="connsiteY2101" fmla="*/ 1806232 h 2152098"/>
              <a:gd name="connsiteX2102" fmla="*/ 2738662 w 9090025"/>
              <a:gd name="connsiteY2102" fmla="*/ 1817885 h 2152098"/>
              <a:gd name="connsiteX2103" fmla="*/ 2730892 w 9090025"/>
              <a:gd name="connsiteY2103" fmla="*/ 1821769 h 2152098"/>
              <a:gd name="connsiteX2104" fmla="*/ 2707584 w 9090025"/>
              <a:gd name="connsiteY2104" fmla="*/ 1825654 h 2152098"/>
              <a:gd name="connsiteX2105" fmla="*/ 2579392 w 9090025"/>
              <a:gd name="connsiteY2105" fmla="*/ 1864497 h 2152098"/>
              <a:gd name="connsiteX2106" fmla="*/ 2559969 w 9090025"/>
              <a:gd name="connsiteY2106" fmla="*/ 1868382 h 2152098"/>
              <a:gd name="connsiteX2107" fmla="*/ 2501700 w 9090025"/>
              <a:gd name="connsiteY2107" fmla="*/ 1887804 h 2152098"/>
              <a:gd name="connsiteX2108" fmla="*/ 2493930 w 9090025"/>
              <a:gd name="connsiteY2108" fmla="*/ 1895572 h 2152098"/>
              <a:gd name="connsiteX2109" fmla="*/ 2478392 w 9090025"/>
              <a:gd name="connsiteY2109" fmla="*/ 1903341 h 2152098"/>
              <a:gd name="connsiteX2110" fmla="*/ 2451199 w 9090025"/>
              <a:gd name="connsiteY2110" fmla="*/ 1911110 h 2152098"/>
              <a:gd name="connsiteX2111" fmla="*/ 2404584 w 9090025"/>
              <a:gd name="connsiteY2111" fmla="*/ 1918879 h 2152098"/>
              <a:gd name="connsiteX2112" fmla="*/ 2396815 w 9090025"/>
              <a:gd name="connsiteY2112" fmla="*/ 1914994 h 2152098"/>
              <a:gd name="connsiteX2113" fmla="*/ 2389045 w 9090025"/>
              <a:gd name="connsiteY2113" fmla="*/ 1911110 h 2152098"/>
              <a:gd name="connsiteX2114" fmla="*/ 2373507 w 9090025"/>
              <a:gd name="connsiteY2114" fmla="*/ 1914994 h 2152098"/>
              <a:gd name="connsiteX2115" fmla="*/ 2354084 w 9090025"/>
              <a:gd name="connsiteY2115" fmla="*/ 1914994 h 2152098"/>
              <a:gd name="connsiteX2116" fmla="*/ 2346315 w 9090025"/>
              <a:gd name="connsiteY2116" fmla="*/ 1911110 h 2152098"/>
              <a:gd name="connsiteX2117" fmla="*/ 2354084 w 9090025"/>
              <a:gd name="connsiteY2117" fmla="*/ 1907225 h 2152098"/>
              <a:gd name="connsiteX2118" fmla="*/ 2365737 w 9090025"/>
              <a:gd name="connsiteY2118" fmla="*/ 1903341 h 2152098"/>
              <a:gd name="connsiteX2119" fmla="*/ 2373507 w 9090025"/>
              <a:gd name="connsiteY2119" fmla="*/ 1907225 h 2152098"/>
              <a:gd name="connsiteX2120" fmla="*/ 2381276 w 9090025"/>
              <a:gd name="connsiteY2120" fmla="*/ 1903341 h 2152098"/>
              <a:gd name="connsiteX2121" fmla="*/ 2400699 w 9090025"/>
              <a:gd name="connsiteY2121" fmla="*/ 1887804 h 2152098"/>
              <a:gd name="connsiteX2122" fmla="*/ 2400699 w 9090025"/>
              <a:gd name="connsiteY2122" fmla="*/ 1876150 h 2152098"/>
              <a:gd name="connsiteX2123" fmla="*/ 2404584 w 9090025"/>
              <a:gd name="connsiteY2123" fmla="*/ 1868382 h 2152098"/>
              <a:gd name="connsiteX2124" fmla="*/ 2416238 w 9090025"/>
              <a:gd name="connsiteY2124" fmla="*/ 1864497 h 2152098"/>
              <a:gd name="connsiteX2125" fmla="*/ 2439546 w 9090025"/>
              <a:gd name="connsiteY2125" fmla="*/ 1860613 h 2152098"/>
              <a:gd name="connsiteX2126" fmla="*/ 2478392 w 9090025"/>
              <a:gd name="connsiteY2126" fmla="*/ 1848960 h 2152098"/>
              <a:gd name="connsiteX2127" fmla="*/ 2513353 w 9090025"/>
              <a:gd name="connsiteY2127" fmla="*/ 1837307 h 2152098"/>
              <a:gd name="connsiteX2128" fmla="*/ 2552200 w 9090025"/>
              <a:gd name="connsiteY2128" fmla="*/ 1821769 h 2152098"/>
              <a:gd name="connsiteX2129" fmla="*/ 2602700 w 9090025"/>
              <a:gd name="connsiteY2129" fmla="*/ 1806232 h 2152098"/>
              <a:gd name="connsiteX2130" fmla="*/ 2598815 w 9090025"/>
              <a:gd name="connsiteY2130" fmla="*/ 1806232 h 2152098"/>
              <a:gd name="connsiteX2131" fmla="*/ 2567738 w 9090025"/>
              <a:gd name="connsiteY2131" fmla="*/ 1814001 h 2152098"/>
              <a:gd name="connsiteX2132" fmla="*/ 2536661 w 9090025"/>
              <a:gd name="connsiteY2132" fmla="*/ 1821769 h 2152098"/>
              <a:gd name="connsiteX2133" fmla="*/ 2517238 w 9090025"/>
              <a:gd name="connsiteY2133" fmla="*/ 1829538 h 2152098"/>
              <a:gd name="connsiteX2134" fmla="*/ 2486161 w 9090025"/>
              <a:gd name="connsiteY2134" fmla="*/ 1833422 h 2152098"/>
              <a:gd name="connsiteX2135" fmla="*/ 2365737 w 9090025"/>
              <a:gd name="connsiteY2135" fmla="*/ 1868382 h 2152098"/>
              <a:gd name="connsiteX2136" fmla="*/ 2326891 w 9090025"/>
              <a:gd name="connsiteY2136" fmla="*/ 1883919 h 2152098"/>
              <a:gd name="connsiteX2137" fmla="*/ 2268622 w 9090025"/>
              <a:gd name="connsiteY2137" fmla="*/ 1899457 h 2152098"/>
              <a:gd name="connsiteX2138" fmla="*/ 2214237 w 9090025"/>
              <a:gd name="connsiteY2138" fmla="*/ 1911110 h 2152098"/>
              <a:gd name="connsiteX2139" fmla="*/ 2082160 w 9090025"/>
              <a:gd name="connsiteY2139" fmla="*/ 1942185 h 2152098"/>
              <a:gd name="connsiteX2140" fmla="*/ 2043314 w 9090025"/>
              <a:gd name="connsiteY2140" fmla="*/ 1953838 h 2152098"/>
              <a:gd name="connsiteX2141" fmla="*/ 2031660 w 9090025"/>
              <a:gd name="connsiteY2141" fmla="*/ 1957722 h 2152098"/>
              <a:gd name="connsiteX2142" fmla="*/ 2016121 w 9090025"/>
              <a:gd name="connsiteY2142" fmla="*/ 1961607 h 2152098"/>
              <a:gd name="connsiteX2143" fmla="*/ 1992813 w 9090025"/>
              <a:gd name="connsiteY2143" fmla="*/ 1969375 h 2152098"/>
              <a:gd name="connsiteX2144" fmla="*/ 1969506 w 9090025"/>
              <a:gd name="connsiteY2144" fmla="*/ 1977144 h 2152098"/>
              <a:gd name="connsiteX2145" fmla="*/ 1907352 w 9090025"/>
              <a:gd name="connsiteY2145" fmla="*/ 2000450 h 2152098"/>
              <a:gd name="connsiteX2146" fmla="*/ 1907352 w 9090025"/>
              <a:gd name="connsiteY2146" fmla="*/ 2012103 h 2152098"/>
              <a:gd name="connsiteX2147" fmla="*/ 1903467 w 9090025"/>
              <a:gd name="connsiteY2147" fmla="*/ 2015988 h 2152098"/>
              <a:gd name="connsiteX2148" fmla="*/ 1868505 w 9090025"/>
              <a:gd name="connsiteY2148" fmla="*/ 2023757 h 2152098"/>
              <a:gd name="connsiteX2149" fmla="*/ 1829659 w 9090025"/>
              <a:gd name="connsiteY2149" fmla="*/ 2035410 h 2152098"/>
              <a:gd name="connsiteX2150" fmla="*/ 1786928 w 9090025"/>
              <a:gd name="connsiteY2150" fmla="*/ 2050947 h 2152098"/>
              <a:gd name="connsiteX2151" fmla="*/ 1798582 w 9090025"/>
              <a:gd name="connsiteY2151" fmla="*/ 2050947 h 2152098"/>
              <a:gd name="connsiteX2152" fmla="*/ 1806351 w 9090025"/>
              <a:gd name="connsiteY2152" fmla="*/ 2054831 h 2152098"/>
              <a:gd name="connsiteX2153" fmla="*/ 1783044 w 9090025"/>
              <a:gd name="connsiteY2153" fmla="*/ 2058716 h 2152098"/>
              <a:gd name="connsiteX2154" fmla="*/ 1751966 w 9090025"/>
              <a:gd name="connsiteY2154" fmla="*/ 2070369 h 2152098"/>
              <a:gd name="connsiteX2155" fmla="*/ 1728658 w 9090025"/>
              <a:gd name="connsiteY2155" fmla="*/ 2085906 h 2152098"/>
              <a:gd name="connsiteX2156" fmla="*/ 1713120 w 9090025"/>
              <a:gd name="connsiteY2156" fmla="*/ 2089791 h 2152098"/>
              <a:gd name="connsiteX2157" fmla="*/ 1678158 w 9090025"/>
              <a:gd name="connsiteY2157" fmla="*/ 2105328 h 2152098"/>
              <a:gd name="connsiteX2158" fmla="*/ 1608235 w 9090025"/>
              <a:gd name="connsiteY2158" fmla="*/ 2136403 h 2152098"/>
              <a:gd name="connsiteX2159" fmla="*/ 1584927 w 9090025"/>
              <a:gd name="connsiteY2159" fmla="*/ 2136403 h 2152098"/>
              <a:gd name="connsiteX2160" fmla="*/ 1573274 w 9090025"/>
              <a:gd name="connsiteY2160" fmla="*/ 2132519 h 2152098"/>
              <a:gd name="connsiteX2161" fmla="*/ 1573274 w 9090025"/>
              <a:gd name="connsiteY2161" fmla="*/ 2120866 h 2152098"/>
              <a:gd name="connsiteX2162" fmla="*/ 1643197 w 9090025"/>
              <a:gd name="connsiteY2162" fmla="*/ 2082022 h 2152098"/>
              <a:gd name="connsiteX2163" fmla="*/ 1658735 w 9090025"/>
              <a:gd name="connsiteY2163" fmla="*/ 2070369 h 2152098"/>
              <a:gd name="connsiteX2164" fmla="*/ 1654851 w 9090025"/>
              <a:gd name="connsiteY2164" fmla="*/ 2062600 h 2152098"/>
              <a:gd name="connsiteX2165" fmla="*/ 1654851 w 9090025"/>
              <a:gd name="connsiteY2165" fmla="*/ 2054831 h 2152098"/>
              <a:gd name="connsiteX2166" fmla="*/ 1647081 w 9090025"/>
              <a:gd name="connsiteY2166" fmla="*/ 2054831 h 2152098"/>
              <a:gd name="connsiteX2167" fmla="*/ 1623774 w 9090025"/>
              <a:gd name="connsiteY2167" fmla="*/ 2062600 h 2152098"/>
              <a:gd name="connsiteX2168" fmla="*/ 1608235 w 9090025"/>
              <a:gd name="connsiteY2168" fmla="*/ 2070369 h 2152098"/>
              <a:gd name="connsiteX2169" fmla="*/ 1518889 w 9090025"/>
              <a:gd name="connsiteY2169" fmla="*/ 2105328 h 2152098"/>
              <a:gd name="connsiteX2170" fmla="*/ 1464504 w 9090025"/>
              <a:gd name="connsiteY2170" fmla="*/ 2128635 h 2152098"/>
              <a:gd name="connsiteX2171" fmla="*/ 1425658 w 9090025"/>
              <a:gd name="connsiteY2171" fmla="*/ 2148056 h 2152098"/>
              <a:gd name="connsiteX2172" fmla="*/ 1417889 w 9090025"/>
              <a:gd name="connsiteY2172" fmla="*/ 2148056 h 2152098"/>
              <a:gd name="connsiteX2173" fmla="*/ 1402350 w 9090025"/>
              <a:gd name="connsiteY2173" fmla="*/ 2148056 h 2152098"/>
              <a:gd name="connsiteX2174" fmla="*/ 1375158 w 9090025"/>
              <a:gd name="connsiteY2174" fmla="*/ 2140288 h 2152098"/>
              <a:gd name="connsiteX2175" fmla="*/ 1371273 w 9090025"/>
              <a:gd name="connsiteY2175" fmla="*/ 2132519 h 2152098"/>
              <a:gd name="connsiteX2176" fmla="*/ 1359619 w 9090025"/>
              <a:gd name="connsiteY2176" fmla="*/ 2140288 h 2152098"/>
              <a:gd name="connsiteX2177" fmla="*/ 1355735 w 9090025"/>
              <a:gd name="connsiteY2177" fmla="*/ 2136403 h 2152098"/>
              <a:gd name="connsiteX2178" fmla="*/ 1367389 w 9090025"/>
              <a:gd name="connsiteY2178" fmla="*/ 2132519 h 2152098"/>
              <a:gd name="connsiteX2179" fmla="*/ 1390696 w 9090025"/>
              <a:gd name="connsiteY2179" fmla="*/ 2113097 h 2152098"/>
              <a:gd name="connsiteX2180" fmla="*/ 1406235 w 9090025"/>
              <a:gd name="connsiteY2180" fmla="*/ 2097560 h 2152098"/>
              <a:gd name="connsiteX2181" fmla="*/ 1429543 w 9090025"/>
              <a:gd name="connsiteY2181" fmla="*/ 2082022 h 2152098"/>
              <a:gd name="connsiteX2182" fmla="*/ 1441196 w 9090025"/>
              <a:gd name="connsiteY2182" fmla="*/ 2078138 h 2152098"/>
              <a:gd name="connsiteX2183" fmla="*/ 1448966 w 9090025"/>
              <a:gd name="connsiteY2183" fmla="*/ 2070369 h 2152098"/>
              <a:gd name="connsiteX2184" fmla="*/ 1452850 w 9090025"/>
              <a:gd name="connsiteY2184" fmla="*/ 2062600 h 2152098"/>
              <a:gd name="connsiteX2185" fmla="*/ 1456735 w 9090025"/>
              <a:gd name="connsiteY2185" fmla="*/ 2062600 h 2152098"/>
              <a:gd name="connsiteX2186" fmla="*/ 1480043 w 9090025"/>
              <a:gd name="connsiteY2186" fmla="*/ 2054831 h 2152098"/>
              <a:gd name="connsiteX2187" fmla="*/ 1507235 w 9090025"/>
              <a:gd name="connsiteY2187" fmla="*/ 2043178 h 2152098"/>
              <a:gd name="connsiteX2188" fmla="*/ 1549966 w 9090025"/>
              <a:gd name="connsiteY2188" fmla="*/ 2019872 h 2152098"/>
              <a:gd name="connsiteX2189" fmla="*/ 1549966 w 9090025"/>
              <a:gd name="connsiteY2189" fmla="*/ 2015988 h 2152098"/>
              <a:gd name="connsiteX2190" fmla="*/ 1499466 w 9090025"/>
              <a:gd name="connsiteY2190" fmla="*/ 2031525 h 2152098"/>
              <a:gd name="connsiteX2191" fmla="*/ 1487812 w 9090025"/>
              <a:gd name="connsiteY2191" fmla="*/ 2039294 h 2152098"/>
              <a:gd name="connsiteX2192" fmla="*/ 1480043 w 9090025"/>
              <a:gd name="connsiteY2192" fmla="*/ 2043178 h 2152098"/>
              <a:gd name="connsiteX2193" fmla="*/ 1441196 w 9090025"/>
              <a:gd name="connsiteY2193" fmla="*/ 2050947 h 2152098"/>
              <a:gd name="connsiteX2194" fmla="*/ 1417889 w 9090025"/>
              <a:gd name="connsiteY2194" fmla="*/ 2058716 h 2152098"/>
              <a:gd name="connsiteX2195" fmla="*/ 1382927 w 9090025"/>
              <a:gd name="connsiteY2195" fmla="*/ 2070369 h 2152098"/>
              <a:gd name="connsiteX2196" fmla="*/ 1344081 w 9090025"/>
              <a:gd name="connsiteY2196" fmla="*/ 2089791 h 2152098"/>
              <a:gd name="connsiteX2197" fmla="*/ 1324658 w 9090025"/>
              <a:gd name="connsiteY2197" fmla="*/ 2101444 h 2152098"/>
              <a:gd name="connsiteX2198" fmla="*/ 1293581 w 9090025"/>
              <a:gd name="connsiteY2198" fmla="*/ 2097560 h 2152098"/>
              <a:gd name="connsiteX2199" fmla="*/ 1270273 w 9090025"/>
              <a:gd name="connsiteY2199" fmla="*/ 2097560 h 2152098"/>
              <a:gd name="connsiteX2200" fmla="*/ 1285811 w 9090025"/>
              <a:gd name="connsiteY2200" fmla="*/ 2082022 h 2152098"/>
              <a:gd name="connsiteX2201" fmla="*/ 1316888 w 9090025"/>
              <a:gd name="connsiteY2201" fmla="*/ 2054831 h 2152098"/>
              <a:gd name="connsiteX2202" fmla="*/ 1320773 w 9090025"/>
              <a:gd name="connsiteY2202" fmla="*/ 2050947 h 2152098"/>
              <a:gd name="connsiteX2203" fmla="*/ 1305235 w 9090025"/>
              <a:gd name="connsiteY2203" fmla="*/ 2054831 h 2152098"/>
              <a:gd name="connsiteX2204" fmla="*/ 1270273 w 9090025"/>
              <a:gd name="connsiteY2204" fmla="*/ 2058716 h 2152098"/>
              <a:gd name="connsiteX2205" fmla="*/ 1274158 w 9090025"/>
              <a:gd name="connsiteY2205" fmla="*/ 2054831 h 2152098"/>
              <a:gd name="connsiteX2206" fmla="*/ 1316888 w 9090025"/>
              <a:gd name="connsiteY2206" fmla="*/ 2039294 h 2152098"/>
              <a:gd name="connsiteX2207" fmla="*/ 1324658 w 9090025"/>
              <a:gd name="connsiteY2207" fmla="*/ 2031525 h 2152098"/>
              <a:gd name="connsiteX2208" fmla="*/ 1336312 w 9090025"/>
              <a:gd name="connsiteY2208" fmla="*/ 2023757 h 2152098"/>
              <a:gd name="connsiteX2209" fmla="*/ 1382927 w 9090025"/>
              <a:gd name="connsiteY2209" fmla="*/ 2000450 h 2152098"/>
              <a:gd name="connsiteX2210" fmla="*/ 1406235 w 9090025"/>
              <a:gd name="connsiteY2210" fmla="*/ 1992682 h 2152098"/>
              <a:gd name="connsiteX2211" fmla="*/ 1429543 w 9090025"/>
              <a:gd name="connsiteY2211" fmla="*/ 1981028 h 2152098"/>
              <a:gd name="connsiteX2212" fmla="*/ 1472273 w 9090025"/>
              <a:gd name="connsiteY2212" fmla="*/ 1961607 h 2152098"/>
              <a:gd name="connsiteX2213" fmla="*/ 1511120 w 9090025"/>
              <a:gd name="connsiteY2213" fmla="*/ 1942185 h 2152098"/>
              <a:gd name="connsiteX2214" fmla="*/ 1538312 w 9090025"/>
              <a:gd name="connsiteY2214" fmla="*/ 1926647 h 2152098"/>
              <a:gd name="connsiteX2215" fmla="*/ 1584927 w 9090025"/>
              <a:gd name="connsiteY2215" fmla="*/ 1903341 h 2152098"/>
              <a:gd name="connsiteX2216" fmla="*/ 1584927 w 9090025"/>
              <a:gd name="connsiteY2216" fmla="*/ 1895572 h 2152098"/>
              <a:gd name="connsiteX2217" fmla="*/ 1538312 w 9090025"/>
              <a:gd name="connsiteY2217" fmla="*/ 1914994 h 2152098"/>
              <a:gd name="connsiteX2218" fmla="*/ 1515004 w 9090025"/>
              <a:gd name="connsiteY2218" fmla="*/ 1922763 h 2152098"/>
              <a:gd name="connsiteX2219" fmla="*/ 1480043 w 9090025"/>
              <a:gd name="connsiteY2219" fmla="*/ 1938300 h 2152098"/>
              <a:gd name="connsiteX2220" fmla="*/ 1452850 w 9090025"/>
              <a:gd name="connsiteY2220" fmla="*/ 1957722 h 2152098"/>
              <a:gd name="connsiteX2221" fmla="*/ 1437312 w 9090025"/>
              <a:gd name="connsiteY2221" fmla="*/ 1965491 h 2152098"/>
              <a:gd name="connsiteX2222" fmla="*/ 1417889 w 9090025"/>
              <a:gd name="connsiteY2222" fmla="*/ 1965491 h 2152098"/>
              <a:gd name="connsiteX2223" fmla="*/ 1425658 w 9090025"/>
              <a:gd name="connsiteY2223" fmla="*/ 1961607 h 2152098"/>
              <a:gd name="connsiteX2224" fmla="*/ 1425658 w 9090025"/>
              <a:gd name="connsiteY2224" fmla="*/ 1953838 h 2152098"/>
              <a:gd name="connsiteX2225" fmla="*/ 1375158 w 9090025"/>
              <a:gd name="connsiteY2225" fmla="*/ 1977144 h 2152098"/>
              <a:gd name="connsiteX2226" fmla="*/ 1332427 w 9090025"/>
              <a:gd name="connsiteY2226" fmla="*/ 1996566 h 2152098"/>
              <a:gd name="connsiteX2227" fmla="*/ 1324658 w 9090025"/>
              <a:gd name="connsiteY2227" fmla="*/ 2000450 h 2152098"/>
              <a:gd name="connsiteX2228" fmla="*/ 1316888 w 9090025"/>
              <a:gd name="connsiteY2228" fmla="*/ 2008219 h 2152098"/>
              <a:gd name="connsiteX2229" fmla="*/ 1313004 w 9090025"/>
              <a:gd name="connsiteY2229" fmla="*/ 2012103 h 2152098"/>
              <a:gd name="connsiteX2230" fmla="*/ 1305235 w 9090025"/>
              <a:gd name="connsiteY2230" fmla="*/ 2012103 h 2152098"/>
              <a:gd name="connsiteX2231" fmla="*/ 1293581 w 9090025"/>
              <a:gd name="connsiteY2231" fmla="*/ 2023757 h 2152098"/>
              <a:gd name="connsiteX2232" fmla="*/ 1278042 w 9090025"/>
              <a:gd name="connsiteY2232" fmla="*/ 2027641 h 2152098"/>
              <a:gd name="connsiteX2233" fmla="*/ 1246965 w 9090025"/>
              <a:gd name="connsiteY2233" fmla="*/ 2035410 h 2152098"/>
              <a:gd name="connsiteX2234" fmla="*/ 1219772 w 9090025"/>
              <a:gd name="connsiteY2234" fmla="*/ 2047063 h 2152098"/>
              <a:gd name="connsiteX2235" fmla="*/ 1208119 w 9090025"/>
              <a:gd name="connsiteY2235" fmla="*/ 2043178 h 2152098"/>
              <a:gd name="connsiteX2236" fmla="*/ 1180927 w 9090025"/>
              <a:gd name="connsiteY2236" fmla="*/ 2031525 h 2152098"/>
              <a:gd name="connsiteX2237" fmla="*/ 1165388 w 9090025"/>
              <a:gd name="connsiteY2237" fmla="*/ 2035410 h 2152098"/>
              <a:gd name="connsiteX2238" fmla="*/ 1149849 w 9090025"/>
              <a:gd name="connsiteY2238" fmla="*/ 2039294 h 2152098"/>
              <a:gd name="connsiteX2239" fmla="*/ 1142080 w 9090025"/>
              <a:gd name="connsiteY2239" fmla="*/ 2039294 h 2152098"/>
              <a:gd name="connsiteX2240" fmla="*/ 1130426 w 9090025"/>
              <a:gd name="connsiteY2240" fmla="*/ 2047063 h 2152098"/>
              <a:gd name="connsiteX2241" fmla="*/ 1068272 w 9090025"/>
              <a:gd name="connsiteY2241" fmla="*/ 2082022 h 2152098"/>
              <a:gd name="connsiteX2242" fmla="*/ 1056618 w 9090025"/>
              <a:gd name="connsiteY2242" fmla="*/ 2085906 h 2152098"/>
              <a:gd name="connsiteX2243" fmla="*/ 1056618 w 9090025"/>
              <a:gd name="connsiteY2243" fmla="*/ 2082022 h 2152098"/>
              <a:gd name="connsiteX2244" fmla="*/ 1060503 w 9090025"/>
              <a:gd name="connsiteY2244" fmla="*/ 2078138 h 2152098"/>
              <a:gd name="connsiteX2245" fmla="*/ 1083810 w 9090025"/>
              <a:gd name="connsiteY2245" fmla="*/ 2066485 h 2152098"/>
              <a:gd name="connsiteX2246" fmla="*/ 1044964 w 9090025"/>
              <a:gd name="connsiteY2246" fmla="*/ 2082022 h 2152098"/>
              <a:gd name="connsiteX2247" fmla="*/ 1037195 w 9090025"/>
              <a:gd name="connsiteY2247" fmla="*/ 2085906 h 2152098"/>
              <a:gd name="connsiteX2248" fmla="*/ 1052734 w 9090025"/>
              <a:gd name="connsiteY2248" fmla="*/ 2074253 h 2152098"/>
              <a:gd name="connsiteX2249" fmla="*/ 1087695 w 9090025"/>
              <a:gd name="connsiteY2249" fmla="*/ 2054831 h 2152098"/>
              <a:gd name="connsiteX2250" fmla="*/ 1095464 w 9090025"/>
              <a:gd name="connsiteY2250" fmla="*/ 2050947 h 2152098"/>
              <a:gd name="connsiteX2251" fmla="*/ 1087695 w 9090025"/>
              <a:gd name="connsiteY2251" fmla="*/ 2050947 h 2152098"/>
              <a:gd name="connsiteX2252" fmla="*/ 1076041 w 9090025"/>
              <a:gd name="connsiteY2252" fmla="*/ 2054831 h 2152098"/>
              <a:gd name="connsiteX2253" fmla="*/ 1021657 w 9090025"/>
              <a:gd name="connsiteY2253" fmla="*/ 2078138 h 2152098"/>
              <a:gd name="connsiteX2254" fmla="*/ 1013887 w 9090025"/>
              <a:gd name="connsiteY2254" fmla="*/ 2082022 h 2152098"/>
              <a:gd name="connsiteX2255" fmla="*/ 1002234 w 9090025"/>
              <a:gd name="connsiteY2255" fmla="*/ 2093675 h 2152098"/>
              <a:gd name="connsiteX2256" fmla="*/ 963387 w 9090025"/>
              <a:gd name="connsiteY2256" fmla="*/ 2109213 h 2152098"/>
              <a:gd name="connsiteX2257" fmla="*/ 940080 w 9090025"/>
              <a:gd name="connsiteY2257" fmla="*/ 2113097 h 2152098"/>
              <a:gd name="connsiteX2258" fmla="*/ 920657 w 9090025"/>
              <a:gd name="connsiteY2258" fmla="*/ 2120866 h 2152098"/>
              <a:gd name="connsiteX2259" fmla="*/ 909003 w 9090025"/>
              <a:gd name="connsiteY2259" fmla="*/ 2128635 h 2152098"/>
              <a:gd name="connsiteX2260" fmla="*/ 885695 w 9090025"/>
              <a:gd name="connsiteY2260" fmla="*/ 2140288 h 2152098"/>
              <a:gd name="connsiteX2261" fmla="*/ 870156 w 9090025"/>
              <a:gd name="connsiteY2261" fmla="*/ 2140288 h 2152098"/>
              <a:gd name="connsiteX2262" fmla="*/ 885695 w 9090025"/>
              <a:gd name="connsiteY2262" fmla="*/ 2124750 h 2152098"/>
              <a:gd name="connsiteX2263" fmla="*/ 889580 w 9090025"/>
              <a:gd name="connsiteY2263" fmla="*/ 2120866 h 2152098"/>
              <a:gd name="connsiteX2264" fmla="*/ 901233 w 9090025"/>
              <a:gd name="connsiteY2264" fmla="*/ 2101444 h 2152098"/>
              <a:gd name="connsiteX2265" fmla="*/ 905118 w 9090025"/>
              <a:gd name="connsiteY2265" fmla="*/ 2105328 h 2152098"/>
              <a:gd name="connsiteX2266" fmla="*/ 912887 w 9090025"/>
              <a:gd name="connsiteY2266" fmla="*/ 2105328 h 2152098"/>
              <a:gd name="connsiteX2267" fmla="*/ 924541 w 9090025"/>
              <a:gd name="connsiteY2267" fmla="*/ 2097560 h 2152098"/>
              <a:gd name="connsiteX2268" fmla="*/ 940080 w 9090025"/>
              <a:gd name="connsiteY2268" fmla="*/ 2097560 h 2152098"/>
              <a:gd name="connsiteX2269" fmla="*/ 951734 w 9090025"/>
              <a:gd name="connsiteY2269" fmla="*/ 2093675 h 2152098"/>
              <a:gd name="connsiteX2270" fmla="*/ 959503 w 9090025"/>
              <a:gd name="connsiteY2270" fmla="*/ 2085906 h 2152098"/>
              <a:gd name="connsiteX2271" fmla="*/ 963387 w 9090025"/>
              <a:gd name="connsiteY2271" fmla="*/ 2082022 h 2152098"/>
              <a:gd name="connsiteX2272" fmla="*/ 967272 w 9090025"/>
              <a:gd name="connsiteY2272" fmla="*/ 2078138 h 2152098"/>
              <a:gd name="connsiteX2273" fmla="*/ 1010003 w 9090025"/>
              <a:gd name="connsiteY2273" fmla="*/ 2058716 h 2152098"/>
              <a:gd name="connsiteX2274" fmla="*/ 1013887 w 9090025"/>
              <a:gd name="connsiteY2274" fmla="*/ 2058716 h 2152098"/>
              <a:gd name="connsiteX2275" fmla="*/ 1076041 w 9090025"/>
              <a:gd name="connsiteY2275" fmla="*/ 2047063 h 2152098"/>
              <a:gd name="connsiteX2276" fmla="*/ 1095464 w 9090025"/>
              <a:gd name="connsiteY2276" fmla="*/ 2043178 h 2152098"/>
              <a:gd name="connsiteX2277" fmla="*/ 1126541 w 9090025"/>
              <a:gd name="connsiteY2277" fmla="*/ 2035410 h 2152098"/>
              <a:gd name="connsiteX2278" fmla="*/ 1138195 w 9090025"/>
              <a:gd name="connsiteY2278" fmla="*/ 2027641 h 2152098"/>
              <a:gd name="connsiteX2279" fmla="*/ 1149849 w 9090025"/>
              <a:gd name="connsiteY2279" fmla="*/ 2019872 h 2152098"/>
              <a:gd name="connsiteX2280" fmla="*/ 1153734 w 9090025"/>
              <a:gd name="connsiteY2280" fmla="*/ 2015988 h 2152098"/>
              <a:gd name="connsiteX2281" fmla="*/ 1161503 w 9090025"/>
              <a:gd name="connsiteY2281" fmla="*/ 2012103 h 2152098"/>
              <a:gd name="connsiteX2282" fmla="*/ 1223657 w 9090025"/>
              <a:gd name="connsiteY2282" fmla="*/ 1981028 h 2152098"/>
              <a:gd name="connsiteX2283" fmla="*/ 1270273 w 9090025"/>
              <a:gd name="connsiteY2283" fmla="*/ 1969375 h 2152098"/>
              <a:gd name="connsiteX2284" fmla="*/ 1328542 w 9090025"/>
              <a:gd name="connsiteY2284" fmla="*/ 1942185 h 2152098"/>
              <a:gd name="connsiteX2285" fmla="*/ 1367389 w 9090025"/>
              <a:gd name="connsiteY2285" fmla="*/ 1922763 h 2152098"/>
              <a:gd name="connsiteX2286" fmla="*/ 1371273 w 9090025"/>
              <a:gd name="connsiteY2286" fmla="*/ 1918879 h 2152098"/>
              <a:gd name="connsiteX2287" fmla="*/ 1347965 w 9090025"/>
              <a:gd name="connsiteY2287" fmla="*/ 1926647 h 2152098"/>
              <a:gd name="connsiteX2288" fmla="*/ 1328542 w 9090025"/>
              <a:gd name="connsiteY2288" fmla="*/ 1930532 h 2152098"/>
              <a:gd name="connsiteX2289" fmla="*/ 1313004 w 9090025"/>
              <a:gd name="connsiteY2289" fmla="*/ 1938300 h 2152098"/>
              <a:gd name="connsiteX2290" fmla="*/ 1305235 w 9090025"/>
              <a:gd name="connsiteY2290" fmla="*/ 1942185 h 2152098"/>
              <a:gd name="connsiteX2291" fmla="*/ 1281927 w 9090025"/>
              <a:gd name="connsiteY2291" fmla="*/ 1949953 h 2152098"/>
              <a:gd name="connsiteX2292" fmla="*/ 1258619 w 9090025"/>
              <a:gd name="connsiteY2292" fmla="*/ 1961607 h 2152098"/>
              <a:gd name="connsiteX2293" fmla="*/ 1184811 w 9090025"/>
              <a:gd name="connsiteY2293" fmla="*/ 1988797 h 2152098"/>
              <a:gd name="connsiteX2294" fmla="*/ 1134311 w 9090025"/>
              <a:gd name="connsiteY2294" fmla="*/ 2000450 h 2152098"/>
              <a:gd name="connsiteX2295" fmla="*/ 1091580 w 9090025"/>
              <a:gd name="connsiteY2295" fmla="*/ 2012103 h 2152098"/>
              <a:gd name="connsiteX2296" fmla="*/ 1083810 w 9090025"/>
              <a:gd name="connsiteY2296" fmla="*/ 2015988 h 2152098"/>
              <a:gd name="connsiteX2297" fmla="*/ 1068272 w 9090025"/>
              <a:gd name="connsiteY2297" fmla="*/ 2027641 h 2152098"/>
              <a:gd name="connsiteX2298" fmla="*/ 1041080 w 9090025"/>
              <a:gd name="connsiteY2298" fmla="*/ 2039294 h 2152098"/>
              <a:gd name="connsiteX2299" fmla="*/ 1033310 w 9090025"/>
              <a:gd name="connsiteY2299" fmla="*/ 2043178 h 2152098"/>
              <a:gd name="connsiteX2300" fmla="*/ 1041080 w 9090025"/>
              <a:gd name="connsiteY2300" fmla="*/ 2035410 h 2152098"/>
              <a:gd name="connsiteX2301" fmla="*/ 1048849 w 9090025"/>
              <a:gd name="connsiteY2301" fmla="*/ 2027641 h 2152098"/>
              <a:gd name="connsiteX2302" fmla="*/ 1060503 w 9090025"/>
              <a:gd name="connsiteY2302" fmla="*/ 2023757 h 2152098"/>
              <a:gd name="connsiteX2303" fmla="*/ 1060503 w 9090025"/>
              <a:gd name="connsiteY2303" fmla="*/ 2012103 h 2152098"/>
              <a:gd name="connsiteX2304" fmla="*/ 1048849 w 9090025"/>
              <a:gd name="connsiteY2304" fmla="*/ 2015988 h 2152098"/>
              <a:gd name="connsiteX2305" fmla="*/ 1033310 w 9090025"/>
              <a:gd name="connsiteY2305" fmla="*/ 2031525 h 2152098"/>
              <a:gd name="connsiteX2306" fmla="*/ 1025541 w 9090025"/>
              <a:gd name="connsiteY2306" fmla="*/ 2031525 h 2152098"/>
              <a:gd name="connsiteX2307" fmla="*/ 990580 w 9090025"/>
              <a:gd name="connsiteY2307" fmla="*/ 2047063 h 2152098"/>
              <a:gd name="connsiteX2308" fmla="*/ 967272 w 9090025"/>
              <a:gd name="connsiteY2308" fmla="*/ 2050947 h 2152098"/>
              <a:gd name="connsiteX2309" fmla="*/ 924541 w 9090025"/>
              <a:gd name="connsiteY2309" fmla="*/ 2074253 h 2152098"/>
              <a:gd name="connsiteX2310" fmla="*/ 909003 w 9090025"/>
              <a:gd name="connsiteY2310" fmla="*/ 2082022 h 2152098"/>
              <a:gd name="connsiteX2311" fmla="*/ 893464 w 9090025"/>
              <a:gd name="connsiteY2311" fmla="*/ 2085906 h 2152098"/>
              <a:gd name="connsiteX2312" fmla="*/ 862387 w 9090025"/>
              <a:gd name="connsiteY2312" fmla="*/ 2085906 h 2152098"/>
              <a:gd name="connsiteX2313" fmla="*/ 831310 w 9090025"/>
              <a:gd name="connsiteY2313" fmla="*/ 2089791 h 2152098"/>
              <a:gd name="connsiteX2314" fmla="*/ 811887 w 9090025"/>
              <a:gd name="connsiteY2314" fmla="*/ 2101444 h 2152098"/>
              <a:gd name="connsiteX2315" fmla="*/ 796349 w 9090025"/>
              <a:gd name="connsiteY2315" fmla="*/ 2109213 h 2152098"/>
              <a:gd name="connsiteX2316" fmla="*/ 765271 w 9090025"/>
              <a:gd name="connsiteY2316" fmla="*/ 2120866 h 2152098"/>
              <a:gd name="connsiteX2317" fmla="*/ 726425 w 9090025"/>
              <a:gd name="connsiteY2317" fmla="*/ 2132519 h 2152098"/>
              <a:gd name="connsiteX2318" fmla="*/ 687579 w 9090025"/>
              <a:gd name="connsiteY2318" fmla="*/ 2144172 h 2152098"/>
              <a:gd name="connsiteX2319" fmla="*/ 707002 w 9090025"/>
              <a:gd name="connsiteY2319" fmla="*/ 2128635 h 2152098"/>
              <a:gd name="connsiteX2320" fmla="*/ 730310 w 9090025"/>
              <a:gd name="connsiteY2320" fmla="*/ 2116981 h 2152098"/>
              <a:gd name="connsiteX2321" fmla="*/ 738079 w 9090025"/>
              <a:gd name="connsiteY2321" fmla="*/ 2113097 h 2152098"/>
              <a:gd name="connsiteX2322" fmla="*/ 765271 w 9090025"/>
              <a:gd name="connsiteY2322" fmla="*/ 2101444 h 2152098"/>
              <a:gd name="connsiteX2323" fmla="*/ 788579 w 9090025"/>
              <a:gd name="connsiteY2323" fmla="*/ 2082022 h 2152098"/>
              <a:gd name="connsiteX2324" fmla="*/ 773041 w 9090025"/>
              <a:gd name="connsiteY2324" fmla="*/ 2082022 h 2152098"/>
              <a:gd name="connsiteX2325" fmla="*/ 800233 w 9090025"/>
              <a:gd name="connsiteY2325" fmla="*/ 2066485 h 2152098"/>
              <a:gd name="connsiteX2326" fmla="*/ 831310 w 9090025"/>
              <a:gd name="connsiteY2326" fmla="*/ 2050947 h 2152098"/>
              <a:gd name="connsiteX2327" fmla="*/ 850733 w 9090025"/>
              <a:gd name="connsiteY2327" fmla="*/ 2039294 h 2152098"/>
              <a:gd name="connsiteX2328" fmla="*/ 874041 w 9090025"/>
              <a:gd name="connsiteY2328" fmla="*/ 2027641 h 2152098"/>
              <a:gd name="connsiteX2329" fmla="*/ 893464 w 9090025"/>
              <a:gd name="connsiteY2329" fmla="*/ 2019872 h 2152098"/>
              <a:gd name="connsiteX2330" fmla="*/ 951734 w 9090025"/>
              <a:gd name="connsiteY2330" fmla="*/ 1996566 h 2152098"/>
              <a:gd name="connsiteX2331" fmla="*/ 967272 w 9090025"/>
              <a:gd name="connsiteY2331" fmla="*/ 1988797 h 2152098"/>
              <a:gd name="connsiteX2332" fmla="*/ 998349 w 9090025"/>
              <a:gd name="connsiteY2332" fmla="*/ 1973260 h 2152098"/>
              <a:gd name="connsiteX2333" fmla="*/ 1006118 w 9090025"/>
              <a:gd name="connsiteY2333" fmla="*/ 1973260 h 2152098"/>
              <a:gd name="connsiteX2334" fmla="*/ 1017772 w 9090025"/>
              <a:gd name="connsiteY2334" fmla="*/ 1969375 h 2152098"/>
              <a:gd name="connsiteX2335" fmla="*/ 1010003 w 9090025"/>
              <a:gd name="connsiteY2335" fmla="*/ 1957722 h 2152098"/>
              <a:gd name="connsiteX2336" fmla="*/ 982810 w 9090025"/>
              <a:gd name="connsiteY2336" fmla="*/ 1973260 h 2152098"/>
              <a:gd name="connsiteX2337" fmla="*/ 963387 w 9090025"/>
              <a:gd name="connsiteY2337" fmla="*/ 1981028 h 2152098"/>
              <a:gd name="connsiteX2338" fmla="*/ 943964 w 9090025"/>
              <a:gd name="connsiteY2338" fmla="*/ 1988797 h 2152098"/>
              <a:gd name="connsiteX2339" fmla="*/ 928426 w 9090025"/>
              <a:gd name="connsiteY2339" fmla="*/ 1996566 h 2152098"/>
              <a:gd name="connsiteX2340" fmla="*/ 897349 w 9090025"/>
              <a:gd name="connsiteY2340" fmla="*/ 2008219 h 2152098"/>
              <a:gd name="connsiteX2341" fmla="*/ 854618 w 9090025"/>
              <a:gd name="connsiteY2341" fmla="*/ 2019872 h 2152098"/>
              <a:gd name="connsiteX2342" fmla="*/ 831310 w 9090025"/>
              <a:gd name="connsiteY2342" fmla="*/ 2027641 h 2152098"/>
              <a:gd name="connsiteX2343" fmla="*/ 808002 w 9090025"/>
              <a:gd name="connsiteY2343" fmla="*/ 2035410 h 2152098"/>
              <a:gd name="connsiteX2344" fmla="*/ 885695 w 9090025"/>
              <a:gd name="connsiteY2344" fmla="*/ 2000450 h 2152098"/>
              <a:gd name="connsiteX2345" fmla="*/ 893464 w 9090025"/>
              <a:gd name="connsiteY2345" fmla="*/ 1996566 h 2152098"/>
              <a:gd name="connsiteX2346" fmla="*/ 936195 w 9090025"/>
              <a:gd name="connsiteY2346" fmla="*/ 1981028 h 2152098"/>
              <a:gd name="connsiteX2347" fmla="*/ 951734 w 9090025"/>
              <a:gd name="connsiteY2347" fmla="*/ 1977144 h 2152098"/>
              <a:gd name="connsiteX2348" fmla="*/ 967272 w 9090025"/>
              <a:gd name="connsiteY2348" fmla="*/ 1969375 h 2152098"/>
              <a:gd name="connsiteX2349" fmla="*/ 982810 w 9090025"/>
              <a:gd name="connsiteY2349" fmla="*/ 1957722 h 2152098"/>
              <a:gd name="connsiteX2350" fmla="*/ 990580 w 9090025"/>
              <a:gd name="connsiteY2350" fmla="*/ 1957722 h 2152098"/>
              <a:gd name="connsiteX2351" fmla="*/ 1002234 w 9090025"/>
              <a:gd name="connsiteY2351" fmla="*/ 1953838 h 2152098"/>
              <a:gd name="connsiteX2352" fmla="*/ 1010003 w 9090025"/>
              <a:gd name="connsiteY2352" fmla="*/ 1946069 h 2152098"/>
              <a:gd name="connsiteX2353" fmla="*/ 1025541 w 9090025"/>
              <a:gd name="connsiteY2353" fmla="*/ 1938300 h 2152098"/>
              <a:gd name="connsiteX2354" fmla="*/ 1033310 w 9090025"/>
              <a:gd name="connsiteY2354" fmla="*/ 1934416 h 2152098"/>
              <a:gd name="connsiteX2355" fmla="*/ 1044964 w 9090025"/>
              <a:gd name="connsiteY2355" fmla="*/ 1926647 h 2152098"/>
              <a:gd name="connsiteX2356" fmla="*/ 1044964 w 9090025"/>
              <a:gd name="connsiteY2356" fmla="*/ 1914994 h 2152098"/>
              <a:gd name="connsiteX2357" fmla="*/ 1048849 w 9090025"/>
              <a:gd name="connsiteY2357" fmla="*/ 1903341 h 2152098"/>
              <a:gd name="connsiteX2358" fmla="*/ 1006118 w 9090025"/>
              <a:gd name="connsiteY2358" fmla="*/ 1907225 h 2152098"/>
              <a:gd name="connsiteX2359" fmla="*/ 990580 w 9090025"/>
              <a:gd name="connsiteY2359" fmla="*/ 1907225 h 2152098"/>
              <a:gd name="connsiteX2360" fmla="*/ 998349 w 9090025"/>
              <a:gd name="connsiteY2360" fmla="*/ 1903341 h 2152098"/>
              <a:gd name="connsiteX2361" fmla="*/ 1010003 w 9090025"/>
              <a:gd name="connsiteY2361" fmla="*/ 1895572 h 2152098"/>
              <a:gd name="connsiteX2362" fmla="*/ 1029426 w 9090025"/>
              <a:gd name="connsiteY2362" fmla="*/ 1883919 h 2152098"/>
              <a:gd name="connsiteX2363" fmla="*/ 1044964 w 9090025"/>
              <a:gd name="connsiteY2363" fmla="*/ 1876150 h 2152098"/>
              <a:gd name="connsiteX2364" fmla="*/ 1052734 w 9090025"/>
              <a:gd name="connsiteY2364" fmla="*/ 1872266 h 2152098"/>
              <a:gd name="connsiteX2365" fmla="*/ 1060503 w 9090025"/>
              <a:gd name="connsiteY2365" fmla="*/ 1868382 h 2152098"/>
              <a:gd name="connsiteX2366" fmla="*/ 1072157 w 9090025"/>
              <a:gd name="connsiteY2366" fmla="*/ 1864497 h 2152098"/>
              <a:gd name="connsiteX2367" fmla="*/ 1111003 w 9090025"/>
              <a:gd name="connsiteY2367" fmla="*/ 1845076 h 2152098"/>
              <a:gd name="connsiteX2368" fmla="*/ 1079926 w 9090025"/>
              <a:gd name="connsiteY2368" fmla="*/ 1852844 h 2152098"/>
              <a:gd name="connsiteX2369" fmla="*/ 1064387 w 9090025"/>
              <a:gd name="connsiteY2369" fmla="*/ 1860613 h 2152098"/>
              <a:gd name="connsiteX2370" fmla="*/ 1002234 w 9090025"/>
              <a:gd name="connsiteY2370" fmla="*/ 1880035 h 2152098"/>
              <a:gd name="connsiteX2371" fmla="*/ 963387 w 9090025"/>
              <a:gd name="connsiteY2371" fmla="*/ 1887804 h 2152098"/>
              <a:gd name="connsiteX2372" fmla="*/ 909003 w 9090025"/>
              <a:gd name="connsiteY2372" fmla="*/ 1907225 h 2152098"/>
              <a:gd name="connsiteX2373" fmla="*/ 854618 w 9090025"/>
              <a:gd name="connsiteY2373" fmla="*/ 1926647 h 2152098"/>
              <a:gd name="connsiteX2374" fmla="*/ 823541 w 9090025"/>
              <a:gd name="connsiteY2374" fmla="*/ 1938300 h 2152098"/>
              <a:gd name="connsiteX2375" fmla="*/ 784695 w 9090025"/>
              <a:gd name="connsiteY2375" fmla="*/ 1957722 h 2152098"/>
              <a:gd name="connsiteX2376" fmla="*/ 753618 w 9090025"/>
              <a:gd name="connsiteY2376" fmla="*/ 1969375 h 2152098"/>
              <a:gd name="connsiteX2377" fmla="*/ 726425 w 9090025"/>
              <a:gd name="connsiteY2377" fmla="*/ 1981028 h 2152098"/>
              <a:gd name="connsiteX2378" fmla="*/ 699233 w 9090025"/>
              <a:gd name="connsiteY2378" fmla="*/ 1988797 h 2152098"/>
              <a:gd name="connsiteX2379" fmla="*/ 710887 w 9090025"/>
              <a:gd name="connsiteY2379" fmla="*/ 1981028 h 2152098"/>
              <a:gd name="connsiteX2380" fmla="*/ 718656 w 9090025"/>
              <a:gd name="connsiteY2380" fmla="*/ 1969375 h 2152098"/>
              <a:gd name="connsiteX2381" fmla="*/ 757502 w 9090025"/>
              <a:gd name="connsiteY2381" fmla="*/ 1949953 h 2152098"/>
              <a:gd name="connsiteX2382" fmla="*/ 784695 w 9090025"/>
              <a:gd name="connsiteY2382" fmla="*/ 1938300 h 2152098"/>
              <a:gd name="connsiteX2383" fmla="*/ 815772 w 9090025"/>
              <a:gd name="connsiteY2383" fmla="*/ 1922763 h 2152098"/>
              <a:gd name="connsiteX2384" fmla="*/ 858503 w 9090025"/>
              <a:gd name="connsiteY2384" fmla="*/ 1903341 h 2152098"/>
              <a:gd name="connsiteX2385" fmla="*/ 877926 w 9090025"/>
              <a:gd name="connsiteY2385" fmla="*/ 1895572 h 2152098"/>
              <a:gd name="connsiteX2386" fmla="*/ 893464 w 9090025"/>
              <a:gd name="connsiteY2386" fmla="*/ 1883919 h 2152098"/>
              <a:gd name="connsiteX2387" fmla="*/ 909003 w 9090025"/>
              <a:gd name="connsiteY2387" fmla="*/ 1880035 h 2152098"/>
              <a:gd name="connsiteX2388" fmla="*/ 916772 w 9090025"/>
              <a:gd name="connsiteY2388" fmla="*/ 1876150 h 2152098"/>
              <a:gd name="connsiteX2389" fmla="*/ 905118 w 9090025"/>
              <a:gd name="connsiteY2389" fmla="*/ 1872266 h 2152098"/>
              <a:gd name="connsiteX2390" fmla="*/ 877926 w 9090025"/>
              <a:gd name="connsiteY2390" fmla="*/ 1880035 h 2152098"/>
              <a:gd name="connsiteX2391" fmla="*/ 827426 w 9090025"/>
              <a:gd name="connsiteY2391" fmla="*/ 1895572 h 2152098"/>
              <a:gd name="connsiteX2392" fmla="*/ 819656 w 9090025"/>
              <a:gd name="connsiteY2392" fmla="*/ 1895572 h 2152098"/>
              <a:gd name="connsiteX2393" fmla="*/ 823541 w 9090025"/>
              <a:gd name="connsiteY2393" fmla="*/ 1891688 h 2152098"/>
              <a:gd name="connsiteX2394" fmla="*/ 842964 w 9090025"/>
              <a:gd name="connsiteY2394" fmla="*/ 1883919 h 2152098"/>
              <a:gd name="connsiteX2395" fmla="*/ 877926 w 9090025"/>
              <a:gd name="connsiteY2395" fmla="*/ 1872266 h 2152098"/>
              <a:gd name="connsiteX2396" fmla="*/ 909003 w 9090025"/>
              <a:gd name="connsiteY2396" fmla="*/ 1856729 h 2152098"/>
              <a:gd name="connsiteX2397" fmla="*/ 940080 w 9090025"/>
              <a:gd name="connsiteY2397" fmla="*/ 1841191 h 2152098"/>
              <a:gd name="connsiteX2398" fmla="*/ 959503 w 9090025"/>
              <a:gd name="connsiteY2398" fmla="*/ 1833422 h 2152098"/>
              <a:gd name="connsiteX2399" fmla="*/ 1021657 w 9090025"/>
              <a:gd name="connsiteY2399" fmla="*/ 1802347 h 2152098"/>
              <a:gd name="connsiteX2400" fmla="*/ 1041080 w 9090025"/>
              <a:gd name="connsiteY2400" fmla="*/ 1790694 h 2152098"/>
              <a:gd name="connsiteX2401" fmla="*/ 1114887 w 9090025"/>
              <a:gd name="connsiteY2401" fmla="*/ 1763504 h 2152098"/>
              <a:gd name="connsiteX2402" fmla="*/ 1134311 w 9090025"/>
              <a:gd name="connsiteY2402" fmla="*/ 1755735 h 2152098"/>
              <a:gd name="connsiteX2403" fmla="*/ 1157618 w 9090025"/>
              <a:gd name="connsiteY2403" fmla="*/ 1744082 h 2152098"/>
              <a:gd name="connsiteX2404" fmla="*/ 1227542 w 9090025"/>
              <a:gd name="connsiteY2404" fmla="*/ 1713007 h 2152098"/>
              <a:gd name="connsiteX2405" fmla="*/ 1270273 w 9090025"/>
              <a:gd name="connsiteY2405" fmla="*/ 1693585 h 2152098"/>
              <a:gd name="connsiteX2406" fmla="*/ 1289696 w 9090025"/>
              <a:gd name="connsiteY2406" fmla="*/ 1681932 h 2152098"/>
              <a:gd name="connsiteX2407" fmla="*/ 1301350 w 9090025"/>
              <a:gd name="connsiteY2407" fmla="*/ 1674163 h 2152098"/>
              <a:gd name="connsiteX2408" fmla="*/ 1313004 w 9090025"/>
              <a:gd name="connsiteY2408" fmla="*/ 1670279 h 2152098"/>
              <a:gd name="connsiteX2409" fmla="*/ 1332427 w 9090025"/>
              <a:gd name="connsiteY2409" fmla="*/ 1662510 h 2152098"/>
              <a:gd name="connsiteX2410" fmla="*/ 1328542 w 9090025"/>
              <a:gd name="connsiteY2410" fmla="*/ 1666395 h 2152098"/>
              <a:gd name="connsiteX2411" fmla="*/ 1324658 w 9090025"/>
              <a:gd name="connsiteY2411" fmla="*/ 1670279 h 2152098"/>
              <a:gd name="connsiteX2412" fmla="*/ 1332427 w 9090025"/>
              <a:gd name="connsiteY2412" fmla="*/ 1670279 h 2152098"/>
              <a:gd name="connsiteX2413" fmla="*/ 1336312 w 9090025"/>
              <a:gd name="connsiteY2413" fmla="*/ 1666395 h 2152098"/>
              <a:gd name="connsiteX2414" fmla="*/ 1344081 w 9090025"/>
              <a:gd name="connsiteY2414" fmla="*/ 1662510 h 2152098"/>
              <a:gd name="connsiteX2415" fmla="*/ 1347965 w 9090025"/>
              <a:gd name="connsiteY2415" fmla="*/ 1658626 h 2152098"/>
              <a:gd name="connsiteX2416" fmla="*/ 1332427 w 9090025"/>
              <a:gd name="connsiteY2416" fmla="*/ 1650857 h 2152098"/>
              <a:gd name="connsiteX2417" fmla="*/ 1316888 w 9090025"/>
              <a:gd name="connsiteY2417" fmla="*/ 1654741 h 2152098"/>
              <a:gd name="connsiteX2418" fmla="*/ 1285811 w 9090025"/>
              <a:gd name="connsiteY2418" fmla="*/ 1666395 h 2152098"/>
              <a:gd name="connsiteX2419" fmla="*/ 1274158 w 9090025"/>
              <a:gd name="connsiteY2419" fmla="*/ 1674163 h 2152098"/>
              <a:gd name="connsiteX2420" fmla="*/ 1254734 w 9090025"/>
              <a:gd name="connsiteY2420" fmla="*/ 1678048 h 2152098"/>
              <a:gd name="connsiteX2421" fmla="*/ 1231427 w 9090025"/>
              <a:gd name="connsiteY2421" fmla="*/ 1685816 h 2152098"/>
              <a:gd name="connsiteX2422" fmla="*/ 1204234 w 9090025"/>
              <a:gd name="connsiteY2422" fmla="*/ 1697469 h 2152098"/>
              <a:gd name="connsiteX2423" fmla="*/ 1180927 w 9090025"/>
              <a:gd name="connsiteY2423" fmla="*/ 1709123 h 2152098"/>
              <a:gd name="connsiteX2424" fmla="*/ 1161503 w 9090025"/>
              <a:gd name="connsiteY2424" fmla="*/ 1709123 h 2152098"/>
              <a:gd name="connsiteX2425" fmla="*/ 1212004 w 9090025"/>
              <a:gd name="connsiteY2425" fmla="*/ 1685816 h 2152098"/>
              <a:gd name="connsiteX2426" fmla="*/ 1227542 w 9090025"/>
              <a:gd name="connsiteY2426" fmla="*/ 1681932 h 2152098"/>
              <a:gd name="connsiteX2427" fmla="*/ 1235311 w 9090025"/>
              <a:gd name="connsiteY2427" fmla="*/ 1678048 h 2152098"/>
              <a:gd name="connsiteX2428" fmla="*/ 1239196 w 9090025"/>
              <a:gd name="connsiteY2428" fmla="*/ 1678048 h 2152098"/>
              <a:gd name="connsiteX2429" fmla="*/ 1340196 w 9090025"/>
              <a:gd name="connsiteY2429" fmla="*/ 1643088 h 2152098"/>
              <a:gd name="connsiteX2430" fmla="*/ 1347965 w 9090025"/>
              <a:gd name="connsiteY2430" fmla="*/ 1627551 h 2152098"/>
              <a:gd name="connsiteX2431" fmla="*/ 1324658 w 9090025"/>
              <a:gd name="connsiteY2431" fmla="*/ 1608129 h 2152098"/>
              <a:gd name="connsiteX2432" fmla="*/ 1320773 w 9090025"/>
              <a:gd name="connsiteY2432" fmla="*/ 1608129 h 2152098"/>
              <a:gd name="connsiteX2433" fmla="*/ 1316888 w 9090025"/>
              <a:gd name="connsiteY2433" fmla="*/ 1604245 h 2152098"/>
              <a:gd name="connsiteX2434" fmla="*/ 1313004 w 9090025"/>
              <a:gd name="connsiteY2434" fmla="*/ 1608129 h 2152098"/>
              <a:gd name="connsiteX2435" fmla="*/ 1301350 w 9090025"/>
              <a:gd name="connsiteY2435" fmla="*/ 1619782 h 2152098"/>
              <a:gd name="connsiteX2436" fmla="*/ 1285811 w 9090025"/>
              <a:gd name="connsiteY2436" fmla="*/ 1631435 h 2152098"/>
              <a:gd name="connsiteX2437" fmla="*/ 1313004 w 9090025"/>
              <a:gd name="connsiteY2437" fmla="*/ 1623666 h 2152098"/>
              <a:gd name="connsiteX2438" fmla="*/ 1324658 w 9090025"/>
              <a:gd name="connsiteY2438" fmla="*/ 1623666 h 2152098"/>
              <a:gd name="connsiteX2439" fmla="*/ 1301350 w 9090025"/>
              <a:gd name="connsiteY2439" fmla="*/ 1635320 h 2152098"/>
              <a:gd name="connsiteX2440" fmla="*/ 1278042 w 9090025"/>
              <a:gd name="connsiteY2440" fmla="*/ 1643088 h 2152098"/>
              <a:gd name="connsiteX2441" fmla="*/ 1250849 w 9090025"/>
              <a:gd name="connsiteY2441" fmla="*/ 1650857 h 2152098"/>
              <a:gd name="connsiteX2442" fmla="*/ 1184811 w 9090025"/>
              <a:gd name="connsiteY2442" fmla="*/ 1670279 h 2152098"/>
              <a:gd name="connsiteX2443" fmla="*/ 1188695 w 9090025"/>
              <a:gd name="connsiteY2443" fmla="*/ 1674163 h 2152098"/>
              <a:gd name="connsiteX2444" fmla="*/ 1177042 w 9090025"/>
              <a:gd name="connsiteY2444" fmla="*/ 1678048 h 2152098"/>
              <a:gd name="connsiteX2445" fmla="*/ 1157618 w 9090025"/>
              <a:gd name="connsiteY2445" fmla="*/ 1681932 h 2152098"/>
              <a:gd name="connsiteX2446" fmla="*/ 1118772 w 9090025"/>
              <a:gd name="connsiteY2446" fmla="*/ 1693585 h 2152098"/>
              <a:gd name="connsiteX2447" fmla="*/ 1087695 w 9090025"/>
              <a:gd name="connsiteY2447" fmla="*/ 1705238 h 2152098"/>
              <a:gd name="connsiteX2448" fmla="*/ 1072157 w 9090025"/>
              <a:gd name="connsiteY2448" fmla="*/ 1709123 h 2152098"/>
              <a:gd name="connsiteX2449" fmla="*/ 1056618 w 9090025"/>
              <a:gd name="connsiteY2449" fmla="*/ 1716891 h 2152098"/>
              <a:gd name="connsiteX2450" fmla="*/ 1033310 w 9090025"/>
              <a:gd name="connsiteY2450" fmla="*/ 1724660 h 2152098"/>
              <a:gd name="connsiteX2451" fmla="*/ 1013887 w 9090025"/>
              <a:gd name="connsiteY2451" fmla="*/ 1732429 h 2152098"/>
              <a:gd name="connsiteX2452" fmla="*/ 998349 w 9090025"/>
              <a:gd name="connsiteY2452" fmla="*/ 1736313 h 2152098"/>
              <a:gd name="connsiteX2453" fmla="*/ 1021657 w 9090025"/>
              <a:gd name="connsiteY2453" fmla="*/ 1720776 h 2152098"/>
              <a:gd name="connsiteX2454" fmla="*/ 1041080 w 9090025"/>
              <a:gd name="connsiteY2454" fmla="*/ 1713007 h 2152098"/>
              <a:gd name="connsiteX2455" fmla="*/ 1052734 w 9090025"/>
              <a:gd name="connsiteY2455" fmla="*/ 1709123 h 2152098"/>
              <a:gd name="connsiteX2456" fmla="*/ 1079926 w 9090025"/>
              <a:gd name="connsiteY2456" fmla="*/ 1697469 h 2152098"/>
              <a:gd name="connsiteX2457" fmla="*/ 1134311 w 9090025"/>
              <a:gd name="connsiteY2457" fmla="*/ 1678048 h 2152098"/>
              <a:gd name="connsiteX2458" fmla="*/ 1165388 w 9090025"/>
              <a:gd name="connsiteY2458" fmla="*/ 1670279 h 2152098"/>
              <a:gd name="connsiteX2459" fmla="*/ 1184811 w 9090025"/>
              <a:gd name="connsiteY2459" fmla="*/ 1662510 h 2152098"/>
              <a:gd name="connsiteX2460" fmla="*/ 1196465 w 9090025"/>
              <a:gd name="connsiteY2460" fmla="*/ 1658626 h 2152098"/>
              <a:gd name="connsiteX2461" fmla="*/ 1235311 w 9090025"/>
              <a:gd name="connsiteY2461" fmla="*/ 1646973 h 2152098"/>
              <a:gd name="connsiteX2462" fmla="*/ 1270273 w 9090025"/>
              <a:gd name="connsiteY2462" fmla="*/ 1619782 h 2152098"/>
              <a:gd name="connsiteX2463" fmla="*/ 1281927 w 9090025"/>
              <a:gd name="connsiteY2463" fmla="*/ 1608129 h 2152098"/>
              <a:gd name="connsiteX2464" fmla="*/ 1297465 w 9090025"/>
              <a:gd name="connsiteY2464" fmla="*/ 1604245 h 2152098"/>
              <a:gd name="connsiteX2465" fmla="*/ 1297465 w 9090025"/>
              <a:gd name="connsiteY2465" fmla="*/ 1592592 h 2152098"/>
              <a:gd name="connsiteX2466" fmla="*/ 1281927 w 9090025"/>
              <a:gd name="connsiteY2466" fmla="*/ 1573170 h 2152098"/>
              <a:gd name="connsiteX2467" fmla="*/ 1309119 w 9090025"/>
              <a:gd name="connsiteY2467" fmla="*/ 1553748 h 2152098"/>
              <a:gd name="connsiteX2468" fmla="*/ 1336312 w 9090025"/>
              <a:gd name="connsiteY2468" fmla="*/ 1538210 h 2152098"/>
              <a:gd name="connsiteX2469" fmla="*/ 1332427 w 9090025"/>
              <a:gd name="connsiteY2469" fmla="*/ 1538210 h 2152098"/>
              <a:gd name="connsiteX2470" fmla="*/ 1328542 w 9090025"/>
              <a:gd name="connsiteY2470" fmla="*/ 1534326 h 2152098"/>
              <a:gd name="connsiteX2471" fmla="*/ 1324658 w 9090025"/>
              <a:gd name="connsiteY2471" fmla="*/ 1526557 h 2152098"/>
              <a:gd name="connsiteX2472" fmla="*/ 1266388 w 9090025"/>
              <a:gd name="connsiteY2472" fmla="*/ 1534326 h 2152098"/>
              <a:gd name="connsiteX2473" fmla="*/ 1246965 w 9090025"/>
              <a:gd name="connsiteY2473" fmla="*/ 1534326 h 2152098"/>
              <a:gd name="connsiteX2474" fmla="*/ 1215888 w 9090025"/>
              <a:gd name="connsiteY2474" fmla="*/ 1511020 h 2152098"/>
              <a:gd name="connsiteX2475" fmla="*/ 1200349 w 9090025"/>
              <a:gd name="connsiteY2475" fmla="*/ 1507135 h 2152098"/>
              <a:gd name="connsiteX2476" fmla="*/ 1192580 w 9090025"/>
              <a:gd name="connsiteY2476" fmla="*/ 1499367 h 2152098"/>
              <a:gd name="connsiteX2477" fmla="*/ 1200349 w 9090025"/>
              <a:gd name="connsiteY2477" fmla="*/ 1487714 h 2152098"/>
              <a:gd name="connsiteX2478" fmla="*/ 1180927 w 9090025"/>
              <a:gd name="connsiteY2478" fmla="*/ 1472176 h 2152098"/>
              <a:gd name="connsiteX2479" fmla="*/ 1165388 w 9090025"/>
              <a:gd name="connsiteY2479" fmla="*/ 1479945 h 2152098"/>
              <a:gd name="connsiteX2480" fmla="*/ 1142080 w 9090025"/>
              <a:gd name="connsiteY2480" fmla="*/ 1483829 h 2152098"/>
              <a:gd name="connsiteX2481" fmla="*/ 1114887 w 9090025"/>
              <a:gd name="connsiteY2481" fmla="*/ 1487714 h 2152098"/>
              <a:gd name="connsiteX2482" fmla="*/ 1099349 w 9090025"/>
              <a:gd name="connsiteY2482" fmla="*/ 1491598 h 2152098"/>
              <a:gd name="connsiteX2483" fmla="*/ 1087695 w 9090025"/>
              <a:gd name="connsiteY2483" fmla="*/ 1495482 h 2152098"/>
              <a:gd name="connsiteX2484" fmla="*/ 1021657 w 9090025"/>
              <a:gd name="connsiteY2484" fmla="*/ 1514904 h 2152098"/>
              <a:gd name="connsiteX2485" fmla="*/ 1002234 w 9090025"/>
              <a:gd name="connsiteY2485" fmla="*/ 1518788 h 2152098"/>
              <a:gd name="connsiteX2486" fmla="*/ 990580 w 9090025"/>
              <a:gd name="connsiteY2486" fmla="*/ 1518788 h 2152098"/>
              <a:gd name="connsiteX2487" fmla="*/ 947849 w 9090025"/>
              <a:gd name="connsiteY2487" fmla="*/ 1530442 h 2152098"/>
              <a:gd name="connsiteX2488" fmla="*/ 909003 w 9090025"/>
              <a:gd name="connsiteY2488" fmla="*/ 1545979 h 2152098"/>
              <a:gd name="connsiteX2489" fmla="*/ 889580 w 9090025"/>
              <a:gd name="connsiteY2489" fmla="*/ 1553748 h 2152098"/>
              <a:gd name="connsiteX2490" fmla="*/ 792464 w 9090025"/>
              <a:gd name="connsiteY2490" fmla="*/ 1600360 h 2152098"/>
              <a:gd name="connsiteX2491" fmla="*/ 699233 w 9090025"/>
              <a:gd name="connsiteY2491" fmla="*/ 1643088 h 2152098"/>
              <a:gd name="connsiteX2492" fmla="*/ 672040 w 9090025"/>
              <a:gd name="connsiteY2492" fmla="*/ 1658626 h 2152098"/>
              <a:gd name="connsiteX2493" fmla="*/ 660387 w 9090025"/>
              <a:gd name="connsiteY2493" fmla="*/ 1662510 h 2152098"/>
              <a:gd name="connsiteX2494" fmla="*/ 652617 w 9090025"/>
              <a:gd name="connsiteY2494" fmla="*/ 1670279 h 2152098"/>
              <a:gd name="connsiteX2495" fmla="*/ 644848 w 9090025"/>
              <a:gd name="connsiteY2495" fmla="*/ 1674163 h 2152098"/>
              <a:gd name="connsiteX2496" fmla="*/ 590463 w 9090025"/>
              <a:gd name="connsiteY2496" fmla="*/ 1701354 h 2152098"/>
              <a:gd name="connsiteX2497" fmla="*/ 571040 w 9090025"/>
              <a:gd name="connsiteY2497" fmla="*/ 1705238 h 2152098"/>
              <a:gd name="connsiteX2498" fmla="*/ 586578 w 9090025"/>
              <a:gd name="connsiteY2498" fmla="*/ 1697469 h 2152098"/>
              <a:gd name="connsiteX2499" fmla="*/ 617655 w 9090025"/>
              <a:gd name="connsiteY2499" fmla="*/ 1678048 h 2152098"/>
              <a:gd name="connsiteX2500" fmla="*/ 648732 w 9090025"/>
              <a:gd name="connsiteY2500" fmla="*/ 1662510 h 2152098"/>
              <a:gd name="connsiteX2501" fmla="*/ 707002 w 9090025"/>
              <a:gd name="connsiteY2501" fmla="*/ 1635320 h 2152098"/>
              <a:gd name="connsiteX2502" fmla="*/ 738079 w 9090025"/>
              <a:gd name="connsiteY2502" fmla="*/ 1615898 h 2152098"/>
              <a:gd name="connsiteX2503" fmla="*/ 753618 w 9090025"/>
              <a:gd name="connsiteY2503" fmla="*/ 1608129 h 2152098"/>
              <a:gd name="connsiteX2504" fmla="*/ 780810 w 9090025"/>
              <a:gd name="connsiteY2504" fmla="*/ 1596476 h 2152098"/>
              <a:gd name="connsiteX2505" fmla="*/ 823541 w 9090025"/>
              <a:gd name="connsiteY2505" fmla="*/ 1580938 h 2152098"/>
              <a:gd name="connsiteX2506" fmla="*/ 823541 w 9090025"/>
              <a:gd name="connsiteY2506" fmla="*/ 1577054 h 2152098"/>
              <a:gd name="connsiteX2507" fmla="*/ 819656 w 9090025"/>
              <a:gd name="connsiteY2507" fmla="*/ 1573170 h 2152098"/>
              <a:gd name="connsiteX2508" fmla="*/ 823541 w 9090025"/>
              <a:gd name="connsiteY2508" fmla="*/ 1569285 h 2152098"/>
              <a:gd name="connsiteX2509" fmla="*/ 842964 w 9090025"/>
              <a:gd name="connsiteY2509" fmla="*/ 1557632 h 2152098"/>
              <a:gd name="connsiteX2510" fmla="*/ 854618 w 9090025"/>
              <a:gd name="connsiteY2510" fmla="*/ 1549863 h 2152098"/>
              <a:gd name="connsiteX2511" fmla="*/ 889580 w 9090025"/>
              <a:gd name="connsiteY2511" fmla="*/ 1538210 h 2152098"/>
              <a:gd name="connsiteX2512" fmla="*/ 928426 w 9090025"/>
              <a:gd name="connsiteY2512" fmla="*/ 1522673 h 2152098"/>
              <a:gd name="connsiteX2513" fmla="*/ 943964 w 9090025"/>
              <a:gd name="connsiteY2513" fmla="*/ 1511020 h 2152098"/>
              <a:gd name="connsiteX2514" fmla="*/ 955618 w 9090025"/>
              <a:gd name="connsiteY2514" fmla="*/ 1499367 h 2152098"/>
              <a:gd name="connsiteX2515" fmla="*/ 932310 w 9090025"/>
              <a:gd name="connsiteY2515" fmla="*/ 1503251 h 2152098"/>
              <a:gd name="connsiteX2516" fmla="*/ 835195 w 9090025"/>
              <a:gd name="connsiteY2516" fmla="*/ 1545979 h 2152098"/>
              <a:gd name="connsiteX2517" fmla="*/ 734194 w 9090025"/>
              <a:gd name="connsiteY2517" fmla="*/ 1596476 h 2152098"/>
              <a:gd name="connsiteX2518" fmla="*/ 695348 w 9090025"/>
              <a:gd name="connsiteY2518" fmla="*/ 1615898 h 2152098"/>
              <a:gd name="connsiteX2519" fmla="*/ 652617 w 9090025"/>
              <a:gd name="connsiteY2519" fmla="*/ 1639204 h 2152098"/>
              <a:gd name="connsiteX2520" fmla="*/ 590463 w 9090025"/>
              <a:gd name="connsiteY2520" fmla="*/ 1670279 h 2152098"/>
              <a:gd name="connsiteX2521" fmla="*/ 559386 w 9090025"/>
              <a:gd name="connsiteY2521" fmla="*/ 1681932 h 2152098"/>
              <a:gd name="connsiteX2522" fmla="*/ 567155 w 9090025"/>
              <a:gd name="connsiteY2522" fmla="*/ 1674163 h 2152098"/>
              <a:gd name="connsiteX2523" fmla="*/ 629309 w 9090025"/>
              <a:gd name="connsiteY2523" fmla="*/ 1639204 h 2152098"/>
              <a:gd name="connsiteX2524" fmla="*/ 637079 w 9090025"/>
              <a:gd name="connsiteY2524" fmla="*/ 1635320 h 2152098"/>
              <a:gd name="connsiteX2525" fmla="*/ 699233 w 9090025"/>
              <a:gd name="connsiteY2525" fmla="*/ 1604245 h 2152098"/>
              <a:gd name="connsiteX2526" fmla="*/ 842964 w 9090025"/>
              <a:gd name="connsiteY2526" fmla="*/ 1538210 h 2152098"/>
              <a:gd name="connsiteX2527" fmla="*/ 986695 w 9090025"/>
              <a:gd name="connsiteY2527" fmla="*/ 1479945 h 2152098"/>
              <a:gd name="connsiteX2528" fmla="*/ 990580 w 9090025"/>
              <a:gd name="connsiteY2528" fmla="*/ 1479945 h 2152098"/>
              <a:gd name="connsiteX2529" fmla="*/ 1017772 w 9090025"/>
              <a:gd name="connsiteY2529" fmla="*/ 1464407 h 2152098"/>
              <a:gd name="connsiteX2530" fmla="*/ 1072157 w 9090025"/>
              <a:gd name="connsiteY2530" fmla="*/ 1433332 h 2152098"/>
              <a:gd name="connsiteX2531" fmla="*/ 1079926 w 9090025"/>
              <a:gd name="connsiteY2531" fmla="*/ 1421679 h 2152098"/>
              <a:gd name="connsiteX2532" fmla="*/ 1095464 w 9090025"/>
              <a:gd name="connsiteY2532" fmla="*/ 1406142 h 2152098"/>
              <a:gd name="connsiteX2533" fmla="*/ 1056618 w 9090025"/>
              <a:gd name="connsiteY2533" fmla="*/ 1417795 h 2152098"/>
              <a:gd name="connsiteX2534" fmla="*/ 1052734 w 9090025"/>
              <a:gd name="connsiteY2534" fmla="*/ 1417795 h 2152098"/>
              <a:gd name="connsiteX2535" fmla="*/ 1052734 w 9090025"/>
              <a:gd name="connsiteY2535" fmla="*/ 1413911 h 2152098"/>
              <a:gd name="connsiteX2536" fmla="*/ 1060503 w 9090025"/>
              <a:gd name="connsiteY2536" fmla="*/ 1410026 h 2152098"/>
              <a:gd name="connsiteX2537" fmla="*/ 1048849 w 9090025"/>
              <a:gd name="connsiteY2537" fmla="*/ 1410026 h 2152098"/>
              <a:gd name="connsiteX2538" fmla="*/ 1033310 w 9090025"/>
              <a:gd name="connsiteY2538" fmla="*/ 1413911 h 2152098"/>
              <a:gd name="connsiteX2539" fmla="*/ 1025541 w 9090025"/>
              <a:gd name="connsiteY2539" fmla="*/ 1417795 h 2152098"/>
              <a:gd name="connsiteX2540" fmla="*/ 1013887 w 9090025"/>
              <a:gd name="connsiteY2540" fmla="*/ 1425564 h 2152098"/>
              <a:gd name="connsiteX2541" fmla="*/ 1029426 w 9090025"/>
              <a:gd name="connsiteY2541" fmla="*/ 1425564 h 2152098"/>
              <a:gd name="connsiteX2542" fmla="*/ 1041080 w 9090025"/>
              <a:gd name="connsiteY2542" fmla="*/ 1425564 h 2152098"/>
              <a:gd name="connsiteX2543" fmla="*/ 1021657 w 9090025"/>
              <a:gd name="connsiteY2543" fmla="*/ 1433332 h 2152098"/>
              <a:gd name="connsiteX2544" fmla="*/ 1010003 w 9090025"/>
              <a:gd name="connsiteY2544" fmla="*/ 1437217 h 2152098"/>
              <a:gd name="connsiteX2545" fmla="*/ 955618 w 9090025"/>
              <a:gd name="connsiteY2545" fmla="*/ 1460523 h 2152098"/>
              <a:gd name="connsiteX2546" fmla="*/ 936195 w 9090025"/>
              <a:gd name="connsiteY2546" fmla="*/ 1468292 h 2152098"/>
              <a:gd name="connsiteX2547" fmla="*/ 877926 w 9090025"/>
              <a:gd name="connsiteY2547" fmla="*/ 1495482 h 2152098"/>
              <a:gd name="connsiteX2548" fmla="*/ 819656 w 9090025"/>
              <a:gd name="connsiteY2548" fmla="*/ 1518788 h 2152098"/>
              <a:gd name="connsiteX2549" fmla="*/ 792464 w 9090025"/>
              <a:gd name="connsiteY2549" fmla="*/ 1534326 h 2152098"/>
              <a:gd name="connsiteX2550" fmla="*/ 749733 w 9090025"/>
              <a:gd name="connsiteY2550" fmla="*/ 1553748 h 2152098"/>
              <a:gd name="connsiteX2551" fmla="*/ 730310 w 9090025"/>
              <a:gd name="connsiteY2551" fmla="*/ 1561517 h 2152098"/>
              <a:gd name="connsiteX2552" fmla="*/ 722541 w 9090025"/>
              <a:gd name="connsiteY2552" fmla="*/ 1565401 h 2152098"/>
              <a:gd name="connsiteX2553" fmla="*/ 710887 w 9090025"/>
              <a:gd name="connsiteY2553" fmla="*/ 1573170 h 2152098"/>
              <a:gd name="connsiteX2554" fmla="*/ 738079 w 9090025"/>
              <a:gd name="connsiteY2554" fmla="*/ 1553748 h 2152098"/>
              <a:gd name="connsiteX2555" fmla="*/ 749733 w 9090025"/>
              <a:gd name="connsiteY2555" fmla="*/ 1545979 h 2152098"/>
              <a:gd name="connsiteX2556" fmla="*/ 765271 w 9090025"/>
              <a:gd name="connsiteY2556" fmla="*/ 1534326 h 2152098"/>
              <a:gd name="connsiteX2557" fmla="*/ 773041 w 9090025"/>
              <a:gd name="connsiteY2557" fmla="*/ 1534326 h 2152098"/>
              <a:gd name="connsiteX2558" fmla="*/ 784695 w 9090025"/>
              <a:gd name="connsiteY2558" fmla="*/ 1526557 h 2152098"/>
              <a:gd name="connsiteX2559" fmla="*/ 804118 w 9090025"/>
              <a:gd name="connsiteY2559" fmla="*/ 1522673 h 2152098"/>
              <a:gd name="connsiteX2560" fmla="*/ 823541 w 9090025"/>
              <a:gd name="connsiteY2560" fmla="*/ 1511020 h 2152098"/>
              <a:gd name="connsiteX2561" fmla="*/ 839079 w 9090025"/>
              <a:gd name="connsiteY2561" fmla="*/ 1503251 h 2152098"/>
              <a:gd name="connsiteX2562" fmla="*/ 846849 w 9090025"/>
              <a:gd name="connsiteY2562" fmla="*/ 1499367 h 2152098"/>
              <a:gd name="connsiteX2563" fmla="*/ 874041 w 9090025"/>
              <a:gd name="connsiteY2563" fmla="*/ 1487714 h 2152098"/>
              <a:gd name="connsiteX2564" fmla="*/ 909003 w 9090025"/>
              <a:gd name="connsiteY2564" fmla="*/ 1476060 h 2152098"/>
              <a:gd name="connsiteX2565" fmla="*/ 920657 w 9090025"/>
              <a:gd name="connsiteY2565" fmla="*/ 1472176 h 2152098"/>
              <a:gd name="connsiteX2566" fmla="*/ 947849 w 9090025"/>
              <a:gd name="connsiteY2566" fmla="*/ 1456639 h 2152098"/>
              <a:gd name="connsiteX2567" fmla="*/ 1002234 w 9090025"/>
              <a:gd name="connsiteY2567" fmla="*/ 1433332 h 2152098"/>
              <a:gd name="connsiteX2568" fmla="*/ 1002234 w 9090025"/>
              <a:gd name="connsiteY2568" fmla="*/ 1429448 h 2152098"/>
              <a:gd name="connsiteX2569" fmla="*/ 982810 w 9090025"/>
              <a:gd name="connsiteY2569" fmla="*/ 1437217 h 2152098"/>
              <a:gd name="connsiteX2570" fmla="*/ 912887 w 9090025"/>
              <a:gd name="connsiteY2570" fmla="*/ 1460523 h 2152098"/>
              <a:gd name="connsiteX2571" fmla="*/ 932310 w 9090025"/>
              <a:gd name="connsiteY2571" fmla="*/ 1448870 h 2152098"/>
              <a:gd name="connsiteX2572" fmla="*/ 1006118 w 9090025"/>
              <a:gd name="connsiteY2572" fmla="*/ 1421679 h 2152098"/>
              <a:gd name="connsiteX2573" fmla="*/ 1010003 w 9090025"/>
              <a:gd name="connsiteY2573" fmla="*/ 1417795 h 2152098"/>
              <a:gd name="connsiteX2574" fmla="*/ 1006118 w 9090025"/>
              <a:gd name="connsiteY2574" fmla="*/ 1413911 h 2152098"/>
              <a:gd name="connsiteX2575" fmla="*/ 959503 w 9090025"/>
              <a:gd name="connsiteY2575" fmla="*/ 1421679 h 2152098"/>
              <a:gd name="connsiteX2576" fmla="*/ 912887 w 9090025"/>
              <a:gd name="connsiteY2576" fmla="*/ 1437217 h 2152098"/>
              <a:gd name="connsiteX2577" fmla="*/ 866272 w 9090025"/>
              <a:gd name="connsiteY2577" fmla="*/ 1460523 h 2152098"/>
              <a:gd name="connsiteX2578" fmla="*/ 850733 w 9090025"/>
              <a:gd name="connsiteY2578" fmla="*/ 1464407 h 2152098"/>
              <a:gd name="connsiteX2579" fmla="*/ 808002 w 9090025"/>
              <a:gd name="connsiteY2579" fmla="*/ 1483829 h 2152098"/>
              <a:gd name="connsiteX2580" fmla="*/ 800233 w 9090025"/>
              <a:gd name="connsiteY2580" fmla="*/ 1487714 h 2152098"/>
              <a:gd name="connsiteX2581" fmla="*/ 757502 w 9090025"/>
              <a:gd name="connsiteY2581" fmla="*/ 1507135 h 2152098"/>
              <a:gd name="connsiteX2582" fmla="*/ 707002 w 9090025"/>
              <a:gd name="connsiteY2582" fmla="*/ 1530442 h 2152098"/>
              <a:gd name="connsiteX2583" fmla="*/ 679809 w 9090025"/>
              <a:gd name="connsiteY2583" fmla="*/ 1545979 h 2152098"/>
              <a:gd name="connsiteX2584" fmla="*/ 644848 w 9090025"/>
              <a:gd name="connsiteY2584" fmla="*/ 1561517 h 2152098"/>
              <a:gd name="connsiteX2585" fmla="*/ 613771 w 9090025"/>
              <a:gd name="connsiteY2585" fmla="*/ 1577054 h 2152098"/>
              <a:gd name="connsiteX2586" fmla="*/ 543848 w 9090025"/>
              <a:gd name="connsiteY2586" fmla="*/ 1608129 h 2152098"/>
              <a:gd name="connsiteX2587" fmla="*/ 539963 w 9090025"/>
              <a:gd name="connsiteY2587" fmla="*/ 1608129 h 2152098"/>
              <a:gd name="connsiteX2588" fmla="*/ 524425 w 9090025"/>
              <a:gd name="connsiteY2588" fmla="*/ 1615898 h 2152098"/>
              <a:gd name="connsiteX2589" fmla="*/ 508886 w 9090025"/>
              <a:gd name="connsiteY2589" fmla="*/ 1623666 h 2152098"/>
              <a:gd name="connsiteX2590" fmla="*/ 489463 w 9090025"/>
              <a:gd name="connsiteY2590" fmla="*/ 1635320 h 2152098"/>
              <a:gd name="connsiteX2591" fmla="*/ 466155 w 9090025"/>
              <a:gd name="connsiteY2591" fmla="*/ 1643088 h 2152098"/>
              <a:gd name="connsiteX2592" fmla="*/ 450617 w 9090025"/>
              <a:gd name="connsiteY2592" fmla="*/ 1654741 h 2152098"/>
              <a:gd name="connsiteX2593" fmla="*/ 419540 w 9090025"/>
              <a:gd name="connsiteY2593" fmla="*/ 1666395 h 2152098"/>
              <a:gd name="connsiteX2594" fmla="*/ 365155 w 9090025"/>
              <a:gd name="connsiteY2594" fmla="*/ 1697469 h 2152098"/>
              <a:gd name="connsiteX2595" fmla="*/ 345732 w 9090025"/>
              <a:gd name="connsiteY2595" fmla="*/ 1709123 h 2152098"/>
              <a:gd name="connsiteX2596" fmla="*/ 318539 w 9090025"/>
              <a:gd name="connsiteY2596" fmla="*/ 1720776 h 2152098"/>
              <a:gd name="connsiteX2597" fmla="*/ 303001 w 9090025"/>
              <a:gd name="connsiteY2597" fmla="*/ 1728544 h 2152098"/>
              <a:gd name="connsiteX2598" fmla="*/ 306886 w 9090025"/>
              <a:gd name="connsiteY2598" fmla="*/ 1720776 h 2152098"/>
              <a:gd name="connsiteX2599" fmla="*/ 314655 w 9090025"/>
              <a:gd name="connsiteY2599" fmla="*/ 1713007 h 2152098"/>
              <a:gd name="connsiteX2600" fmla="*/ 326309 w 9090025"/>
              <a:gd name="connsiteY2600" fmla="*/ 1705238 h 2152098"/>
              <a:gd name="connsiteX2601" fmla="*/ 365155 w 9090025"/>
              <a:gd name="connsiteY2601" fmla="*/ 1685816 h 2152098"/>
              <a:gd name="connsiteX2602" fmla="*/ 376809 w 9090025"/>
              <a:gd name="connsiteY2602" fmla="*/ 1681932 h 2152098"/>
              <a:gd name="connsiteX2603" fmla="*/ 384578 w 9090025"/>
              <a:gd name="connsiteY2603" fmla="*/ 1674163 h 2152098"/>
              <a:gd name="connsiteX2604" fmla="*/ 396232 w 9090025"/>
              <a:gd name="connsiteY2604" fmla="*/ 1670279 h 2152098"/>
              <a:gd name="connsiteX2605" fmla="*/ 435078 w 9090025"/>
              <a:gd name="connsiteY2605" fmla="*/ 1650857 h 2152098"/>
              <a:gd name="connsiteX2606" fmla="*/ 450617 w 9090025"/>
              <a:gd name="connsiteY2606" fmla="*/ 1643088 h 2152098"/>
              <a:gd name="connsiteX2607" fmla="*/ 477809 w 9090025"/>
              <a:gd name="connsiteY2607" fmla="*/ 1627551 h 2152098"/>
              <a:gd name="connsiteX2608" fmla="*/ 497232 w 9090025"/>
              <a:gd name="connsiteY2608" fmla="*/ 1615898 h 2152098"/>
              <a:gd name="connsiteX2609" fmla="*/ 505001 w 9090025"/>
              <a:gd name="connsiteY2609" fmla="*/ 1615898 h 2152098"/>
              <a:gd name="connsiteX2610" fmla="*/ 532194 w 9090025"/>
              <a:gd name="connsiteY2610" fmla="*/ 1596476 h 2152098"/>
              <a:gd name="connsiteX2611" fmla="*/ 563271 w 9090025"/>
              <a:gd name="connsiteY2611" fmla="*/ 1580938 h 2152098"/>
              <a:gd name="connsiteX2612" fmla="*/ 578809 w 9090025"/>
              <a:gd name="connsiteY2612" fmla="*/ 1580938 h 2152098"/>
              <a:gd name="connsiteX2613" fmla="*/ 578809 w 9090025"/>
              <a:gd name="connsiteY2613" fmla="*/ 1577054 h 2152098"/>
              <a:gd name="connsiteX2614" fmla="*/ 578809 w 9090025"/>
              <a:gd name="connsiteY2614" fmla="*/ 1573170 h 2152098"/>
              <a:gd name="connsiteX2615" fmla="*/ 586578 w 9090025"/>
              <a:gd name="connsiteY2615" fmla="*/ 1573170 h 2152098"/>
              <a:gd name="connsiteX2616" fmla="*/ 609886 w 9090025"/>
              <a:gd name="connsiteY2616" fmla="*/ 1561517 h 2152098"/>
              <a:gd name="connsiteX2617" fmla="*/ 640963 w 9090025"/>
              <a:gd name="connsiteY2617" fmla="*/ 1542095 h 2152098"/>
              <a:gd name="connsiteX2618" fmla="*/ 664271 w 9090025"/>
              <a:gd name="connsiteY2618" fmla="*/ 1530442 h 2152098"/>
              <a:gd name="connsiteX2619" fmla="*/ 687579 w 9090025"/>
              <a:gd name="connsiteY2619" fmla="*/ 1518788 h 2152098"/>
              <a:gd name="connsiteX2620" fmla="*/ 703117 w 9090025"/>
              <a:gd name="connsiteY2620" fmla="*/ 1511020 h 2152098"/>
              <a:gd name="connsiteX2621" fmla="*/ 722541 w 9090025"/>
              <a:gd name="connsiteY2621" fmla="*/ 1499367 h 2152098"/>
              <a:gd name="connsiteX2622" fmla="*/ 730310 w 9090025"/>
              <a:gd name="connsiteY2622" fmla="*/ 1491598 h 2152098"/>
              <a:gd name="connsiteX2623" fmla="*/ 722541 w 9090025"/>
              <a:gd name="connsiteY2623" fmla="*/ 1491598 h 2152098"/>
              <a:gd name="connsiteX2624" fmla="*/ 738079 w 9090025"/>
              <a:gd name="connsiteY2624" fmla="*/ 1483829 h 2152098"/>
              <a:gd name="connsiteX2625" fmla="*/ 769156 w 9090025"/>
              <a:gd name="connsiteY2625" fmla="*/ 1468292 h 2152098"/>
              <a:gd name="connsiteX2626" fmla="*/ 788579 w 9090025"/>
              <a:gd name="connsiteY2626" fmla="*/ 1464407 h 2152098"/>
              <a:gd name="connsiteX2627" fmla="*/ 808002 w 9090025"/>
              <a:gd name="connsiteY2627" fmla="*/ 1456639 h 2152098"/>
              <a:gd name="connsiteX2628" fmla="*/ 823541 w 9090025"/>
              <a:gd name="connsiteY2628" fmla="*/ 1452754 h 2152098"/>
              <a:gd name="connsiteX2629" fmla="*/ 831310 w 9090025"/>
              <a:gd name="connsiteY2629" fmla="*/ 1441101 h 2152098"/>
              <a:gd name="connsiteX2630" fmla="*/ 835195 w 9090025"/>
              <a:gd name="connsiteY2630" fmla="*/ 1437217 h 2152098"/>
              <a:gd name="connsiteX2631" fmla="*/ 842964 w 9090025"/>
              <a:gd name="connsiteY2631" fmla="*/ 1429448 h 2152098"/>
              <a:gd name="connsiteX2632" fmla="*/ 854618 w 9090025"/>
              <a:gd name="connsiteY2632" fmla="*/ 1421679 h 2152098"/>
              <a:gd name="connsiteX2633" fmla="*/ 877926 w 9090025"/>
              <a:gd name="connsiteY2633" fmla="*/ 1413911 h 2152098"/>
              <a:gd name="connsiteX2634" fmla="*/ 901233 w 9090025"/>
              <a:gd name="connsiteY2634" fmla="*/ 1402257 h 2152098"/>
              <a:gd name="connsiteX2635" fmla="*/ 909003 w 9090025"/>
              <a:gd name="connsiteY2635" fmla="*/ 1402257 h 2152098"/>
              <a:gd name="connsiteX2636" fmla="*/ 924541 w 9090025"/>
              <a:gd name="connsiteY2636" fmla="*/ 1394489 h 2152098"/>
              <a:gd name="connsiteX2637" fmla="*/ 951734 w 9090025"/>
              <a:gd name="connsiteY2637" fmla="*/ 1382836 h 2152098"/>
              <a:gd name="connsiteX2638" fmla="*/ 967272 w 9090025"/>
              <a:gd name="connsiteY2638" fmla="*/ 1378951 h 2152098"/>
              <a:gd name="connsiteX2639" fmla="*/ 975041 w 9090025"/>
              <a:gd name="connsiteY2639" fmla="*/ 1375067 h 2152098"/>
              <a:gd name="connsiteX2640" fmla="*/ 998349 w 9090025"/>
              <a:gd name="connsiteY2640" fmla="*/ 1363414 h 2152098"/>
              <a:gd name="connsiteX2641" fmla="*/ 1025541 w 9090025"/>
              <a:gd name="connsiteY2641" fmla="*/ 1355645 h 2152098"/>
              <a:gd name="connsiteX2642" fmla="*/ 1041080 w 9090025"/>
              <a:gd name="connsiteY2642" fmla="*/ 1347876 h 2152098"/>
              <a:gd name="connsiteX2643" fmla="*/ 1072157 w 9090025"/>
              <a:gd name="connsiteY2643" fmla="*/ 1336223 h 2152098"/>
              <a:gd name="connsiteX2644" fmla="*/ 1122657 w 9090025"/>
              <a:gd name="connsiteY2644" fmla="*/ 1316801 h 2152098"/>
              <a:gd name="connsiteX2645" fmla="*/ 1142080 w 9090025"/>
              <a:gd name="connsiteY2645" fmla="*/ 1305148 h 2152098"/>
              <a:gd name="connsiteX2646" fmla="*/ 1134311 w 9090025"/>
              <a:gd name="connsiteY2646" fmla="*/ 1301264 h 2152098"/>
              <a:gd name="connsiteX2647" fmla="*/ 1126541 w 9090025"/>
              <a:gd name="connsiteY2647" fmla="*/ 1297379 h 2152098"/>
              <a:gd name="connsiteX2648" fmla="*/ 1107118 w 9090025"/>
              <a:gd name="connsiteY2648" fmla="*/ 1301264 h 2152098"/>
              <a:gd name="connsiteX2649" fmla="*/ 1087695 w 9090025"/>
              <a:gd name="connsiteY2649" fmla="*/ 1309033 h 2152098"/>
              <a:gd name="connsiteX2650" fmla="*/ 1044964 w 9090025"/>
              <a:gd name="connsiteY2650" fmla="*/ 1324570 h 2152098"/>
              <a:gd name="connsiteX2651" fmla="*/ 986695 w 9090025"/>
              <a:gd name="connsiteY2651" fmla="*/ 1351761 h 2152098"/>
              <a:gd name="connsiteX2652" fmla="*/ 909003 w 9090025"/>
              <a:gd name="connsiteY2652" fmla="*/ 1382836 h 2152098"/>
              <a:gd name="connsiteX2653" fmla="*/ 842964 w 9090025"/>
              <a:gd name="connsiteY2653" fmla="*/ 1406142 h 2152098"/>
              <a:gd name="connsiteX2654" fmla="*/ 877926 w 9090025"/>
              <a:gd name="connsiteY2654" fmla="*/ 1386720 h 2152098"/>
              <a:gd name="connsiteX2655" fmla="*/ 897349 w 9090025"/>
              <a:gd name="connsiteY2655" fmla="*/ 1375067 h 2152098"/>
              <a:gd name="connsiteX2656" fmla="*/ 928426 w 9090025"/>
              <a:gd name="connsiteY2656" fmla="*/ 1363414 h 2152098"/>
              <a:gd name="connsiteX2657" fmla="*/ 959503 w 9090025"/>
              <a:gd name="connsiteY2657" fmla="*/ 1355645 h 2152098"/>
              <a:gd name="connsiteX2658" fmla="*/ 975041 w 9090025"/>
              <a:gd name="connsiteY2658" fmla="*/ 1347876 h 2152098"/>
              <a:gd name="connsiteX2659" fmla="*/ 982810 w 9090025"/>
              <a:gd name="connsiteY2659" fmla="*/ 1343992 h 2152098"/>
              <a:gd name="connsiteX2660" fmla="*/ 994464 w 9090025"/>
              <a:gd name="connsiteY2660" fmla="*/ 1340107 h 2152098"/>
              <a:gd name="connsiteX2661" fmla="*/ 1002234 w 9090025"/>
              <a:gd name="connsiteY2661" fmla="*/ 1332339 h 2152098"/>
              <a:gd name="connsiteX2662" fmla="*/ 1033310 w 9090025"/>
              <a:gd name="connsiteY2662" fmla="*/ 1316801 h 2152098"/>
              <a:gd name="connsiteX2663" fmla="*/ 1056618 w 9090025"/>
              <a:gd name="connsiteY2663" fmla="*/ 1305148 h 2152098"/>
              <a:gd name="connsiteX2664" fmla="*/ 1188695 w 9090025"/>
              <a:gd name="connsiteY2664" fmla="*/ 1254651 h 2152098"/>
              <a:gd name="connsiteX2665" fmla="*/ 1223657 w 9090025"/>
              <a:gd name="connsiteY2665" fmla="*/ 1242998 h 2152098"/>
              <a:gd name="connsiteX2666" fmla="*/ 1239196 w 9090025"/>
              <a:gd name="connsiteY2666" fmla="*/ 1239114 h 2152098"/>
              <a:gd name="connsiteX2667" fmla="*/ 1250849 w 9090025"/>
              <a:gd name="connsiteY2667" fmla="*/ 1231345 h 2152098"/>
              <a:gd name="connsiteX2668" fmla="*/ 1289696 w 9090025"/>
              <a:gd name="connsiteY2668" fmla="*/ 1215808 h 2152098"/>
              <a:gd name="connsiteX2669" fmla="*/ 1324658 w 9090025"/>
              <a:gd name="connsiteY2669" fmla="*/ 1200270 h 2152098"/>
              <a:gd name="connsiteX2670" fmla="*/ 1340196 w 9090025"/>
              <a:gd name="connsiteY2670" fmla="*/ 1196386 h 2152098"/>
              <a:gd name="connsiteX2671" fmla="*/ 1328542 w 9090025"/>
              <a:gd name="connsiteY2671" fmla="*/ 1196386 h 2152098"/>
              <a:gd name="connsiteX2672" fmla="*/ 1309119 w 9090025"/>
              <a:gd name="connsiteY2672" fmla="*/ 1200270 h 2152098"/>
              <a:gd name="connsiteX2673" fmla="*/ 1285811 w 9090025"/>
              <a:gd name="connsiteY2673" fmla="*/ 1208039 h 2152098"/>
              <a:gd name="connsiteX2674" fmla="*/ 1243081 w 9090025"/>
              <a:gd name="connsiteY2674" fmla="*/ 1223576 h 2152098"/>
              <a:gd name="connsiteX2675" fmla="*/ 1227542 w 9090025"/>
              <a:gd name="connsiteY2675" fmla="*/ 1231345 h 2152098"/>
              <a:gd name="connsiteX2676" fmla="*/ 1204234 w 9090025"/>
              <a:gd name="connsiteY2676" fmla="*/ 1239114 h 2152098"/>
              <a:gd name="connsiteX2677" fmla="*/ 1184811 w 9090025"/>
              <a:gd name="connsiteY2677" fmla="*/ 1239114 h 2152098"/>
              <a:gd name="connsiteX2678" fmla="*/ 1173157 w 9090025"/>
              <a:gd name="connsiteY2678" fmla="*/ 1239114 h 2152098"/>
              <a:gd name="connsiteX2679" fmla="*/ 1157618 w 9090025"/>
              <a:gd name="connsiteY2679" fmla="*/ 1246883 h 2152098"/>
              <a:gd name="connsiteX2680" fmla="*/ 1138195 w 9090025"/>
              <a:gd name="connsiteY2680" fmla="*/ 1254651 h 2152098"/>
              <a:gd name="connsiteX2681" fmla="*/ 1091580 w 9090025"/>
              <a:gd name="connsiteY2681" fmla="*/ 1277958 h 2152098"/>
              <a:gd name="connsiteX2682" fmla="*/ 994464 w 9090025"/>
              <a:gd name="connsiteY2682" fmla="*/ 1320686 h 2152098"/>
              <a:gd name="connsiteX2683" fmla="*/ 978926 w 9090025"/>
              <a:gd name="connsiteY2683" fmla="*/ 1328454 h 2152098"/>
              <a:gd name="connsiteX2684" fmla="*/ 963387 w 9090025"/>
              <a:gd name="connsiteY2684" fmla="*/ 1332339 h 2152098"/>
              <a:gd name="connsiteX2685" fmla="*/ 947849 w 9090025"/>
              <a:gd name="connsiteY2685" fmla="*/ 1340107 h 2152098"/>
              <a:gd name="connsiteX2686" fmla="*/ 936195 w 9090025"/>
              <a:gd name="connsiteY2686" fmla="*/ 1347876 h 2152098"/>
              <a:gd name="connsiteX2687" fmla="*/ 905118 w 9090025"/>
              <a:gd name="connsiteY2687" fmla="*/ 1359529 h 2152098"/>
              <a:gd name="connsiteX2688" fmla="*/ 831310 w 9090025"/>
              <a:gd name="connsiteY2688" fmla="*/ 1394489 h 2152098"/>
              <a:gd name="connsiteX2689" fmla="*/ 792464 w 9090025"/>
              <a:gd name="connsiteY2689" fmla="*/ 1410026 h 2152098"/>
              <a:gd name="connsiteX2690" fmla="*/ 780810 w 9090025"/>
              <a:gd name="connsiteY2690" fmla="*/ 1410026 h 2152098"/>
              <a:gd name="connsiteX2691" fmla="*/ 761387 w 9090025"/>
              <a:gd name="connsiteY2691" fmla="*/ 1410026 h 2152098"/>
              <a:gd name="connsiteX2692" fmla="*/ 738079 w 9090025"/>
              <a:gd name="connsiteY2692" fmla="*/ 1410026 h 2152098"/>
              <a:gd name="connsiteX2693" fmla="*/ 726425 w 9090025"/>
              <a:gd name="connsiteY2693" fmla="*/ 1410026 h 2152098"/>
              <a:gd name="connsiteX2694" fmla="*/ 710887 w 9090025"/>
              <a:gd name="connsiteY2694" fmla="*/ 1417795 h 2152098"/>
              <a:gd name="connsiteX2695" fmla="*/ 675925 w 9090025"/>
              <a:gd name="connsiteY2695" fmla="*/ 1429448 h 2152098"/>
              <a:gd name="connsiteX2696" fmla="*/ 590463 w 9090025"/>
              <a:gd name="connsiteY2696" fmla="*/ 1464407 h 2152098"/>
              <a:gd name="connsiteX2697" fmla="*/ 586578 w 9090025"/>
              <a:gd name="connsiteY2697" fmla="*/ 1468292 h 2152098"/>
              <a:gd name="connsiteX2698" fmla="*/ 594348 w 9090025"/>
              <a:gd name="connsiteY2698" fmla="*/ 1468292 h 2152098"/>
              <a:gd name="connsiteX2699" fmla="*/ 625425 w 9090025"/>
              <a:gd name="connsiteY2699" fmla="*/ 1460523 h 2152098"/>
              <a:gd name="connsiteX2700" fmla="*/ 640963 w 9090025"/>
              <a:gd name="connsiteY2700" fmla="*/ 1456639 h 2152098"/>
              <a:gd name="connsiteX2701" fmla="*/ 648732 w 9090025"/>
              <a:gd name="connsiteY2701" fmla="*/ 1460523 h 2152098"/>
              <a:gd name="connsiteX2702" fmla="*/ 637079 w 9090025"/>
              <a:gd name="connsiteY2702" fmla="*/ 1468292 h 2152098"/>
              <a:gd name="connsiteX2703" fmla="*/ 613771 w 9090025"/>
              <a:gd name="connsiteY2703" fmla="*/ 1476060 h 2152098"/>
              <a:gd name="connsiteX2704" fmla="*/ 578809 w 9090025"/>
              <a:gd name="connsiteY2704" fmla="*/ 1476060 h 2152098"/>
              <a:gd name="connsiteX2705" fmla="*/ 551617 w 9090025"/>
              <a:gd name="connsiteY2705" fmla="*/ 1479945 h 2152098"/>
              <a:gd name="connsiteX2706" fmla="*/ 516655 w 9090025"/>
              <a:gd name="connsiteY2706" fmla="*/ 1503251 h 2152098"/>
              <a:gd name="connsiteX2707" fmla="*/ 407886 w 9090025"/>
              <a:gd name="connsiteY2707" fmla="*/ 1557632 h 2152098"/>
              <a:gd name="connsiteX2708" fmla="*/ 380694 w 9090025"/>
              <a:gd name="connsiteY2708" fmla="*/ 1573170 h 2152098"/>
              <a:gd name="connsiteX2709" fmla="*/ 376809 w 9090025"/>
              <a:gd name="connsiteY2709" fmla="*/ 1577054 h 2152098"/>
              <a:gd name="connsiteX2710" fmla="*/ 361270 w 9090025"/>
              <a:gd name="connsiteY2710" fmla="*/ 1584823 h 2152098"/>
              <a:gd name="connsiteX2711" fmla="*/ 306886 w 9090025"/>
              <a:gd name="connsiteY2711" fmla="*/ 1615898 h 2152098"/>
              <a:gd name="connsiteX2712" fmla="*/ 306886 w 9090025"/>
              <a:gd name="connsiteY2712" fmla="*/ 1612013 h 2152098"/>
              <a:gd name="connsiteX2713" fmla="*/ 318539 w 9090025"/>
              <a:gd name="connsiteY2713" fmla="*/ 1604245 h 2152098"/>
              <a:gd name="connsiteX2714" fmla="*/ 341847 w 9090025"/>
              <a:gd name="connsiteY2714" fmla="*/ 1588707 h 2152098"/>
              <a:gd name="connsiteX2715" fmla="*/ 353501 w 9090025"/>
              <a:gd name="connsiteY2715" fmla="*/ 1580938 h 2152098"/>
              <a:gd name="connsiteX2716" fmla="*/ 372924 w 9090025"/>
              <a:gd name="connsiteY2716" fmla="*/ 1569285 h 2152098"/>
              <a:gd name="connsiteX2717" fmla="*/ 396232 w 9090025"/>
              <a:gd name="connsiteY2717" fmla="*/ 1553748 h 2152098"/>
              <a:gd name="connsiteX2718" fmla="*/ 446732 w 9090025"/>
              <a:gd name="connsiteY2718" fmla="*/ 1526557 h 2152098"/>
              <a:gd name="connsiteX2719" fmla="*/ 470040 w 9090025"/>
              <a:gd name="connsiteY2719" fmla="*/ 1518788 h 2152098"/>
              <a:gd name="connsiteX2720" fmla="*/ 493348 w 9090025"/>
              <a:gd name="connsiteY2720" fmla="*/ 1503251 h 2152098"/>
              <a:gd name="connsiteX2721" fmla="*/ 505001 w 9090025"/>
              <a:gd name="connsiteY2721" fmla="*/ 1499367 h 2152098"/>
              <a:gd name="connsiteX2722" fmla="*/ 512771 w 9090025"/>
              <a:gd name="connsiteY2722" fmla="*/ 1491598 h 2152098"/>
              <a:gd name="connsiteX2723" fmla="*/ 524425 w 9090025"/>
              <a:gd name="connsiteY2723" fmla="*/ 1483829 h 2152098"/>
              <a:gd name="connsiteX2724" fmla="*/ 532194 w 9090025"/>
              <a:gd name="connsiteY2724" fmla="*/ 1476060 h 2152098"/>
              <a:gd name="connsiteX2725" fmla="*/ 551617 w 9090025"/>
              <a:gd name="connsiteY2725" fmla="*/ 1460523 h 2152098"/>
              <a:gd name="connsiteX2726" fmla="*/ 606002 w 9090025"/>
              <a:gd name="connsiteY2726" fmla="*/ 1437217 h 2152098"/>
              <a:gd name="connsiteX2727" fmla="*/ 613771 w 9090025"/>
              <a:gd name="connsiteY2727" fmla="*/ 1433332 h 2152098"/>
              <a:gd name="connsiteX2728" fmla="*/ 621540 w 9090025"/>
              <a:gd name="connsiteY2728" fmla="*/ 1429448 h 2152098"/>
              <a:gd name="connsiteX2729" fmla="*/ 718656 w 9090025"/>
              <a:gd name="connsiteY2729" fmla="*/ 1386720 h 2152098"/>
              <a:gd name="connsiteX2730" fmla="*/ 734194 w 9090025"/>
              <a:gd name="connsiteY2730" fmla="*/ 1378951 h 2152098"/>
              <a:gd name="connsiteX2731" fmla="*/ 796349 w 9090025"/>
              <a:gd name="connsiteY2731" fmla="*/ 1347876 h 2152098"/>
              <a:gd name="connsiteX2732" fmla="*/ 823541 w 9090025"/>
              <a:gd name="connsiteY2732" fmla="*/ 1336223 h 2152098"/>
              <a:gd name="connsiteX2733" fmla="*/ 846849 w 9090025"/>
              <a:gd name="connsiteY2733" fmla="*/ 1324570 h 2152098"/>
              <a:gd name="connsiteX2734" fmla="*/ 889580 w 9090025"/>
              <a:gd name="connsiteY2734" fmla="*/ 1301264 h 2152098"/>
              <a:gd name="connsiteX2735" fmla="*/ 924541 w 9090025"/>
              <a:gd name="connsiteY2735" fmla="*/ 1281842 h 2152098"/>
              <a:gd name="connsiteX2736" fmla="*/ 936195 w 9090025"/>
              <a:gd name="connsiteY2736" fmla="*/ 1277958 h 2152098"/>
              <a:gd name="connsiteX2737" fmla="*/ 940080 w 9090025"/>
              <a:gd name="connsiteY2737" fmla="*/ 1274073 h 2152098"/>
              <a:gd name="connsiteX2738" fmla="*/ 947849 w 9090025"/>
              <a:gd name="connsiteY2738" fmla="*/ 1270189 h 2152098"/>
              <a:gd name="connsiteX2739" fmla="*/ 901233 w 9090025"/>
              <a:gd name="connsiteY2739" fmla="*/ 1281842 h 2152098"/>
              <a:gd name="connsiteX2740" fmla="*/ 866272 w 9090025"/>
              <a:gd name="connsiteY2740" fmla="*/ 1301264 h 2152098"/>
              <a:gd name="connsiteX2741" fmla="*/ 862387 w 9090025"/>
              <a:gd name="connsiteY2741" fmla="*/ 1305148 h 2152098"/>
              <a:gd name="connsiteX2742" fmla="*/ 846849 w 9090025"/>
              <a:gd name="connsiteY2742" fmla="*/ 1312917 h 2152098"/>
              <a:gd name="connsiteX2743" fmla="*/ 839079 w 9090025"/>
              <a:gd name="connsiteY2743" fmla="*/ 1320686 h 2152098"/>
              <a:gd name="connsiteX2744" fmla="*/ 827426 w 9090025"/>
              <a:gd name="connsiteY2744" fmla="*/ 1324570 h 2152098"/>
              <a:gd name="connsiteX2745" fmla="*/ 811887 w 9090025"/>
              <a:gd name="connsiteY2745" fmla="*/ 1328454 h 2152098"/>
              <a:gd name="connsiteX2746" fmla="*/ 745848 w 9090025"/>
              <a:gd name="connsiteY2746" fmla="*/ 1359529 h 2152098"/>
              <a:gd name="connsiteX2747" fmla="*/ 714771 w 9090025"/>
              <a:gd name="connsiteY2747" fmla="*/ 1371182 h 2152098"/>
              <a:gd name="connsiteX2748" fmla="*/ 687579 w 9090025"/>
              <a:gd name="connsiteY2748" fmla="*/ 1382836 h 2152098"/>
              <a:gd name="connsiteX2749" fmla="*/ 679809 w 9090025"/>
              <a:gd name="connsiteY2749" fmla="*/ 1386720 h 2152098"/>
              <a:gd name="connsiteX2750" fmla="*/ 683694 w 9090025"/>
              <a:gd name="connsiteY2750" fmla="*/ 1382836 h 2152098"/>
              <a:gd name="connsiteX2751" fmla="*/ 695348 w 9090025"/>
              <a:gd name="connsiteY2751" fmla="*/ 1375067 h 2152098"/>
              <a:gd name="connsiteX2752" fmla="*/ 726425 w 9090025"/>
              <a:gd name="connsiteY2752" fmla="*/ 1359529 h 2152098"/>
              <a:gd name="connsiteX2753" fmla="*/ 745848 w 9090025"/>
              <a:gd name="connsiteY2753" fmla="*/ 1347876 h 2152098"/>
              <a:gd name="connsiteX2754" fmla="*/ 765271 w 9090025"/>
              <a:gd name="connsiteY2754" fmla="*/ 1340107 h 2152098"/>
              <a:gd name="connsiteX2755" fmla="*/ 730310 w 9090025"/>
              <a:gd name="connsiteY2755" fmla="*/ 1347876 h 2152098"/>
              <a:gd name="connsiteX2756" fmla="*/ 691464 w 9090025"/>
              <a:gd name="connsiteY2756" fmla="*/ 1363414 h 2152098"/>
              <a:gd name="connsiteX2757" fmla="*/ 683694 w 9090025"/>
              <a:gd name="connsiteY2757" fmla="*/ 1371182 h 2152098"/>
              <a:gd name="connsiteX2758" fmla="*/ 664271 w 9090025"/>
              <a:gd name="connsiteY2758" fmla="*/ 1382836 h 2152098"/>
              <a:gd name="connsiteX2759" fmla="*/ 637079 w 9090025"/>
              <a:gd name="connsiteY2759" fmla="*/ 1398373 h 2152098"/>
              <a:gd name="connsiteX2760" fmla="*/ 625425 w 9090025"/>
              <a:gd name="connsiteY2760" fmla="*/ 1402257 h 2152098"/>
              <a:gd name="connsiteX2761" fmla="*/ 598232 w 9090025"/>
              <a:gd name="connsiteY2761" fmla="*/ 1413911 h 2152098"/>
              <a:gd name="connsiteX2762" fmla="*/ 555501 w 9090025"/>
              <a:gd name="connsiteY2762" fmla="*/ 1437217 h 2152098"/>
              <a:gd name="connsiteX2763" fmla="*/ 497232 w 9090025"/>
              <a:gd name="connsiteY2763" fmla="*/ 1468292 h 2152098"/>
              <a:gd name="connsiteX2764" fmla="*/ 442847 w 9090025"/>
              <a:gd name="connsiteY2764" fmla="*/ 1495482 h 2152098"/>
              <a:gd name="connsiteX2765" fmla="*/ 411771 w 9090025"/>
              <a:gd name="connsiteY2765" fmla="*/ 1511020 h 2152098"/>
              <a:gd name="connsiteX2766" fmla="*/ 388463 w 9090025"/>
              <a:gd name="connsiteY2766" fmla="*/ 1526557 h 2152098"/>
              <a:gd name="connsiteX2767" fmla="*/ 357386 w 9090025"/>
              <a:gd name="connsiteY2767" fmla="*/ 1542095 h 2152098"/>
              <a:gd name="connsiteX2768" fmla="*/ 345732 w 9090025"/>
              <a:gd name="connsiteY2768" fmla="*/ 1545979 h 2152098"/>
              <a:gd name="connsiteX2769" fmla="*/ 349616 w 9090025"/>
              <a:gd name="connsiteY2769" fmla="*/ 1538210 h 2152098"/>
              <a:gd name="connsiteX2770" fmla="*/ 361270 w 9090025"/>
              <a:gd name="connsiteY2770" fmla="*/ 1530442 h 2152098"/>
              <a:gd name="connsiteX2771" fmla="*/ 388463 w 9090025"/>
              <a:gd name="connsiteY2771" fmla="*/ 1514904 h 2152098"/>
              <a:gd name="connsiteX2772" fmla="*/ 400117 w 9090025"/>
              <a:gd name="connsiteY2772" fmla="*/ 1507135 h 2152098"/>
              <a:gd name="connsiteX2773" fmla="*/ 404001 w 9090025"/>
              <a:gd name="connsiteY2773" fmla="*/ 1503251 h 2152098"/>
              <a:gd name="connsiteX2774" fmla="*/ 419540 w 9090025"/>
              <a:gd name="connsiteY2774" fmla="*/ 1495482 h 2152098"/>
              <a:gd name="connsiteX2775" fmla="*/ 431194 w 9090025"/>
              <a:gd name="connsiteY2775" fmla="*/ 1483829 h 2152098"/>
              <a:gd name="connsiteX2776" fmla="*/ 435078 w 9090025"/>
              <a:gd name="connsiteY2776" fmla="*/ 1479945 h 2152098"/>
              <a:gd name="connsiteX2777" fmla="*/ 470040 w 9090025"/>
              <a:gd name="connsiteY2777" fmla="*/ 1464407 h 2152098"/>
              <a:gd name="connsiteX2778" fmla="*/ 466155 w 9090025"/>
              <a:gd name="connsiteY2778" fmla="*/ 1472176 h 2152098"/>
              <a:gd name="connsiteX2779" fmla="*/ 477809 w 9090025"/>
              <a:gd name="connsiteY2779" fmla="*/ 1472176 h 2152098"/>
              <a:gd name="connsiteX2780" fmla="*/ 501117 w 9090025"/>
              <a:gd name="connsiteY2780" fmla="*/ 1460523 h 2152098"/>
              <a:gd name="connsiteX2781" fmla="*/ 512771 w 9090025"/>
              <a:gd name="connsiteY2781" fmla="*/ 1452754 h 2152098"/>
              <a:gd name="connsiteX2782" fmla="*/ 524425 w 9090025"/>
              <a:gd name="connsiteY2782" fmla="*/ 1444985 h 2152098"/>
              <a:gd name="connsiteX2783" fmla="*/ 528309 w 9090025"/>
              <a:gd name="connsiteY2783" fmla="*/ 1444985 h 2152098"/>
              <a:gd name="connsiteX2784" fmla="*/ 539963 w 9090025"/>
              <a:gd name="connsiteY2784" fmla="*/ 1433332 h 2152098"/>
              <a:gd name="connsiteX2785" fmla="*/ 574925 w 9090025"/>
              <a:gd name="connsiteY2785" fmla="*/ 1413911 h 2152098"/>
              <a:gd name="connsiteX2786" fmla="*/ 602117 w 9090025"/>
              <a:gd name="connsiteY2786" fmla="*/ 1398373 h 2152098"/>
              <a:gd name="connsiteX2787" fmla="*/ 617655 w 9090025"/>
              <a:gd name="connsiteY2787" fmla="*/ 1390604 h 2152098"/>
              <a:gd name="connsiteX2788" fmla="*/ 629309 w 9090025"/>
              <a:gd name="connsiteY2788" fmla="*/ 1382836 h 2152098"/>
              <a:gd name="connsiteX2789" fmla="*/ 644848 w 9090025"/>
              <a:gd name="connsiteY2789" fmla="*/ 1375067 h 2152098"/>
              <a:gd name="connsiteX2790" fmla="*/ 664271 w 9090025"/>
              <a:gd name="connsiteY2790" fmla="*/ 1363414 h 2152098"/>
              <a:gd name="connsiteX2791" fmla="*/ 672040 w 9090025"/>
              <a:gd name="connsiteY2791" fmla="*/ 1363414 h 2152098"/>
              <a:gd name="connsiteX2792" fmla="*/ 687579 w 9090025"/>
              <a:gd name="connsiteY2792" fmla="*/ 1355645 h 2152098"/>
              <a:gd name="connsiteX2793" fmla="*/ 710887 w 9090025"/>
              <a:gd name="connsiteY2793" fmla="*/ 1343992 h 2152098"/>
              <a:gd name="connsiteX2794" fmla="*/ 753618 w 9090025"/>
              <a:gd name="connsiteY2794" fmla="*/ 1324570 h 2152098"/>
              <a:gd name="connsiteX2795" fmla="*/ 765271 w 9090025"/>
              <a:gd name="connsiteY2795" fmla="*/ 1320686 h 2152098"/>
              <a:gd name="connsiteX2796" fmla="*/ 776925 w 9090025"/>
              <a:gd name="connsiteY2796" fmla="*/ 1312917 h 2152098"/>
              <a:gd name="connsiteX2797" fmla="*/ 792464 w 9090025"/>
              <a:gd name="connsiteY2797" fmla="*/ 1305148 h 2152098"/>
              <a:gd name="connsiteX2798" fmla="*/ 808002 w 9090025"/>
              <a:gd name="connsiteY2798" fmla="*/ 1301264 h 2152098"/>
              <a:gd name="connsiteX2799" fmla="*/ 792464 w 9090025"/>
              <a:gd name="connsiteY2799" fmla="*/ 1312917 h 2152098"/>
              <a:gd name="connsiteX2800" fmla="*/ 773041 w 9090025"/>
              <a:gd name="connsiteY2800" fmla="*/ 1324570 h 2152098"/>
              <a:gd name="connsiteX2801" fmla="*/ 800233 w 9090025"/>
              <a:gd name="connsiteY2801" fmla="*/ 1320686 h 2152098"/>
              <a:gd name="connsiteX2802" fmla="*/ 811887 w 9090025"/>
              <a:gd name="connsiteY2802" fmla="*/ 1309033 h 2152098"/>
              <a:gd name="connsiteX2803" fmla="*/ 870156 w 9090025"/>
              <a:gd name="connsiteY2803" fmla="*/ 1274073 h 2152098"/>
              <a:gd name="connsiteX2804" fmla="*/ 901233 w 9090025"/>
              <a:gd name="connsiteY2804" fmla="*/ 1254651 h 2152098"/>
              <a:gd name="connsiteX2805" fmla="*/ 893464 w 9090025"/>
              <a:gd name="connsiteY2805" fmla="*/ 1254651 h 2152098"/>
              <a:gd name="connsiteX2806" fmla="*/ 874041 w 9090025"/>
              <a:gd name="connsiteY2806" fmla="*/ 1258536 h 2152098"/>
              <a:gd name="connsiteX2807" fmla="*/ 854618 w 9090025"/>
              <a:gd name="connsiteY2807" fmla="*/ 1266304 h 2152098"/>
              <a:gd name="connsiteX2808" fmla="*/ 846849 w 9090025"/>
              <a:gd name="connsiteY2808" fmla="*/ 1274073 h 2152098"/>
              <a:gd name="connsiteX2809" fmla="*/ 815772 w 9090025"/>
              <a:gd name="connsiteY2809" fmla="*/ 1281842 h 2152098"/>
              <a:gd name="connsiteX2810" fmla="*/ 788579 w 9090025"/>
              <a:gd name="connsiteY2810" fmla="*/ 1293495 h 2152098"/>
              <a:gd name="connsiteX2811" fmla="*/ 765271 w 9090025"/>
              <a:gd name="connsiteY2811" fmla="*/ 1305148 h 2152098"/>
              <a:gd name="connsiteX2812" fmla="*/ 714771 w 9090025"/>
              <a:gd name="connsiteY2812" fmla="*/ 1324570 h 2152098"/>
              <a:gd name="connsiteX2813" fmla="*/ 675925 w 9090025"/>
              <a:gd name="connsiteY2813" fmla="*/ 1343992 h 2152098"/>
              <a:gd name="connsiteX2814" fmla="*/ 637079 w 9090025"/>
              <a:gd name="connsiteY2814" fmla="*/ 1359529 h 2152098"/>
              <a:gd name="connsiteX2815" fmla="*/ 574925 w 9090025"/>
              <a:gd name="connsiteY2815" fmla="*/ 1386720 h 2152098"/>
              <a:gd name="connsiteX2816" fmla="*/ 516655 w 9090025"/>
              <a:gd name="connsiteY2816" fmla="*/ 1398373 h 2152098"/>
              <a:gd name="connsiteX2817" fmla="*/ 520540 w 9090025"/>
              <a:gd name="connsiteY2817" fmla="*/ 1394489 h 2152098"/>
              <a:gd name="connsiteX2818" fmla="*/ 512771 w 9090025"/>
              <a:gd name="connsiteY2818" fmla="*/ 1386720 h 2152098"/>
              <a:gd name="connsiteX2819" fmla="*/ 505001 w 9090025"/>
              <a:gd name="connsiteY2819" fmla="*/ 1394489 h 2152098"/>
              <a:gd name="connsiteX2820" fmla="*/ 501117 w 9090025"/>
              <a:gd name="connsiteY2820" fmla="*/ 1402257 h 2152098"/>
              <a:gd name="connsiteX2821" fmla="*/ 497232 w 9090025"/>
              <a:gd name="connsiteY2821" fmla="*/ 1413911 h 2152098"/>
              <a:gd name="connsiteX2822" fmla="*/ 493348 w 9090025"/>
              <a:gd name="connsiteY2822" fmla="*/ 1421679 h 2152098"/>
              <a:gd name="connsiteX2823" fmla="*/ 473924 w 9090025"/>
              <a:gd name="connsiteY2823" fmla="*/ 1437217 h 2152098"/>
              <a:gd name="connsiteX2824" fmla="*/ 454501 w 9090025"/>
              <a:gd name="connsiteY2824" fmla="*/ 1448870 h 2152098"/>
              <a:gd name="connsiteX2825" fmla="*/ 431194 w 9090025"/>
              <a:gd name="connsiteY2825" fmla="*/ 1460523 h 2152098"/>
              <a:gd name="connsiteX2826" fmla="*/ 415655 w 9090025"/>
              <a:gd name="connsiteY2826" fmla="*/ 1464407 h 2152098"/>
              <a:gd name="connsiteX2827" fmla="*/ 392347 w 9090025"/>
              <a:gd name="connsiteY2827" fmla="*/ 1464407 h 2152098"/>
              <a:gd name="connsiteX2828" fmla="*/ 376809 w 9090025"/>
              <a:gd name="connsiteY2828" fmla="*/ 1472176 h 2152098"/>
              <a:gd name="connsiteX2829" fmla="*/ 314655 w 9090025"/>
              <a:gd name="connsiteY2829" fmla="*/ 1503251 h 2152098"/>
              <a:gd name="connsiteX2830" fmla="*/ 303001 w 9090025"/>
              <a:gd name="connsiteY2830" fmla="*/ 1507135 h 2152098"/>
              <a:gd name="connsiteX2831" fmla="*/ 326309 w 9090025"/>
              <a:gd name="connsiteY2831" fmla="*/ 1491598 h 2152098"/>
              <a:gd name="connsiteX2832" fmla="*/ 380694 w 9090025"/>
              <a:gd name="connsiteY2832" fmla="*/ 1456639 h 2152098"/>
              <a:gd name="connsiteX2833" fmla="*/ 407886 w 9090025"/>
              <a:gd name="connsiteY2833" fmla="*/ 1441101 h 2152098"/>
              <a:gd name="connsiteX2834" fmla="*/ 446732 w 9090025"/>
              <a:gd name="connsiteY2834" fmla="*/ 1417795 h 2152098"/>
              <a:gd name="connsiteX2835" fmla="*/ 485578 w 9090025"/>
              <a:gd name="connsiteY2835" fmla="*/ 1394489 h 2152098"/>
              <a:gd name="connsiteX2836" fmla="*/ 512771 w 9090025"/>
              <a:gd name="connsiteY2836" fmla="*/ 1378951 h 2152098"/>
              <a:gd name="connsiteX2837" fmla="*/ 543848 w 9090025"/>
              <a:gd name="connsiteY2837" fmla="*/ 1355645 h 2152098"/>
              <a:gd name="connsiteX2838" fmla="*/ 543848 w 9090025"/>
              <a:gd name="connsiteY2838" fmla="*/ 1351761 h 2152098"/>
              <a:gd name="connsiteX2839" fmla="*/ 567155 w 9090025"/>
              <a:gd name="connsiteY2839" fmla="*/ 1328454 h 2152098"/>
              <a:gd name="connsiteX2840" fmla="*/ 567155 w 9090025"/>
              <a:gd name="connsiteY2840" fmla="*/ 1320686 h 2152098"/>
              <a:gd name="connsiteX2841" fmla="*/ 571040 w 9090025"/>
              <a:gd name="connsiteY2841" fmla="*/ 1312917 h 2152098"/>
              <a:gd name="connsiteX2842" fmla="*/ 578809 w 9090025"/>
              <a:gd name="connsiteY2842" fmla="*/ 1301264 h 2152098"/>
              <a:gd name="connsiteX2843" fmla="*/ 586578 w 9090025"/>
              <a:gd name="connsiteY2843" fmla="*/ 1293495 h 2152098"/>
              <a:gd name="connsiteX2844" fmla="*/ 567155 w 9090025"/>
              <a:gd name="connsiteY2844" fmla="*/ 1301264 h 2152098"/>
              <a:gd name="connsiteX2845" fmla="*/ 536078 w 9090025"/>
              <a:gd name="connsiteY2845" fmla="*/ 1312917 h 2152098"/>
              <a:gd name="connsiteX2846" fmla="*/ 516655 w 9090025"/>
              <a:gd name="connsiteY2846" fmla="*/ 1320686 h 2152098"/>
              <a:gd name="connsiteX2847" fmla="*/ 473924 w 9090025"/>
              <a:gd name="connsiteY2847" fmla="*/ 1336223 h 2152098"/>
              <a:gd name="connsiteX2848" fmla="*/ 454501 w 9090025"/>
              <a:gd name="connsiteY2848" fmla="*/ 1343992 h 2152098"/>
              <a:gd name="connsiteX2849" fmla="*/ 419540 w 9090025"/>
              <a:gd name="connsiteY2849" fmla="*/ 1359529 h 2152098"/>
              <a:gd name="connsiteX2850" fmla="*/ 411771 w 9090025"/>
              <a:gd name="connsiteY2850" fmla="*/ 1363414 h 2152098"/>
              <a:gd name="connsiteX2851" fmla="*/ 407886 w 9090025"/>
              <a:gd name="connsiteY2851" fmla="*/ 1367298 h 2152098"/>
              <a:gd name="connsiteX2852" fmla="*/ 400117 w 9090025"/>
              <a:gd name="connsiteY2852" fmla="*/ 1371182 h 2152098"/>
              <a:gd name="connsiteX2853" fmla="*/ 384578 w 9090025"/>
              <a:gd name="connsiteY2853" fmla="*/ 1382836 h 2152098"/>
              <a:gd name="connsiteX2854" fmla="*/ 369040 w 9090025"/>
              <a:gd name="connsiteY2854" fmla="*/ 1394489 h 2152098"/>
              <a:gd name="connsiteX2855" fmla="*/ 341847 w 9090025"/>
              <a:gd name="connsiteY2855" fmla="*/ 1406142 h 2152098"/>
              <a:gd name="connsiteX2856" fmla="*/ 322424 w 9090025"/>
              <a:gd name="connsiteY2856" fmla="*/ 1417795 h 2152098"/>
              <a:gd name="connsiteX2857" fmla="*/ 306886 w 9090025"/>
              <a:gd name="connsiteY2857" fmla="*/ 1425564 h 2152098"/>
              <a:gd name="connsiteX2858" fmla="*/ 310770 w 9090025"/>
              <a:gd name="connsiteY2858" fmla="*/ 1417795 h 2152098"/>
              <a:gd name="connsiteX2859" fmla="*/ 345732 w 9090025"/>
              <a:gd name="connsiteY2859" fmla="*/ 1394489 h 2152098"/>
              <a:gd name="connsiteX2860" fmla="*/ 349616 w 9090025"/>
              <a:gd name="connsiteY2860" fmla="*/ 1390604 h 2152098"/>
              <a:gd name="connsiteX2861" fmla="*/ 369040 w 9090025"/>
              <a:gd name="connsiteY2861" fmla="*/ 1382836 h 2152098"/>
              <a:gd name="connsiteX2862" fmla="*/ 326309 w 9090025"/>
              <a:gd name="connsiteY2862" fmla="*/ 1394489 h 2152098"/>
              <a:gd name="connsiteX2863" fmla="*/ 291347 w 9090025"/>
              <a:gd name="connsiteY2863" fmla="*/ 1410026 h 2152098"/>
              <a:gd name="connsiteX2864" fmla="*/ 279693 w 9090025"/>
              <a:gd name="connsiteY2864" fmla="*/ 1413911 h 2152098"/>
              <a:gd name="connsiteX2865" fmla="*/ 283578 w 9090025"/>
              <a:gd name="connsiteY2865" fmla="*/ 1410026 h 2152098"/>
              <a:gd name="connsiteX2866" fmla="*/ 295232 w 9090025"/>
              <a:gd name="connsiteY2866" fmla="*/ 1402257 h 2152098"/>
              <a:gd name="connsiteX2867" fmla="*/ 314655 w 9090025"/>
              <a:gd name="connsiteY2867" fmla="*/ 1390604 h 2152098"/>
              <a:gd name="connsiteX2868" fmla="*/ 334078 w 9090025"/>
              <a:gd name="connsiteY2868" fmla="*/ 1382836 h 2152098"/>
              <a:gd name="connsiteX2869" fmla="*/ 345732 w 9090025"/>
              <a:gd name="connsiteY2869" fmla="*/ 1378951 h 2152098"/>
              <a:gd name="connsiteX2870" fmla="*/ 400117 w 9090025"/>
              <a:gd name="connsiteY2870" fmla="*/ 1347876 h 2152098"/>
              <a:gd name="connsiteX2871" fmla="*/ 407886 w 9090025"/>
              <a:gd name="connsiteY2871" fmla="*/ 1340107 h 2152098"/>
              <a:gd name="connsiteX2872" fmla="*/ 415655 w 9090025"/>
              <a:gd name="connsiteY2872" fmla="*/ 1336223 h 2152098"/>
              <a:gd name="connsiteX2873" fmla="*/ 427309 w 9090025"/>
              <a:gd name="connsiteY2873" fmla="*/ 1332339 h 2152098"/>
              <a:gd name="connsiteX2874" fmla="*/ 462271 w 9090025"/>
              <a:gd name="connsiteY2874" fmla="*/ 1316801 h 2152098"/>
              <a:gd name="connsiteX2875" fmla="*/ 477809 w 9090025"/>
              <a:gd name="connsiteY2875" fmla="*/ 1312917 h 2152098"/>
              <a:gd name="connsiteX2876" fmla="*/ 477809 w 9090025"/>
              <a:gd name="connsiteY2876" fmla="*/ 1301264 h 2152098"/>
              <a:gd name="connsiteX2877" fmla="*/ 470040 w 9090025"/>
              <a:gd name="connsiteY2877" fmla="*/ 1301264 h 2152098"/>
              <a:gd name="connsiteX2878" fmla="*/ 493348 w 9090025"/>
              <a:gd name="connsiteY2878" fmla="*/ 1277958 h 2152098"/>
              <a:gd name="connsiteX2879" fmla="*/ 516655 w 9090025"/>
              <a:gd name="connsiteY2879" fmla="*/ 1266304 h 2152098"/>
              <a:gd name="connsiteX2880" fmla="*/ 520540 w 9090025"/>
              <a:gd name="connsiteY2880" fmla="*/ 1262420 h 2152098"/>
              <a:gd name="connsiteX2881" fmla="*/ 528309 w 9090025"/>
              <a:gd name="connsiteY2881" fmla="*/ 1246883 h 2152098"/>
              <a:gd name="connsiteX2882" fmla="*/ 528309 w 9090025"/>
              <a:gd name="connsiteY2882" fmla="*/ 1242998 h 2152098"/>
              <a:gd name="connsiteX2883" fmla="*/ 536078 w 9090025"/>
              <a:gd name="connsiteY2883" fmla="*/ 1242998 h 2152098"/>
              <a:gd name="connsiteX2884" fmla="*/ 528309 w 9090025"/>
              <a:gd name="connsiteY2884" fmla="*/ 1239114 h 2152098"/>
              <a:gd name="connsiteX2885" fmla="*/ 516655 w 9090025"/>
              <a:gd name="connsiteY2885" fmla="*/ 1242998 h 2152098"/>
              <a:gd name="connsiteX2886" fmla="*/ 512771 w 9090025"/>
              <a:gd name="connsiteY2886" fmla="*/ 1246883 h 2152098"/>
              <a:gd name="connsiteX2887" fmla="*/ 505001 w 9090025"/>
              <a:gd name="connsiteY2887" fmla="*/ 1254651 h 2152098"/>
              <a:gd name="connsiteX2888" fmla="*/ 489463 w 9090025"/>
              <a:gd name="connsiteY2888" fmla="*/ 1262420 h 2152098"/>
              <a:gd name="connsiteX2889" fmla="*/ 473924 w 9090025"/>
              <a:gd name="connsiteY2889" fmla="*/ 1270189 h 2152098"/>
              <a:gd name="connsiteX2890" fmla="*/ 470040 w 9090025"/>
              <a:gd name="connsiteY2890" fmla="*/ 1270189 h 2152098"/>
              <a:gd name="connsiteX2891" fmla="*/ 466155 w 9090025"/>
              <a:gd name="connsiteY2891" fmla="*/ 1274073 h 2152098"/>
              <a:gd name="connsiteX2892" fmla="*/ 404001 w 9090025"/>
              <a:gd name="connsiteY2892" fmla="*/ 1301264 h 2152098"/>
              <a:gd name="connsiteX2893" fmla="*/ 396232 w 9090025"/>
              <a:gd name="connsiteY2893" fmla="*/ 1305148 h 2152098"/>
              <a:gd name="connsiteX2894" fmla="*/ 384578 w 9090025"/>
              <a:gd name="connsiteY2894" fmla="*/ 1309033 h 2152098"/>
              <a:gd name="connsiteX2895" fmla="*/ 376809 w 9090025"/>
              <a:gd name="connsiteY2895" fmla="*/ 1316801 h 2152098"/>
              <a:gd name="connsiteX2896" fmla="*/ 361270 w 9090025"/>
              <a:gd name="connsiteY2896" fmla="*/ 1324570 h 2152098"/>
              <a:gd name="connsiteX2897" fmla="*/ 337963 w 9090025"/>
              <a:gd name="connsiteY2897" fmla="*/ 1336223 h 2152098"/>
              <a:gd name="connsiteX2898" fmla="*/ 326309 w 9090025"/>
              <a:gd name="connsiteY2898" fmla="*/ 1343992 h 2152098"/>
              <a:gd name="connsiteX2899" fmla="*/ 314655 w 9090025"/>
              <a:gd name="connsiteY2899" fmla="*/ 1347876 h 2152098"/>
              <a:gd name="connsiteX2900" fmla="*/ 291347 w 9090025"/>
              <a:gd name="connsiteY2900" fmla="*/ 1355645 h 2152098"/>
              <a:gd name="connsiteX2901" fmla="*/ 240847 w 9090025"/>
              <a:gd name="connsiteY2901" fmla="*/ 1378951 h 2152098"/>
              <a:gd name="connsiteX2902" fmla="*/ 236962 w 9090025"/>
              <a:gd name="connsiteY2902" fmla="*/ 1367298 h 2152098"/>
              <a:gd name="connsiteX2903" fmla="*/ 221424 w 9090025"/>
              <a:gd name="connsiteY2903" fmla="*/ 1355645 h 2152098"/>
              <a:gd name="connsiteX2904" fmla="*/ 205885 w 9090025"/>
              <a:gd name="connsiteY2904" fmla="*/ 1351761 h 2152098"/>
              <a:gd name="connsiteX2905" fmla="*/ 194231 w 9090025"/>
              <a:gd name="connsiteY2905" fmla="*/ 1355645 h 2152098"/>
              <a:gd name="connsiteX2906" fmla="*/ 178693 w 9090025"/>
              <a:gd name="connsiteY2906" fmla="*/ 1359529 h 2152098"/>
              <a:gd name="connsiteX2907" fmla="*/ 178693 w 9090025"/>
              <a:gd name="connsiteY2907" fmla="*/ 1367298 h 2152098"/>
              <a:gd name="connsiteX2908" fmla="*/ 186462 w 9090025"/>
              <a:gd name="connsiteY2908" fmla="*/ 1367298 h 2152098"/>
              <a:gd name="connsiteX2909" fmla="*/ 135962 w 9090025"/>
              <a:gd name="connsiteY2909" fmla="*/ 1398373 h 2152098"/>
              <a:gd name="connsiteX2910" fmla="*/ 147616 w 9090025"/>
              <a:gd name="connsiteY2910" fmla="*/ 1382836 h 2152098"/>
              <a:gd name="connsiteX2911" fmla="*/ 159270 w 9090025"/>
              <a:gd name="connsiteY2911" fmla="*/ 1375067 h 2152098"/>
              <a:gd name="connsiteX2912" fmla="*/ 186462 w 9090025"/>
              <a:gd name="connsiteY2912" fmla="*/ 1347876 h 2152098"/>
              <a:gd name="connsiteX2913" fmla="*/ 248616 w 9090025"/>
              <a:gd name="connsiteY2913" fmla="*/ 1312917 h 2152098"/>
              <a:gd name="connsiteX2914" fmla="*/ 279693 w 9090025"/>
              <a:gd name="connsiteY2914" fmla="*/ 1285726 h 2152098"/>
              <a:gd name="connsiteX2915" fmla="*/ 322424 w 9090025"/>
              <a:gd name="connsiteY2915" fmla="*/ 1254651 h 2152098"/>
              <a:gd name="connsiteX2916" fmla="*/ 349616 w 9090025"/>
              <a:gd name="connsiteY2916" fmla="*/ 1231345 h 2152098"/>
              <a:gd name="connsiteX2917" fmla="*/ 299116 w 9090025"/>
              <a:gd name="connsiteY2917" fmla="*/ 1258536 h 2152098"/>
              <a:gd name="connsiteX2918" fmla="*/ 283578 w 9090025"/>
              <a:gd name="connsiteY2918" fmla="*/ 1266304 h 2152098"/>
              <a:gd name="connsiteX2919" fmla="*/ 264155 w 9090025"/>
              <a:gd name="connsiteY2919" fmla="*/ 1277958 h 2152098"/>
              <a:gd name="connsiteX2920" fmla="*/ 240847 w 9090025"/>
              <a:gd name="connsiteY2920" fmla="*/ 1285726 h 2152098"/>
              <a:gd name="connsiteX2921" fmla="*/ 240847 w 9090025"/>
              <a:gd name="connsiteY2921" fmla="*/ 1277958 h 2152098"/>
              <a:gd name="connsiteX2922" fmla="*/ 225308 w 9090025"/>
              <a:gd name="connsiteY2922" fmla="*/ 1281842 h 2152098"/>
              <a:gd name="connsiteX2923" fmla="*/ 221424 w 9090025"/>
              <a:gd name="connsiteY2923" fmla="*/ 1285726 h 2152098"/>
              <a:gd name="connsiteX2924" fmla="*/ 194231 w 9090025"/>
              <a:gd name="connsiteY2924" fmla="*/ 1297379 h 2152098"/>
              <a:gd name="connsiteX2925" fmla="*/ 186462 w 9090025"/>
              <a:gd name="connsiteY2925" fmla="*/ 1301264 h 2152098"/>
              <a:gd name="connsiteX2926" fmla="*/ 151500 w 9090025"/>
              <a:gd name="connsiteY2926" fmla="*/ 1320686 h 2152098"/>
              <a:gd name="connsiteX2927" fmla="*/ 104885 w 9090025"/>
              <a:gd name="connsiteY2927" fmla="*/ 1351761 h 2152098"/>
              <a:gd name="connsiteX2928" fmla="*/ 81577 w 9090025"/>
              <a:gd name="connsiteY2928" fmla="*/ 1363414 h 2152098"/>
              <a:gd name="connsiteX2929" fmla="*/ 38846 w 9090025"/>
              <a:gd name="connsiteY2929" fmla="*/ 1386720 h 2152098"/>
              <a:gd name="connsiteX2930" fmla="*/ 34962 w 9090025"/>
              <a:gd name="connsiteY2930" fmla="*/ 1394489 h 2152098"/>
              <a:gd name="connsiteX2931" fmla="*/ 0 w 9090025"/>
              <a:gd name="connsiteY2931" fmla="*/ 1413911 h 2152098"/>
              <a:gd name="connsiteX2932" fmla="*/ 31077 w 9090025"/>
              <a:gd name="connsiteY2932" fmla="*/ 1378951 h 2152098"/>
              <a:gd name="connsiteX2933" fmla="*/ 42731 w 9090025"/>
              <a:gd name="connsiteY2933" fmla="*/ 1367298 h 2152098"/>
              <a:gd name="connsiteX2934" fmla="*/ 42731 w 9090025"/>
              <a:gd name="connsiteY2934" fmla="*/ 1363414 h 2152098"/>
              <a:gd name="connsiteX2935" fmla="*/ 46616 w 9090025"/>
              <a:gd name="connsiteY2935" fmla="*/ 1363414 h 2152098"/>
              <a:gd name="connsiteX2936" fmla="*/ 54385 w 9090025"/>
              <a:gd name="connsiteY2936" fmla="*/ 1359529 h 2152098"/>
              <a:gd name="connsiteX2937" fmla="*/ 58269 w 9090025"/>
              <a:gd name="connsiteY2937" fmla="*/ 1351761 h 2152098"/>
              <a:gd name="connsiteX2938" fmla="*/ 69923 w 9090025"/>
              <a:gd name="connsiteY2938" fmla="*/ 1343992 h 2152098"/>
              <a:gd name="connsiteX2939" fmla="*/ 85462 w 9090025"/>
              <a:gd name="connsiteY2939" fmla="*/ 1340107 h 2152098"/>
              <a:gd name="connsiteX2940" fmla="*/ 108770 w 9090025"/>
              <a:gd name="connsiteY2940" fmla="*/ 1332339 h 2152098"/>
              <a:gd name="connsiteX2941" fmla="*/ 124308 w 9090025"/>
              <a:gd name="connsiteY2941" fmla="*/ 1320686 h 2152098"/>
              <a:gd name="connsiteX2942" fmla="*/ 132077 w 9090025"/>
              <a:gd name="connsiteY2942" fmla="*/ 1312917 h 2152098"/>
              <a:gd name="connsiteX2943" fmla="*/ 147616 w 9090025"/>
              <a:gd name="connsiteY2943" fmla="*/ 1293495 h 2152098"/>
              <a:gd name="connsiteX2944" fmla="*/ 170924 w 9090025"/>
              <a:gd name="connsiteY2944" fmla="*/ 1274073 h 2152098"/>
              <a:gd name="connsiteX2945" fmla="*/ 198116 w 9090025"/>
              <a:gd name="connsiteY2945" fmla="*/ 1258536 h 2152098"/>
              <a:gd name="connsiteX2946" fmla="*/ 205885 w 9090025"/>
              <a:gd name="connsiteY2946" fmla="*/ 1250767 h 2152098"/>
              <a:gd name="connsiteX2947" fmla="*/ 213655 w 9090025"/>
              <a:gd name="connsiteY2947" fmla="*/ 1246883 h 2152098"/>
              <a:gd name="connsiteX2948" fmla="*/ 240847 w 9090025"/>
              <a:gd name="connsiteY2948" fmla="*/ 1223576 h 2152098"/>
              <a:gd name="connsiteX2949" fmla="*/ 268039 w 9090025"/>
              <a:gd name="connsiteY2949" fmla="*/ 1208039 h 2152098"/>
              <a:gd name="connsiteX2950" fmla="*/ 337963 w 9090025"/>
              <a:gd name="connsiteY2950" fmla="*/ 1169195 h 2152098"/>
              <a:gd name="connsiteX2951" fmla="*/ 384578 w 9090025"/>
              <a:gd name="connsiteY2951" fmla="*/ 1145889 h 2152098"/>
              <a:gd name="connsiteX2952" fmla="*/ 411771 w 9090025"/>
              <a:gd name="connsiteY2952" fmla="*/ 1130352 h 2152098"/>
              <a:gd name="connsiteX2953" fmla="*/ 446732 w 9090025"/>
              <a:gd name="connsiteY2953" fmla="*/ 1110930 h 2152098"/>
              <a:gd name="connsiteX2954" fmla="*/ 470040 w 9090025"/>
              <a:gd name="connsiteY2954" fmla="*/ 1091508 h 2152098"/>
              <a:gd name="connsiteX2955" fmla="*/ 454501 w 9090025"/>
              <a:gd name="connsiteY2955" fmla="*/ 1095392 h 2152098"/>
              <a:gd name="connsiteX2956" fmla="*/ 442847 w 9090025"/>
              <a:gd name="connsiteY2956" fmla="*/ 1099277 h 2152098"/>
              <a:gd name="connsiteX2957" fmla="*/ 404001 w 9090025"/>
              <a:gd name="connsiteY2957" fmla="*/ 1118698 h 2152098"/>
              <a:gd name="connsiteX2958" fmla="*/ 369040 w 9090025"/>
              <a:gd name="connsiteY2958" fmla="*/ 1138120 h 2152098"/>
              <a:gd name="connsiteX2959" fmla="*/ 337963 w 9090025"/>
              <a:gd name="connsiteY2959" fmla="*/ 1153658 h 2152098"/>
              <a:gd name="connsiteX2960" fmla="*/ 330193 w 9090025"/>
              <a:gd name="connsiteY2960" fmla="*/ 1157542 h 2152098"/>
              <a:gd name="connsiteX2961" fmla="*/ 322424 w 9090025"/>
              <a:gd name="connsiteY2961" fmla="*/ 1165311 h 2152098"/>
              <a:gd name="connsiteX2962" fmla="*/ 318539 w 9090025"/>
              <a:gd name="connsiteY2962" fmla="*/ 1161427 h 2152098"/>
              <a:gd name="connsiteX2963" fmla="*/ 322424 w 9090025"/>
              <a:gd name="connsiteY2963" fmla="*/ 1157542 h 2152098"/>
              <a:gd name="connsiteX2964" fmla="*/ 353501 w 9090025"/>
              <a:gd name="connsiteY2964" fmla="*/ 1134236 h 2152098"/>
              <a:gd name="connsiteX2965" fmla="*/ 365155 w 9090025"/>
              <a:gd name="connsiteY2965" fmla="*/ 1130352 h 2152098"/>
              <a:gd name="connsiteX2966" fmla="*/ 380694 w 9090025"/>
              <a:gd name="connsiteY2966" fmla="*/ 1118698 h 2152098"/>
              <a:gd name="connsiteX2967" fmla="*/ 388463 w 9090025"/>
              <a:gd name="connsiteY2967" fmla="*/ 1110930 h 2152098"/>
              <a:gd name="connsiteX2968" fmla="*/ 392347 w 9090025"/>
              <a:gd name="connsiteY2968" fmla="*/ 1103161 h 2152098"/>
              <a:gd name="connsiteX2969" fmla="*/ 396232 w 9090025"/>
              <a:gd name="connsiteY2969" fmla="*/ 1095392 h 2152098"/>
              <a:gd name="connsiteX2970" fmla="*/ 384578 w 9090025"/>
              <a:gd name="connsiteY2970" fmla="*/ 1099277 h 2152098"/>
              <a:gd name="connsiteX2971" fmla="*/ 361270 w 9090025"/>
              <a:gd name="connsiteY2971" fmla="*/ 1110930 h 2152098"/>
              <a:gd name="connsiteX2972" fmla="*/ 334078 w 9090025"/>
              <a:gd name="connsiteY2972" fmla="*/ 1126467 h 2152098"/>
              <a:gd name="connsiteX2973" fmla="*/ 287462 w 9090025"/>
              <a:gd name="connsiteY2973" fmla="*/ 1149773 h 2152098"/>
              <a:gd name="connsiteX2974" fmla="*/ 303001 w 9090025"/>
              <a:gd name="connsiteY2974" fmla="*/ 1138120 h 2152098"/>
              <a:gd name="connsiteX2975" fmla="*/ 318539 w 9090025"/>
              <a:gd name="connsiteY2975" fmla="*/ 1130352 h 2152098"/>
              <a:gd name="connsiteX2976" fmla="*/ 349616 w 9090025"/>
              <a:gd name="connsiteY2976" fmla="*/ 1110930 h 2152098"/>
              <a:gd name="connsiteX2977" fmla="*/ 388463 w 9090025"/>
              <a:gd name="connsiteY2977" fmla="*/ 1091508 h 2152098"/>
              <a:gd name="connsiteX2978" fmla="*/ 411771 w 9090025"/>
              <a:gd name="connsiteY2978" fmla="*/ 1079855 h 2152098"/>
              <a:gd name="connsiteX2979" fmla="*/ 427309 w 9090025"/>
              <a:gd name="connsiteY2979" fmla="*/ 1072086 h 2152098"/>
              <a:gd name="connsiteX2980" fmla="*/ 442847 w 9090025"/>
              <a:gd name="connsiteY2980" fmla="*/ 1068202 h 2152098"/>
              <a:gd name="connsiteX2981" fmla="*/ 458386 w 9090025"/>
              <a:gd name="connsiteY2981" fmla="*/ 1064317 h 2152098"/>
              <a:gd name="connsiteX2982" fmla="*/ 454501 w 9090025"/>
              <a:gd name="connsiteY2982" fmla="*/ 1060433 h 2152098"/>
              <a:gd name="connsiteX2983" fmla="*/ 462271 w 9090025"/>
              <a:gd name="connsiteY2983" fmla="*/ 1056549 h 2152098"/>
              <a:gd name="connsiteX2984" fmla="*/ 473924 w 9090025"/>
              <a:gd name="connsiteY2984" fmla="*/ 1052664 h 2152098"/>
              <a:gd name="connsiteX2985" fmla="*/ 485578 w 9090025"/>
              <a:gd name="connsiteY2985" fmla="*/ 1048780 h 2152098"/>
              <a:gd name="connsiteX2986" fmla="*/ 512771 w 9090025"/>
              <a:gd name="connsiteY2986" fmla="*/ 1037127 h 2152098"/>
              <a:gd name="connsiteX2987" fmla="*/ 520540 w 9090025"/>
              <a:gd name="connsiteY2987" fmla="*/ 1033242 h 2152098"/>
              <a:gd name="connsiteX2988" fmla="*/ 528309 w 9090025"/>
              <a:gd name="connsiteY2988" fmla="*/ 1029358 h 2152098"/>
              <a:gd name="connsiteX2989" fmla="*/ 555501 w 9090025"/>
              <a:gd name="connsiteY2989" fmla="*/ 1013820 h 2152098"/>
              <a:gd name="connsiteX2990" fmla="*/ 602117 w 9090025"/>
              <a:gd name="connsiteY2990" fmla="*/ 998283 h 2152098"/>
              <a:gd name="connsiteX2991" fmla="*/ 621540 w 9090025"/>
              <a:gd name="connsiteY2991" fmla="*/ 986630 h 2152098"/>
              <a:gd name="connsiteX2992" fmla="*/ 621540 w 9090025"/>
              <a:gd name="connsiteY2992" fmla="*/ 982746 h 2152098"/>
              <a:gd name="connsiteX2993" fmla="*/ 629309 w 9090025"/>
              <a:gd name="connsiteY2993" fmla="*/ 982746 h 2152098"/>
              <a:gd name="connsiteX2994" fmla="*/ 660387 w 9090025"/>
              <a:gd name="connsiteY2994" fmla="*/ 963324 h 2152098"/>
              <a:gd name="connsiteX2995" fmla="*/ 691464 w 9090025"/>
              <a:gd name="connsiteY2995" fmla="*/ 943902 h 2152098"/>
              <a:gd name="connsiteX2996" fmla="*/ 710887 w 9090025"/>
              <a:gd name="connsiteY2996" fmla="*/ 940017 h 2152098"/>
              <a:gd name="connsiteX2997" fmla="*/ 741964 w 9090025"/>
              <a:gd name="connsiteY2997" fmla="*/ 928364 h 2152098"/>
              <a:gd name="connsiteX2998" fmla="*/ 761387 w 9090025"/>
              <a:gd name="connsiteY2998" fmla="*/ 916711 h 2152098"/>
              <a:gd name="connsiteX2999" fmla="*/ 792464 w 9090025"/>
              <a:gd name="connsiteY2999" fmla="*/ 905058 h 2152098"/>
              <a:gd name="connsiteX3000" fmla="*/ 842964 w 9090025"/>
              <a:gd name="connsiteY3000" fmla="*/ 885636 h 2152098"/>
              <a:gd name="connsiteX3001" fmla="*/ 866272 w 9090025"/>
              <a:gd name="connsiteY3001" fmla="*/ 870099 h 2152098"/>
              <a:gd name="connsiteX3002" fmla="*/ 885695 w 9090025"/>
              <a:gd name="connsiteY3002" fmla="*/ 858446 h 2152098"/>
              <a:gd name="connsiteX3003" fmla="*/ 897349 w 9090025"/>
              <a:gd name="connsiteY3003" fmla="*/ 854561 h 2152098"/>
              <a:gd name="connsiteX3004" fmla="*/ 901233 w 9090025"/>
              <a:gd name="connsiteY3004" fmla="*/ 842908 h 2152098"/>
              <a:gd name="connsiteX3005" fmla="*/ 885695 w 9090025"/>
              <a:gd name="connsiteY3005" fmla="*/ 842908 h 2152098"/>
              <a:gd name="connsiteX3006" fmla="*/ 858503 w 9090025"/>
              <a:gd name="connsiteY3006" fmla="*/ 850677 h 2152098"/>
              <a:gd name="connsiteX3007" fmla="*/ 850733 w 9090025"/>
              <a:gd name="connsiteY3007" fmla="*/ 854561 h 2152098"/>
              <a:gd name="connsiteX3008" fmla="*/ 858503 w 9090025"/>
              <a:gd name="connsiteY3008" fmla="*/ 854561 h 2152098"/>
              <a:gd name="connsiteX3009" fmla="*/ 866272 w 9090025"/>
              <a:gd name="connsiteY3009" fmla="*/ 854561 h 2152098"/>
              <a:gd name="connsiteX3010" fmla="*/ 835195 w 9090025"/>
              <a:gd name="connsiteY3010" fmla="*/ 870099 h 2152098"/>
              <a:gd name="connsiteX3011" fmla="*/ 831310 w 9090025"/>
              <a:gd name="connsiteY3011" fmla="*/ 873983 h 2152098"/>
              <a:gd name="connsiteX3012" fmla="*/ 823541 w 9090025"/>
              <a:gd name="connsiteY3012" fmla="*/ 877868 h 2152098"/>
              <a:gd name="connsiteX3013" fmla="*/ 808002 w 9090025"/>
              <a:gd name="connsiteY3013" fmla="*/ 885636 h 2152098"/>
              <a:gd name="connsiteX3014" fmla="*/ 784695 w 9090025"/>
              <a:gd name="connsiteY3014" fmla="*/ 897289 h 2152098"/>
              <a:gd name="connsiteX3015" fmla="*/ 769156 w 9090025"/>
              <a:gd name="connsiteY3015" fmla="*/ 905058 h 2152098"/>
              <a:gd name="connsiteX3016" fmla="*/ 753618 w 9090025"/>
              <a:gd name="connsiteY3016" fmla="*/ 912827 h 2152098"/>
              <a:gd name="connsiteX3017" fmla="*/ 730310 w 9090025"/>
              <a:gd name="connsiteY3017" fmla="*/ 924480 h 2152098"/>
              <a:gd name="connsiteX3018" fmla="*/ 695348 w 9090025"/>
              <a:gd name="connsiteY3018" fmla="*/ 936133 h 2152098"/>
              <a:gd name="connsiteX3019" fmla="*/ 664271 w 9090025"/>
              <a:gd name="connsiteY3019" fmla="*/ 943902 h 2152098"/>
              <a:gd name="connsiteX3020" fmla="*/ 656502 w 9090025"/>
              <a:gd name="connsiteY3020" fmla="*/ 947786 h 2152098"/>
              <a:gd name="connsiteX3021" fmla="*/ 648732 w 9090025"/>
              <a:gd name="connsiteY3021" fmla="*/ 951671 h 2152098"/>
              <a:gd name="connsiteX3022" fmla="*/ 637079 w 9090025"/>
              <a:gd name="connsiteY3022" fmla="*/ 955555 h 2152098"/>
              <a:gd name="connsiteX3023" fmla="*/ 621540 w 9090025"/>
              <a:gd name="connsiteY3023" fmla="*/ 967208 h 2152098"/>
              <a:gd name="connsiteX3024" fmla="*/ 606002 w 9090025"/>
              <a:gd name="connsiteY3024" fmla="*/ 974977 h 2152098"/>
              <a:gd name="connsiteX3025" fmla="*/ 594348 w 9090025"/>
              <a:gd name="connsiteY3025" fmla="*/ 978861 h 2152098"/>
              <a:gd name="connsiteX3026" fmla="*/ 586578 w 9090025"/>
              <a:gd name="connsiteY3026" fmla="*/ 986630 h 2152098"/>
              <a:gd name="connsiteX3027" fmla="*/ 571040 w 9090025"/>
              <a:gd name="connsiteY3027" fmla="*/ 990514 h 2152098"/>
              <a:gd name="connsiteX3028" fmla="*/ 528309 w 9090025"/>
              <a:gd name="connsiteY3028" fmla="*/ 1009936 h 2152098"/>
              <a:gd name="connsiteX3029" fmla="*/ 501117 w 9090025"/>
              <a:gd name="connsiteY3029" fmla="*/ 1021589 h 2152098"/>
              <a:gd name="connsiteX3030" fmla="*/ 466155 w 9090025"/>
              <a:gd name="connsiteY3030" fmla="*/ 1037127 h 2152098"/>
              <a:gd name="connsiteX3031" fmla="*/ 419540 w 9090025"/>
              <a:gd name="connsiteY3031" fmla="*/ 1056549 h 2152098"/>
              <a:gd name="connsiteX3032" fmla="*/ 380694 w 9090025"/>
              <a:gd name="connsiteY3032" fmla="*/ 1072086 h 2152098"/>
              <a:gd name="connsiteX3033" fmla="*/ 330193 w 9090025"/>
              <a:gd name="connsiteY3033" fmla="*/ 1095392 h 2152098"/>
              <a:gd name="connsiteX3034" fmla="*/ 337963 w 9090025"/>
              <a:gd name="connsiteY3034" fmla="*/ 1087623 h 2152098"/>
              <a:gd name="connsiteX3035" fmla="*/ 349616 w 9090025"/>
              <a:gd name="connsiteY3035" fmla="*/ 1075970 h 2152098"/>
              <a:gd name="connsiteX3036" fmla="*/ 372924 w 9090025"/>
              <a:gd name="connsiteY3036" fmla="*/ 1060433 h 2152098"/>
              <a:gd name="connsiteX3037" fmla="*/ 396232 w 9090025"/>
              <a:gd name="connsiteY3037" fmla="*/ 1048780 h 2152098"/>
              <a:gd name="connsiteX3038" fmla="*/ 407886 w 9090025"/>
              <a:gd name="connsiteY3038" fmla="*/ 1041011 h 2152098"/>
              <a:gd name="connsiteX3039" fmla="*/ 435078 w 9090025"/>
              <a:gd name="connsiteY3039" fmla="*/ 1029358 h 2152098"/>
              <a:gd name="connsiteX3040" fmla="*/ 438963 w 9090025"/>
              <a:gd name="connsiteY3040" fmla="*/ 1025474 h 2152098"/>
              <a:gd name="connsiteX3041" fmla="*/ 450617 w 9090025"/>
              <a:gd name="connsiteY3041" fmla="*/ 1017705 h 2152098"/>
              <a:gd name="connsiteX3042" fmla="*/ 466155 w 9090025"/>
              <a:gd name="connsiteY3042" fmla="*/ 1009936 h 2152098"/>
              <a:gd name="connsiteX3043" fmla="*/ 481694 w 9090025"/>
              <a:gd name="connsiteY3043" fmla="*/ 1002167 h 2152098"/>
              <a:gd name="connsiteX3044" fmla="*/ 508886 w 9090025"/>
              <a:gd name="connsiteY3044" fmla="*/ 986630 h 2152098"/>
              <a:gd name="connsiteX3045" fmla="*/ 543848 w 9090025"/>
              <a:gd name="connsiteY3045" fmla="*/ 971092 h 2152098"/>
              <a:gd name="connsiteX3046" fmla="*/ 555501 w 9090025"/>
              <a:gd name="connsiteY3046" fmla="*/ 967208 h 2152098"/>
              <a:gd name="connsiteX3047" fmla="*/ 563271 w 9090025"/>
              <a:gd name="connsiteY3047" fmla="*/ 963324 h 2152098"/>
              <a:gd name="connsiteX3048" fmla="*/ 571040 w 9090025"/>
              <a:gd name="connsiteY3048" fmla="*/ 963324 h 2152098"/>
              <a:gd name="connsiteX3049" fmla="*/ 578809 w 9090025"/>
              <a:gd name="connsiteY3049" fmla="*/ 963324 h 2152098"/>
              <a:gd name="connsiteX3050" fmla="*/ 582694 w 9090025"/>
              <a:gd name="connsiteY3050" fmla="*/ 955555 h 2152098"/>
              <a:gd name="connsiteX3051" fmla="*/ 586578 w 9090025"/>
              <a:gd name="connsiteY3051" fmla="*/ 955555 h 2152098"/>
              <a:gd name="connsiteX3052" fmla="*/ 594348 w 9090025"/>
              <a:gd name="connsiteY3052" fmla="*/ 963324 h 2152098"/>
              <a:gd name="connsiteX3053" fmla="*/ 606002 w 9090025"/>
              <a:gd name="connsiteY3053" fmla="*/ 959439 h 2152098"/>
              <a:gd name="connsiteX3054" fmla="*/ 668156 w 9090025"/>
              <a:gd name="connsiteY3054" fmla="*/ 932249 h 2152098"/>
              <a:gd name="connsiteX3055" fmla="*/ 710887 w 9090025"/>
              <a:gd name="connsiteY3055" fmla="*/ 916711 h 2152098"/>
              <a:gd name="connsiteX3056" fmla="*/ 718656 w 9090025"/>
              <a:gd name="connsiteY3056" fmla="*/ 916711 h 2152098"/>
              <a:gd name="connsiteX3057" fmla="*/ 730310 w 9090025"/>
              <a:gd name="connsiteY3057" fmla="*/ 908942 h 2152098"/>
              <a:gd name="connsiteX3058" fmla="*/ 741964 w 9090025"/>
              <a:gd name="connsiteY3058" fmla="*/ 905058 h 2152098"/>
              <a:gd name="connsiteX3059" fmla="*/ 749733 w 9090025"/>
              <a:gd name="connsiteY3059" fmla="*/ 901174 h 2152098"/>
              <a:gd name="connsiteX3060" fmla="*/ 757502 w 9090025"/>
              <a:gd name="connsiteY3060" fmla="*/ 901174 h 2152098"/>
              <a:gd name="connsiteX3061" fmla="*/ 792464 w 9090025"/>
              <a:gd name="connsiteY3061" fmla="*/ 881752 h 2152098"/>
              <a:gd name="connsiteX3062" fmla="*/ 827426 w 9090025"/>
              <a:gd name="connsiteY3062" fmla="*/ 862330 h 2152098"/>
              <a:gd name="connsiteX3063" fmla="*/ 874041 w 9090025"/>
              <a:gd name="connsiteY3063" fmla="*/ 839024 h 2152098"/>
              <a:gd name="connsiteX3064" fmla="*/ 905118 w 9090025"/>
              <a:gd name="connsiteY3064" fmla="*/ 827371 h 2152098"/>
              <a:gd name="connsiteX3065" fmla="*/ 912887 w 9090025"/>
              <a:gd name="connsiteY3065" fmla="*/ 823486 h 2152098"/>
              <a:gd name="connsiteX3066" fmla="*/ 916772 w 9090025"/>
              <a:gd name="connsiteY3066" fmla="*/ 823486 h 2152098"/>
              <a:gd name="connsiteX3067" fmla="*/ 932310 w 9090025"/>
              <a:gd name="connsiteY3067" fmla="*/ 815718 h 2152098"/>
              <a:gd name="connsiteX3068" fmla="*/ 951734 w 9090025"/>
              <a:gd name="connsiteY3068" fmla="*/ 811833 h 2152098"/>
              <a:gd name="connsiteX3069" fmla="*/ 967272 w 9090025"/>
              <a:gd name="connsiteY3069" fmla="*/ 800180 h 2152098"/>
              <a:gd name="connsiteX3070" fmla="*/ 1010003 w 9090025"/>
              <a:gd name="connsiteY3070" fmla="*/ 776874 h 2152098"/>
              <a:gd name="connsiteX3071" fmla="*/ 1017772 w 9090025"/>
              <a:gd name="connsiteY3071" fmla="*/ 772990 h 2152098"/>
              <a:gd name="connsiteX3072" fmla="*/ 1029426 w 9090025"/>
              <a:gd name="connsiteY3072" fmla="*/ 765221 h 2152098"/>
              <a:gd name="connsiteX3073" fmla="*/ 1056618 w 9090025"/>
              <a:gd name="connsiteY3073" fmla="*/ 753568 h 2152098"/>
              <a:gd name="connsiteX3074" fmla="*/ 1083810 w 9090025"/>
              <a:gd name="connsiteY3074" fmla="*/ 738030 h 2152098"/>
              <a:gd name="connsiteX3075" fmla="*/ 1091580 w 9090025"/>
              <a:gd name="connsiteY3075" fmla="*/ 734146 h 2152098"/>
              <a:gd name="connsiteX3076" fmla="*/ 1114887 w 9090025"/>
              <a:gd name="connsiteY3076" fmla="*/ 718608 h 2152098"/>
              <a:gd name="connsiteX3077" fmla="*/ 1068272 w 9090025"/>
              <a:gd name="connsiteY3077" fmla="*/ 730261 h 2152098"/>
              <a:gd name="connsiteX3078" fmla="*/ 1072157 w 9090025"/>
              <a:gd name="connsiteY3078" fmla="*/ 734146 h 2152098"/>
              <a:gd name="connsiteX3079" fmla="*/ 1068272 w 9090025"/>
              <a:gd name="connsiteY3079" fmla="*/ 734146 h 2152098"/>
              <a:gd name="connsiteX3080" fmla="*/ 1064387 w 9090025"/>
              <a:gd name="connsiteY3080" fmla="*/ 734146 h 2152098"/>
              <a:gd name="connsiteX3081" fmla="*/ 1025541 w 9090025"/>
              <a:gd name="connsiteY3081" fmla="*/ 753568 h 2152098"/>
              <a:gd name="connsiteX3082" fmla="*/ 1002234 w 9090025"/>
              <a:gd name="connsiteY3082" fmla="*/ 761336 h 2152098"/>
              <a:gd name="connsiteX3083" fmla="*/ 978926 w 9090025"/>
              <a:gd name="connsiteY3083" fmla="*/ 769105 h 2152098"/>
              <a:gd name="connsiteX3084" fmla="*/ 959503 w 9090025"/>
              <a:gd name="connsiteY3084" fmla="*/ 780758 h 2152098"/>
              <a:gd name="connsiteX3085" fmla="*/ 928426 w 9090025"/>
              <a:gd name="connsiteY3085" fmla="*/ 792411 h 2152098"/>
              <a:gd name="connsiteX3086" fmla="*/ 920657 w 9090025"/>
              <a:gd name="connsiteY3086" fmla="*/ 796296 h 2152098"/>
              <a:gd name="connsiteX3087" fmla="*/ 912887 w 9090025"/>
              <a:gd name="connsiteY3087" fmla="*/ 800180 h 2152098"/>
              <a:gd name="connsiteX3088" fmla="*/ 889580 w 9090025"/>
              <a:gd name="connsiteY3088" fmla="*/ 811833 h 2152098"/>
              <a:gd name="connsiteX3089" fmla="*/ 846849 w 9090025"/>
              <a:gd name="connsiteY3089" fmla="*/ 835139 h 2152098"/>
              <a:gd name="connsiteX3090" fmla="*/ 827426 w 9090025"/>
              <a:gd name="connsiteY3090" fmla="*/ 839024 h 2152098"/>
              <a:gd name="connsiteX3091" fmla="*/ 815772 w 9090025"/>
              <a:gd name="connsiteY3091" fmla="*/ 846793 h 2152098"/>
              <a:gd name="connsiteX3092" fmla="*/ 804118 w 9090025"/>
              <a:gd name="connsiteY3092" fmla="*/ 854561 h 2152098"/>
              <a:gd name="connsiteX3093" fmla="*/ 757502 w 9090025"/>
              <a:gd name="connsiteY3093" fmla="*/ 877868 h 2152098"/>
              <a:gd name="connsiteX3094" fmla="*/ 734194 w 9090025"/>
              <a:gd name="connsiteY3094" fmla="*/ 885636 h 2152098"/>
              <a:gd name="connsiteX3095" fmla="*/ 710887 w 9090025"/>
              <a:gd name="connsiteY3095" fmla="*/ 901174 h 2152098"/>
              <a:gd name="connsiteX3096" fmla="*/ 656502 w 9090025"/>
              <a:gd name="connsiteY3096" fmla="*/ 924480 h 2152098"/>
              <a:gd name="connsiteX3097" fmla="*/ 668156 w 9090025"/>
              <a:gd name="connsiteY3097" fmla="*/ 916711 h 2152098"/>
              <a:gd name="connsiteX3098" fmla="*/ 691464 w 9090025"/>
              <a:gd name="connsiteY3098" fmla="*/ 897289 h 2152098"/>
              <a:gd name="connsiteX3099" fmla="*/ 679809 w 9090025"/>
              <a:gd name="connsiteY3099" fmla="*/ 905058 h 2152098"/>
              <a:gd name="connsiteX3100" fmla="*/ 633194 w 9090025"/>
              <a:gd name="connsiteY3100" fmla="*/ 924480 h 2152098"/>
              <a:gd name="connsiteX3101" fmla="*/ 629309 w 9090025"/>
              <a:gd name="connsiteY3101" fmla="*/ 924480 h 2152098"/>
              <a:gd name="connsiteX3102" fmla="*/ 679809 w 9090025"/>
              <a:gd name="connsiteY3102" fmla="*/ 897289 h 2152098"/>
              <a:gd name="connsiteX3103" fmla="*/ 695348 w 9090025"/>
              <a:gd name="connsiteY3103" fmla="*/ 889521 h 2152098"/>
              <a:gd name="connsiteX3104" fmla="*/ 710887 w 9090025"/>
              <a:gd name="connsiteY3104" fmla="*/ 877868 h 2152098"/>
              <a:gd name="connsiteX3105" fmla="*/ 722541 w 9090025"/>
              <a:gd name="connsiteY3105" fmla="*/ 866214 h 2152098"/>
              <a:gd name="connsiteX3106" fmla="*/ 683694 w 9090025"/>
              <a:gd name="connsiteY3106" fmla="*/ 881752 h 2152098"/>
              <a:gd name="connsiteX3107" fmla="*/ 640963 w 9090025"/>
              <a:gd name="connsiteY3107" fmla="*/ 897289 h 2152098"/>
              <a:gd name="connsiteX3108" fmla="*/ 629309 w 9090025"/>
              <a:gd name="connsiteY3108" fmla="*/ 901174 h 2152098"/>
              <a:gd name="connsiteX3109" fmla="*/ 617655 w 9090025"/>
              <a:gd name="connsiteY3109" fmla="*/ 908942 h 2152098"/>
              <a:gd name="connsiteX3110" fmla="*/ 609886 w 9090025"/>
              <a:gd name="connsiteY3110" fmla="*/ 912827 h 2152098"/>
              <a:gd name="connsiteX3111" fmla="*/ 602117 w 9090025"/>
              <a:gd name="connsiteY3111" fmla="*/ 916711 h 2152098"/>
              <a:gd name="connsiteX3112" fmla="*/ 594348 w 9090025"/>
              <a:gd name="connsiteY3112" fmla="*/ 920596 h 2152098"/>
              <a:gd name="connsiteX3113" fmla="*/ 586578 w 9090025"/>
              <a:gd name="connsiteY3113" fmla="*/ 924480 h 2152098"/>
              <a:gd name="connsiteX3114" fmla="*/ 559386 w 9090025"/>
              <a:gd name="connsiteY3114" fmla="*/ 936133 h 2152098"/>
              <a:gd name="connsiteX3115" fmla="*/ 532194 w 9090025"/>
              <a:gd name="connsiteY3115" fmla="*/ 947786 h 2152098"/>
              <a:gd name="connsiteX3116" fmla="*/ 520540 w 9090025"/>
              <a:gd name="connsiteY3116" fmla="*/ 955555 h 2152098"/>
              <a:gd name="connsiteX3117" fmla="*/ 520540 w 9090025"/>
              <a:gd name="connsiteY3117" fmla="*/ 967208 h 2152098"/>
              <a:gd name="connsiteX3118" fmla="*/ 512771 w 9090025"/>
              <a:gd name="connsiteY3118" fmla="*/ 974977 h 2152098"/>
              <a:gd name="connsiteX3119" fmla="*/ 489463 w 9090025"/>
              <a:gd name="connsiteY3119" fmla="*/ 986630 h 2152098"/>
              <a:gd name="connsiteX3120" fmla="*/ 400117 w 9090025"/>
              <a:gd name="connsiteY3120" fmla="*/ 1025474 h 2152098"/>
              <a:gd name="connsiteX3121" fmla="*/ 361270 w 9090025"/>
              <a:gd name="connsiteY3121" fmla="*/ 1044895 h 2152098"/>
              <a:gd name="connsiteX3122" fmla="*/ 345732 w 9090025"/>
              <a:gd name="connsiteY3122" fmla="*/ 1052664 h 2152098"/>
              <a:gd name="connsiteX3123" fmla="*/ 295232 w 9090025"/>
              <a:gd name="connsiteY3123" fmla="*/ 1075970 h 2152098"/>
              <a:gd name="connsiteX3124" fmla="*/ 283578 w 9090025"/>
              <a:gd name="connsiteY3124" fmla="*/ 1075970 h 2152098"/>
              <a:gd name="connsiteX3125" fmla="*/ 287462 w 9090025"/>
              <a:gd name="connsiteY3125" fmla="*/ 1072086 h 2152098"/>
              <a:gd name="connsiteX3126" fmla="*/ 306886 w 9090025"/>
              <a:gd name="connsiteY3126" fmla="*/ 1060433 h 2152098"/>
              <a:gd name="connsiteX3127" fmla="*/ 334078 w 9090025"/>
              <a:gd name="connsiteY3127" fmla="*/ 1044895 h 2152098"/>
              <a:gd name="connsiteX3128" fmla="*/ 353501 w 9090025"/>
              <a:gd name="connsiteY3128" fmla="*/ 1033242 h 2152098"/>
              <a:gd name="connsiteX3129" fmla="*/ 365155 w 9090025"/>
              <a:gd name="connsiteY3129" fmla="*/ 1029358 h 2152098"/>
              <a:gd name="connsiteX3130" fmla="*/ 388463 w 9090025"/>
              <a:gd name="connsiteY3130" fmla="*/ 1013820 h 2152098"/>
              <a:gd name="connsiteX3131" fmla="*/ 396232 w 9090025"/>
              <a:gd name="connsiteY3131" fmla="*/ 1006052 h 2152098"/>
              <a:gd name="connsiteX3132" fmla="*/ 404001 w 9090025"/>
              <a:gd name="connsiteY3132" fmla="*/ 1002167 h 2152098"/>
              <a:gd name="connsiteX3133" fmla="*/ 411771 w 9090025"/>
              <a:gd name="connsiteY3133" fmla="*/ 994399 h 2152098"/>
              <a:gd name="connsiteX3134" fmla="*/ 427309 w 9090025"/>
              <a:gd name="connsiteY3134" fmla="*/ 990514 h 2152098"/>
              <a:gd name="connsiteX3135" fmla="*/ 454501 w 9090025"/>
              <a:gd name="connsiteY3135" fmla="*/ 974977 h 2152098"/>
              <a:gd name="connsiteX3136" fmla="*/ 477809 w 9090025"/>
              <a:gd name="connsiteY3136" fmla="*/ 963324 h 2152098"/>
              <a:gd name="connsiteX3137" fmla="*/ 485578 w 9090025"/>
              <a:gd name="connsiteY3137" fmla="*/ 963324 h 2152098"/>
              <a:gd name="connsiteX3138" fmla="*/ 505001 w 9090025"/>
              <a:gd name="connsiteY3138" fmla="*/ 955555 h 2152098"/>
              <a:gd name="connsiteX3139" fmla="*/ 539963 w 9090025"/>
              <a:gd name="connsiteY3139" fmla="*/ 940017 h 2152098"/>
              <a:gd name="connsiteX3140" fmla="*/ 567155 w 9090025"/>
              <a:gd name="connsiteY3140" fmla="*/ 928364 h 2152098"/>
              <a:gd name="connsiteX3141" fmla="*/ 574925 w 9090025"/>
              <a:gd name="connsiteY3141" fmla="*/ 920596 h 2152098"/>
              <a:gd name="connsiteX3142" fmla="*/ 578809 w 9090025"/>
              <a:gd name="connsiteY3142" fmla="*/ 920596 h 2152098"/>
              <a:gd name="connsiteX3143" fmla="*/ 602117 w 9090025"/>
              <a:gd name="connsiteY3143" fmla="*/ 905058 h 2152098"/>
              <a:gd name="connsiteX3144" fmla="*/ 625425 w 9090025"/>
              <a:gd name="connsiteY3144" fmla="*/ 893405 h 2152098"/>
              <a:gd name="connsiteX3145" fmla="*/ 606002 w 9090025"/>
              <a:gd name="connsiteY3145" fmla="*/ 897289 h 2152098"/>
              <a:gd name="connsiteX3146" fmla="*/ 594348 w 9090025"/>
              <a:gd name="connsiteY3146" fmla="*/ 901174 h 2152098"/>
              <a:gd name="connsiteX3147" fmla="*/ 578809 w 9090025"/>
              <a:gd name="connsiteY3147" fmla="*/ 908942 h 2152098"/>
              <a:gd name="connsiteX3148" fmla="*/ 567155 w 9090025"/>
              <a:gd name="connsiteY3148" fmla="*/ 916711 h 2152098"/>
              <a:gd name="connsiteX3149" fmla="*/ 559386 w 9090025"/>
              <a:gd name="connsiteY3149" fmla="*/ 920596 h 2152098"/>
              <a:gd name="connsiteX3150" fmla="*/ 547732 w 9090025"/>
              <a:gd name="connsiteY3150" fmla="*/ 920596 h 2152098"/>
              <a:gd name="connsiteX3151" fmla="*/ 559386 w 9090025"/>
              <a:gd name="connsiteY3151" fmla="*/ 912827 h 2152098"/>
              <a:gd name="connsiteX3152" fmla="*/ 574925 w 9090025"/>
              <a:gd name="connsiteY3152" fmla="*/ 901174 h 2152098"/>
              <a:gd name="connsiteX3153" fmla="*/ 582694 w 9090025"/>
              <a:gd name="connsiteY3153" fmla="*/ 897289 h 2152098"/>
              <a:gd name="connsiteX3154" fmla="*/ 594348 w 9090025"/>
              <a:gd name="connsiteY3154" fmla="*/ 893405 h 2152098"/>
              <a:gd name="connsiteX3155" fmla="*/ 606002 w 9090025"/>
              <a:gd name="connsiteY3155" fmla="*/ 885636 h 2152098"/>
              <a:gd name="connsiteX3156" fmla="*/ 617655 w 9090025"/>
              <a:gd name="connsiteY3156" fmla="*/ 877868 h 2152098"/>
              <a:gd name="connsiteX3157" fmla="*/ 625425 w 9090025"/>
              <a:gd name="connsiteY3157" fmla="*/ 870099 h 2152098"/>
              <a:gd name="connsiteX3158" fmla="*/ 594348 w 9090025"/>
              <a:gd name="connsiteY3158" fmla="*/ 881752 h 2152098"/>
              <a:gd name="connsiteX3159" fmla="*/ 578809 w 9090025"/>
              <a:gd name="connsiteY3159" fmla="*/ 885636 h 2152098"/>
              <a:gd name="connsiteX3160" fmla="*/ 551617 w 9090025"/>
              <a:gd name="connsiteY3160" fmla="*/ 897289 h 2152098"/>
              <a:gd name="connsiteX3161" fmla="*/ 512771 w 9090025"/>
              <a:gd name="connsiteY3161" fmla="*/ 908942 h 2152098"/>
              <a:gd name="connsiteX3162" fmla="*/ 489463 w 9090025"/>
              <a:gd name="connsiteY3162" fmla="*/ 912827 h 2152098"/>
              <a:gd name="connsiteX3163" fmla="*/ 481694 w 9090025"/>
              <a:gd name="connsiteY3163" fmla="*/ 916711 h 2152098"/>
              <a:gd name="connsiteX3164" fmla="*/ 466155 w 9090025"/>
              <a:gd name="connsiteY3164" fmla="*/ 928364 h 2152098"/>
              <a:gd name="connsiteX3165" fmla="*/ 446732 w 9090025"/>
              <a:gd name="connsiteY3165" fmla="*/ 936133 h 2152098"/>
              <a:gd name="connsiteX3166" fmla="*/ 431194 w 9090025"/>
              <a:gd name="connsiteY3166" fmla="*/ 943902 h 2152098"/>
              <a:gd name="connsiteX3167" fmla="*/ 419540 w 9090025"/>
              <a:gd name="connsiteY3167" fmla="*/ 947786 h 2152098"/>
              <a:gd name="connsiteX3168" fmla="*/ 411771 w 9090025"/>
              <a:gd name="connsiteY3168" fmla="*/ 951671 h 2152098"/>
              <a:gd name="connsiteX3169" fmla="*/ 407886 w 9090025"/>
              <a:gd name="connsiteY3169" fmla="*/ 955555 h 2152098"/>
              <a:gd name="connsiteX3170" fmla="*/ 400117 w 9090025"/>
              <a:gd name="connsiteY3170" fmla="*/ 959439 h 2152098"/>
              <a:gd name="connsiteX3171" fmla="*/ 369040 w 9090025"/>
              <a:gd name="connsiteY3171" fmla="*/ 967208 h 2152098"/>
              <a:gd name="connsiteX3172" fmla="*/ 415655 w 9090025"/>
              <a:gd name="connsiteY3172" fmla="*/ 943902 h 2152098"/>
              <a:gd name="connsiteX3173" fmla="*/ 423424 w 9090025"/>
              <a:gd name="connsiteY3173" fmla="*/ 940017 h 2152098"/>
              <a:gd name="connsiteX3174" fmla="*/ 438963 w 9090025"/>
              <a:gd name="connsiteY3174" fmla="*/ 932249 h 2152098"/>
              <a:gd name="connsiteX3175" fmla="*/ 462271 w 9090025"/>
              <a:gd name="connsiteY3175" fmla="*/ 920596 h 2152098"/>
              <a:gd name="connsiteX3176" fmla="*/ 473924 w 9090025"/>
              <a:gd name="connsiteY3176" fmla="*/ 912827 h 2152098"/>
              <a:gd name="connsiteX3177" fmla="*/ 477809 w 9090025"/>
              <a:gd name="connsiteY3177" fmla="*/ 908942 h 2152098"/>
              <a:gd name="connsiteX3178" fmla="*/ 489463 w 9090025"/>
              <a:gd name="connsiteY3178" fmla="*/ 905058 h 2152098"/>
              <a:gd name="connsiteX3179" fmla="*/ 505001 w 9090025"/>
              <a:gd name="connsiteY3179" fmla="*/ 905058 h 2152098"/>
              <a:gd name="connsiteX3180" fmla="*/ 524425 w 9090025"/>
              <a:gd name="connsiteY3180" fmla="*/ 901174 h 2152098"/>
              <a:gd name="connsiteX3181" fmla="*/ 536078 w 9090025"/>
              <a:gd name="connsiteY3181" fmla="*/ 897289 h 2152098"/>
              <a:gd name="connsiteX3182" fmla="*/ 536078 w 9090025"/>
              <a:gd name="connsiteY3182" fmla="*/ 889521 h 2152098"/>
              <a:gd name="connsiteX3183" fmla="*/ 547732 w 9090025"/>
              <a:gd name="connsiteY3183" fmla="*/ 877868 h 2152098"/>
              <a:gd name="connsiteX3184" fmla="*/ 559386 w 9090025"/>
              <a:gd name="connsiteY3184" fmla="*/ 870099 h 2152098"/>
              <a:gd name="connsiteX3185" fmla="*/ 567155 w 9090025"/>
              <a:gd name="connsiteY3185" fmla="*/ 870099 h 2152098"/>
              <a:gd name="connsiteX3186" fmla="*/ 571040 w 9090025"/>
              <a:gd name="connsiteY3186" fmla="*/ 866214 h 2152098"/>
              <a:gd name="connsiteX3187" fmla="*/ 578809 w 9090025"/>
              <a:gd name="connsiteY3187" fmla="*/ 862330 h 2152098"/>
              <a:gd name="connsiteX3188" fmla="*/ 594348 w 9090025"/>
              <a:gd name="connsiteY3188" fmla="*/ 854561 h 2152098"/>
              <a:gd name="connsiteX3189" fmla="*/ 602117 w 9090025"/>
              <a:gd name="connsiteY3189" fmla="*/ 850677 h 2152098"/>
              <a:gd name="connsiteX3190" fmla="*/ 609886 w 9090025"/>
              <a:gd name="connsiteY3190" fmla="*/ 846793 h 2152098"/>
              <a:gd name="connsiteX3191" fmla="*/ 617655 w 9090025"/>
              <a:gd name="connsiteY3191" fmla="*/ 842908 h 2152098"/>
              <a:gd name="connsiteX3192" fmla="*/ 629309 w 9090025"/>
              <a:gd name="connsiteY3192" fmla="*/ 839024 h 2152098"/>
              <a:gd name="connsiteX3193" fmla="*/ 652617 w 9090025"/>
              <a:gd name="connsiteY3193" fmla="*/ 823486 h 2152098"/>
              <a:gd name="connsiteX3194" fmla="*/ 672040 w 9090025"/>
              <a:gd name="connsiteY3194" fmla="*/ 811833 h 2152098"/>
              <a:gd name="connsiteX3195" fmla="*/ 691464 w 9090025"/>
              <a:gd name="connsiteY3195" fmla="*/ 804065 h 2152098"/>
              <a:gd name="connsiteX3196" fmla="*/ 718656 w 9090025"/>
              <a:gd name="connsiteY3196" fmla="*/ 792411 h 2152098"/>
              <a:gd name="connsiteX3197" fmla="*/ 734194 w 9090025"/>
              <a:gd name="connsiteY3197" fmla="*/ 784643 h 2152098"/>
              <a:gd name="connsiteX3198" fmla="*/ 769156 w 9090025"/>
              <a:gd name="connsiteY3198" fmla="*/ 769105 h 2152098"/>
              <a:gd name="connsiteX3199" fmla="*/ 776925 w 9090025"/>
              <a:gd name="connsiteY3199" fmla="*/ 765221 h 2152098"/>
              <a:gd name="connsiteX3200" fmla="*/ 784695 w 9090025"/>
              <a:gd name="connsiteY3200" fmla="*/ 761336 h 2152098"/>
              <a:gd name="connsiteX3201" fmla="*/ 792464 w 9090025"/>
              <a:gd name="connsiteY3201" fmla="*/ 761336 h 2152098"/>
              <a:gd name="connsiteX3202" fmla="*/ 804118 w 9090025"/>
              <a:gd name="connsiteY3202" fmla="*/ 753568 h 2152098"/>
              <a:gd name="connsiteX3203" fmla="*/ 815772 w 9090025"/>
              <a:gd name="connsiteY3203" fmla="*/ 749683 h 2152098"/>
              <a:gd name="connsiteX3204" fmla="*/ 823541 w 9090025"/>
              <a:gd name="connsiteY3204" fmla="*/ 757452 h 2152098"/>
              <a:gd name="connsiteX3205" fmla="*/ 831310 w 9090025"/>
              <a:gd name="connsiteY3205" fmla="*/ 761336 h 2152098"/>
              <a:gd name="connsiteX3206" fmla="*/ 815772 w 9090025"/>
              <a:gd name="connsiteY3206" fmla="*/ 761336 h 2152098"/>
              <a:gd name="connsiteX3207" fmla="*/ 800233 w 9090025"/>
              <a:gd name="connsiteY3207" fmla="*/ 765221 h 2152098"/>
              <a:gd name="connsiteX3208" fmla="*/ 780810 w 9090025"/>
              <a:gd name="connsiteY3208" fmla="*/ 776874 h 2152098"/>
              <a:gd name="connsiteX3209" fmla="*/ 749733 w 9090025"/>
              <a:gd name="connsiteY3209" fmla="*/ 788527 h 2152098"/>
              <a:gd name="connsiteX3210" fmla="*/ 730310 w 9090025"/>
              <a:gd name="connsiteY3210" fmla="*/ 796296 h 2152098"/>
              <a:gd name="connsiteX3211" fmla="*/ 734194 w 9090025"/>
              <a:gd name="connsiteY3211" fmla="*/ 800180 h 2152098"/>
              <a:gd name="connsiteX3212" fmla="*/ 738079 w 9090025"/>
              <a:gd name="connsiteY3212" fmla="*/ 800180 h 2152098"/>
              <a:gd name="connsiteX3213" fmla="*/ 722541 w 9090025"/>
              <a:gd name="connsiteY3213" fmla="*/ 807949 h 2152098"/>
              <a:gd name="connsiteX3214" fmla="*/ 710887 w 9090025"/>
              <a:gd name="connsiteY3214" fmla="*/ 815718 h 2152098"/>
              <a:gd name="connsiteX3215" fmla="*/ 695348 w 9090025"/>
              <a:gd name="connsiteY3215" fmla="*/ 819602 h 2152098"/>
              <a:gd name="connsiteX3216" fmla="*/ 672040 w 9090025"/>
              <a:gd name="connsiteY3216" fmla="*/ 827371 h 2152098"/>
              <a:gd name="connsiteX3217" fmla="*/ 656502 w 9090025"/>
              <a:gd name="connsiteY3217" fmla="*/ 835139 h 2152098"/>
              <a:gd name="connsiteX3218" fmla="*/ 679809 w 9090025"/>
              <a:gd name="connsiteY3218" fmla="*/ 835139 h 2152098"/>
              <a:gd name="connsiteX3219" fmla="*/ 699233 w 9090025"/>
              <a:gd name="connsiteY3219" fmla="*/ 827371 h 2152098"/>
              <a:gd name="connsiteX3220" fmla="*/ 707002 w 9090025"/>
              <a:gd name="connsiteY3220" fmla="*/ 823486 h 2152098"/>
              <a:gd name="connsiteX3221" fmla="*/ 718656 w 9090025"/>
              <a:gd name="connsiteY3221" fmla="*/ 819602 h 2152098"/>
              <a:gd name="connsiteX3222" fmla="*/ 745848 w 9090025"/>
              <a:gd name="connsiteY3222" fmla="*/ 807949 h 2152098"/>
              <a:gd name="connsiteX3223" fmla="*/ 808002 w 9090025"/>
              <a:gd name="connsiteY3223" fmla="*/ 788527 h 2152098"/>
              <a:gd name="connsiteX3224" fmla="*/ 831310 w 9090025"/>
              <a:gd name="connsiteY3224" fmla="*/ 780758 h 2152098"/>
              <a:gd name="connsiteX3225" fmla="*/ 839079 w 9090025"/>
              <a:gd name="connsiteY3225" fmla="*/ 776874 h 2152098"/>
              <a:gd name="connsiteX3226" fmla="*/ 850733 w 9090025"/>
              <a:gd name="connsiteY3226" fmla="*/ 772990 h 2152098"/>
              <a:gd name="connsiteX3227" fmla="*/ 905118 w 9090025"/>
              <a:gd name="connsiteY3227" fmla="*/ 745799 h 2152098"/>
              <a:gd name="connsiteX3228" fmla="*/ 932310 w 9090025"/>
              <a:gd name="connsiteY3228" fmla="*/ 734146 h 2152098"/>
              <a:gd name="connsiteX3229" fmla="*/ 943964 w 9090025"/>
              <a:gd name="connsiteY3229" fmla="*/ 730261 h 2152098"/>
              <a:gd name="connsiteX3230" fmla="*/ 967272 w 9090025"/>
              <a:gd name="connsiteY3230" fmla="*/ 722493 h 2152098"/>
              <a:gd name="connsiteX3231" fmla="*/ 986695 w 9090025"/>
              <a:gd name="connsiteY3231" fmla="*/ 714724 h 2152098"/>
              <a:gd name="connsiteX3232" fmla="*/ 998349 w 9090025"/>
              <a:gd name="connsiteY3232" fmla="*/ 706955 h 2152098"/>
              <a:gd name="connsiteX3233" fmla="*/ 1021657 w 9090025"/>
              <a:gd name="connsiteY3233" fmla="*/ 699187 h 2152098"/>
              <a:gd name="connsiteX3234" fmla="*/ 1048849 w 9090025"/>
              <a:gd name="connsiteY3234" fmla="*/ 691418 h 2152098"/>
              <a:gd name="connsiteX3235" fmla="*/ 1068272 w 9090025"/>
              <a:gd name="connsiteY3235" fmla="*/ 683649 h 2152098"/>
              <a:gd name="connsiteX3236" fmla="*/ 1076041 w 9090025"/>
              <a:gd name="connsiteY3236" fmla="*/ 679765 h 2152098"/>
              <a:gd name="connsiteX3237" fmla="*/ 1111003 w 9090025"/>
              <a:gd name="connsiteY3237" fmla="*/ 668112 h 2152098"/>
              <a:gd name="connsiteX3238" fmla="*/ 1122657 w 9090025"/>
              <a:gd name="connsiteY3238" fmla="*/ 660343 h 2152098"/>
              <a:gd name="connsiteX3239" fmla="*/ 1130426 w 9090025"/>
              <a:gd name="connsiteY3239" fmla="*/ 656459 h 2152098"/>
              <a:gd name="connsiteX3240" fmla="*/ 1138195 w 9090025"/>
              <a:gd name="connsiteY3240" fmla="*/ 656459 h 2152098"/>
              <a:gd name="connsiteX3241" fmla="*/ 1145965 w 9090025"/>
              <a:gd name="connsiteY3241" fmla="*/ 652574 h 2152098"/>
              <a:gd name="connsiteX3242" fmla="*/ 1157618 w 9090025"/>
              <a:gd name="connsiteY3242" fmla="*/ 637037 h 2152098"/>
              <a:gd name="connsiteX3243" fmla="*/ 1126541 w 9090025"/>
              <a:gd name="connsiteY3243" fmla="*/ 640921 h 2152098"/>
              <a:gd name="connsiteX3244" fmla="*/ 1099349 w 9090025"/>
              <a:gd name="connsiteY3244" fmla="*/ 648690 h 2152098"/>
              <a:gd name="connsiteX3245" fmla="*/ 1021657 w 9090025"/>
              <a:gd name="connsiteY3245" fmla="*/ 675880 h 2152098"/>
              <a:gd name="connsiteX3246" fmla="*/ 975041 w 9090025"/>
              <a:gd name="connsiteY3246" fmla="*/ 691418 h 2152098"/>
              <a:gd name="connsiteX3247" fmla="*/ 990580 w 9090025"/>
              <a:gd name="connsiteY3247" fmla="*/ 683649 h 2152098"/>
              <a:gd name="connsiteX3248" fmla="*/ 994464 w 9090025"/>
              <a:gd name="connsiteY3248" fmla="*/ 675880 h 2152098"/>
              <a:gd name="connsiteX3249" fmla="*/ 986695 w 9090025"/>
              <a:gd name="connsiteY3249" fmla="*/ 671996 h 2152098"/>
              <a:gd name="connsiteX3250" fmla="*/ 978926 w 9090025"/>
              <a:gd name="connsiteY3250" fmla="*/ 668112 h 2152098"/>
              <a:gd name="connsiteX3251" fmla="*/ 947849 w 9090025"/>
              <a:gd name="connsiteY3251" fmla="*/ 679765 h 2152098"/>
              <a:gd name="connsiteX3252" fmla="*/ 971157 w 9090025"/>
              <a:gd name="connsiteY3252" fmla="*/ 664227 h 2152098"/>
              <a:gd name="connsiteX3253" fmla="*/ 1002234 w 9090025"/>
              <a:gd name="connsiteY3253" fmla="*/ 652574 h 2152098"/>
              <a:gd name="connsiteX3254" fmla="*/ 1025541 w 9090025"/>
              <a:gd name="connsiteY3254" fmla="*/ 644805 h 2152098"/>
              <a:gd name="connsiteX3255" fmla="*/ 1041080 w 9090025"/>
              <a:gd name="connsiteY3255" fmla="*/ 637037 h 2152098"/>
              <a:gd name="connsiteX3256" fmla="*/ 1064387 w 9090025"/>
              <a:gd name="connsiteY3256" fmla="*/ 629268 h 2152098"/>
              <a:gd name="connsiteX3257" fmla="*/ 1091580 w 9090025"/>
              <a:gd name="connsiteY3257" fmla="*/ 621499 h 2152098"/>
              <a:gd name="connsiteX3258" fmla="*/ 1107118 w 9090025"/>
              <a:gd name="connsiteY3258" fmla="*/ 617615 h 2152098"/>
              <a:gd name="connsiteX3259" fmla="*/ 1122657 w 9090025"/>
              <a:gd name="connsiteY3259" fmla="*/ 609846 h 2152098"/>
              <a:gd name="connsiteX3260" fmla="*/ 1153734 w 9090025"/>
              <a:gd name="connsiteY3260" fmla="*/ 602077 h 2152098"/>
              <a:gd name="connsiteX3261" fmla="*/ 1149849 w 9090025"/>
              <a:gd name="connsiteY3261" fmla="*/ 590424 h 2152098"/>
              <a:gd name="connsiteX3262" fmla="*/ 1126541 w 9090025"/>
              <a:gd name="connsiteY3262" fmla="*/ 594309 h 2152098"/>
              <a:gd name="connsiteX3263" fmla="*/ 1033310 w 9090025"/>
              <a:gd name="connsiteY3263" fmla="*/ 633152 h 2152098"/>
              <a:gd name="connsiteX3264" fmla="*/ 1006118 w 9090025"/>
              <a:gd name="connsiteY3264" fmla="*/ 640921 h 2152098"/>
              <a:gd name="connsiteX3265" fmla="*/ 994464 w 9090025"/>
              <a:gd name="connsiteY3265" fmla="*/ 644805 h 2152098"/>
              <a:gd name="connsiteX3266" fmla="*/ 975041 w 9090025"/>
              <a:gd name="connsiteY3266" fmla="*/ 652574 h 2152098"/>
              <a:gd name="connsiteX3267" fmla="*/ 936195 w 9090025"/>
              <a:gd name="connsiteY3267" fmla="*/ 675880 h 2152098"/>
              <a:gd name="connsiteX3268" fmla="*/ 920657 w 9090025"/>
              <a:gd name="connsiteY3268" fmla="*/ 683649 h 2152098"/>
              <a:gd name="connsiteX3269" fmla="*/ 897349 w 9090025"/>
              <a:gd name="connsiteY3269" fmla="*/ 695302 h 2152098"/>
              <a:gd name="connsiteX3270" fmla="*/ 881810 w 9090025"/>
              <a:gd name="connsiteY3270" fmla="*/ 699187 h 2152098"/>
              <a:gd name="connsiteX3271" fmla="*/ 870156 w 9090025"/>
              <a:gd name="connsiteY3271" fmla="*/ 703071 h 2152098"/>
              <a:gd name="connsiteX3272" fmla="*/ 842964 w 9090025"/>
              <a:gd name="connsiteY3272" fmla="*/ 714724 h 2152098"/>
              <a:gd name="connsiteX3273" fmla="*/ 753618 w 9090025"/>
              <a:gd name="connsiteY3273" fmla="*/ 753568 h 2152098"/>
              <a:gd name="connsiteX3274" fmla="*/ 726425 w 9090025"/>
              <a:gd name="connsiteY3274" fmla="*/ 765221 h 2152098"/>
              <a:gd name="connsiteX3275" fmla="*/ 707002 w 9090025"/>
              <a:gd name="connsiteY3275" fmla="*/ 772990 h 2152098"/>
              <a:gd name="connsiteX3276" fmla="*/ 691464 w 9090025"/>
              <a:gd name="connsiteY3276" fmla="*/ 776874 h 2152098"/>
              <a:gd name="connsiteX3277" fmla="*/ 687579 w 9090025"/>
              <a:gd name="connsiteY3277" fmla="*/ 780758 h 2152098"/>
              <a:gd name="connsiteX3278" fmla="*/ 672040 w 9090025"/>
              <a:gd name="connsiteY3278" fmla="*/ 784643 h 2152098"/>
              <a:gd name="connsiteX3279" fmla="*/ 644848 w 9090025"/>
              <a:gd name="connsiteY3279" fmla="*/ 796296 h 2152098"/>
              <a:gd name="connsiteX3280" fmla="*/ 613771 w 9090025"/>
              <a:gd name="connsiteY3280" fmla="*/ 807949 h 2152098"/>
              <a:gd name="connsiteX3281" fmla="*/ 559386 w 9090025"/>
              <a:gd name="connsiteY3281" fmla="*/ 827371 h 2152098"/>
              <a:gd name="connsiteX3282" fmla="*/ 532194 w 9090025"/>
              <a:gd name="connsiteY3282" fmla="*/ 835139 h 2152098"/>
              <a:gd name="connsiteX3283" fmla="*/ 508886 w 9090025"/>
              <a:gd name="connsiteY3283" fmla="*/ 842908 h 2152098"/>
              <a:gd name="connsiteX3284" fmla="*/ 473924 w 9090025"/>
              <a:gd name="connsiteY3284" fmla="*/ 858446 h 2152098"/>
              <a:gd name="connsiteX3285" fmla="*/ 458386 w 9090025"/>
              <a:gd name="connsiteY3285" fmla="*/ 866214 h 2152098"/>
              <a:gd name="connsiteX3286" fmla="*/ 435078 w 9090025"/>
              <a:gd name="connsiteY3286" fmla="*/ 873983 h 2152098"/>
              <a:gd name="connsiteX3287" fmla="*/ 423424 w 9090025"/>
              <a:gd name="connsiteY3287" fmla="*/ 881752 h 2152098"/>
              <a:gd name="connsiteX3288" fmla="*/ 411771 w 9090025"/>
              <a:gd name="connsiteY3288" fmla="*/ 889521 h 2152098"/>
              <a:gd name="connsiteX3289" fmla="*/ 400117 w 9090025"/>
              <a:gd name="connsiteY3289" fmla="*/ 893405 h 2152098"/>
              <a:gd name="connsiteX3290" fmla="*/ 404001 w 9090025"/>
              <a:gd name="connsiteY3290" fmla="*/ 881752 h 2152098"/>
              <a:gd name="connsiteX3291" fmla="*/ 419540 w 9090025"/>
              <a:gd name="connsiteY3291" fmla="*/ 873983 h 2152098"/>
              <a:gd name="connsiteX3292" fmla="*/ 458386 w 9090025"/>
              <a:gd name="connsiteY3292" fmla="*/ 854561 h 2152098"/>
              <a:gd name="connsiteX3293" fmla="*/ 466155 w 9090025"/>
              <a:gd name="connsiteY3293" fmla="*/ 846793 h 2152098"/>
              <a:gd name="connsiteX3294" fmla="*/ 505001 w 9090025"/>
              <a:gd name="connsiteY3294" fmla="*/ 823486 h 2152098"/>
              <a:gd name="connsiteX3295" fmla="*/ 539963 w 9090025"/>
              <a:gd name="connsiteY3295" fmla="*/ 804065 h 2152098"/>
              <a:gd name="connsiteX3296" fmla="*/ 551617 w 9090025"/>
              <a:gd name="connsiteY3296" fmla="*/ 800180 h 2152098"/>
              <a:gd name="connsiteX3297" fmla="*/ 594348 w 9090025"/>
              <a:gd name="connsiteY3297" fmla="*/ 784643 h 2152098"/>
              <a:gd name="connsiteX3298" fmla="*/ 602117 w 9090025"/>
              <a:gd name="connsiteY3298" fmla="*/ 780758 h 2152098"/>
              <a:gd name="connsiteX3299" fmla="*/ 613771 w 9090025"/>
              <a:gd name="connsiteY3299" fmla="*/ 776874 h 2152098"/>
              <a:gd name="connsiteX3300" fmla="*/ 629309 w 9090025"/>
              <a:gd name="connsiteY3300" fmla="*/ 769105 h 2152098"/>
              <a:gd name="connsiteX3301" fmla="*/ 644848 w 9090025"/>
              <a:gd name="connsiteY3301" fmla="*/ 761336 h 2152098"/>
              <a:gd name="connsiteX3302" fmla="*/ 648732 w 9090025"/>
              <a:gd name="connsiteY3302" fmla="*/ 757452 h 2152098"/>
              <a:gd name="connsiteX3303" fmla="*/ 660387 w 9090025"/>
              <a:gd name="connsiteY3303" fmla="*/ 749683 h 2152098"/>
              <a:gd name="connsiteX3304" fmla="*/ 675925 w 9090025"/>
              <a:gd name="connsiteY3304" fmla="*/ 745799 h 2152098"/>
              <a:gd name="connsiteX3305" fmla="*/ 695348 w 9090025"/>
              <a:gd name="connsiteY3305" fmla="*/ 734146 h 2152098"/>
              <a:gd name="connsiteX3306" fmla="*/ 703117 w 9090025"/>
              <a:gd name="connsiteY3306" fmla="*/ 730261 h 2152098"/>
              <a:gd name="connsiteX3307" fmla="*/ 741964 w 9090025"/>
              <a:gd name="connsiteY3307" fmla="*/ 714724 h 2152098"/>
              <a:gd name="connsiteX3308" fmla="*/ 761387 w 9090025"/>
              <a:gd name="connsiteY3308" fmla="*/ 703071 h 2152098"/>
              <a:gd name="connsiteX3309" fmla="*/ 773041 w 9090025"/>
              <a:gd name="connsiteY3309" fmla="*/ 699187 h 2152098"/>
              <a:gd name="connsiteX3310" fmla="*/ 788579 w 9090025"/>
              <a:gd name="connsiteY3310" fmla="*/ 695302 h 2152098"/>
              <a:gd name="connsiteX3311" fmla="*/ 800233 w 9090025"/>
              <a:gd name="connsiteY3311" fmla="*/ 683649 h 2152098"/>
              <a:gd name="connsiteX3312" fmla="*/ 815772 w 9090025"/>
              <a:gd name="connsiteY3312" fmla="*/ 675880 h 2152098"/>
              <a:gd name="connsiteX3313" fmla="*/ 862387 w 9090025"/>
              <a:gd name="connsiteY3313" fmla="*/ 656459 h 2152098"/>
              <a:gd name="connsiteX3314" fmla="*/ 870156 w 9090025"/>
              <a:gd name="connsiteY3314" fmla="*/ 652574 h 2152098"/>
              <a:gd name="connsiteX3315" fmla="*/ 885695 w 9090025"/>
              <a:gd name="connsiteY3315" fmla="*/ 644805 h 2152098"/>
              <a:gd name="connsiteX3316" fmla="*/ 905118 w 9090025"/>
              <a:gd name="connsiteY3316" fmla="*/ 637037 h 2152098"/>
              <a:gd name="connsiteX3317" fmla="*/ 955618 w 9090025"/>
              <a:gd name="connsiteY3317" fmla="*/ 617615 h 2152098"/>
              <a:gd name="connsiteX3318" fmla="*/ 975041 w 9090025"/>
              <a:gd name="connsiteY3318" fmla="*/ 609846 h 2152098"/>
              <a:gd name="connsiteX3319" fmla="*/ 986695 w 9090025"/>
              <a:gd name="connsiteY3319" fmla="*/ 605962 h 2152098"/>
              <a:gd name="connsiteX3320" fmla="*/ 998349 w 9090025"/>
              <a:gd name="connsiteY3320" fmla="*/ 598193 h 2152098"/>
              <a:gd name="connsiteX3321" fmla="*/ 1013887 w 9090025"/>
              <a:gd name="connsiteY3321" fmla="*/ 594309 h 2152098"/>
              <a:gd name="connsiteX3322" fmla="*/ 1025541 w 9090025"/>
              <a:gd name="connsiteY3322" fmla="*/ 590424 h 2152098"/>
              <a:gd name="connsiteX3323" fmla="*/ 1052734 w 9090025"/>
              <a:gd name="connsiteY3323" fmla="*/ 574887 h 2152098"/>
              <a:gd name="connsiteX3324" fmla="*/ 1064387 w 9090025"/>
              <a:gd name="connsiteY3324" fmla="*/ 571002 h 2152098"/>
              <a:gd name="connsiteX3325" fmla="*/ 1072157 w 9090025"/>
              <a:gd name="connsiteY3325" fmla="*/ 567118 h 2152098"/>
              <a:gd name="connsiteX3326" fmla="*/ 1079926 w 9090025"/>
              <a:gd name="connsiteY3326" fmla="*/ 563234 h 2152098"/>
              <a:gd name="connsiteX3327" fmla="*/ 1087695 w 9090025"/>
              <a:gd name="connsiteY3327" fmla="*/ 559349 h 2152098"/>
              <a:gd name="connsiteX3328" fmla="*/ 1095464 w 9090025"/>
              <a:gd name="connsiteY3328" fmla="*/ 555465 h 2152098"/>
              <a:gd name="connsiteX3329" fmla="*/ 1103234 w 9090025"/>
              <a:gd name="connsiteY3329" fmla="*/ 555465 h 2152098"/>
              <a:gd name="connsiteX3330" fmla="*/ 1118772 w 9090025"/>
              <a:gd name="connsiteY3330" fmla="*/ 547696 h 2152098"/>
              <a:gd name="connsiteX3331" fmla="*/ 1126541 w 9090025"/>
              <a:gd name="connsiteY3331" fmla="*/ 543812 h 2152098"/>
              <a:gd name="connsiteX3332" fmla="*/ 1138195 w 9090025"/>
              <a:gd name="connsiteY3332" fmla="*/ 543812 h 2152098"/>
              <a:gd name="connsiteX3333" fmla="*/ 1145965 w 9090025"/>
              <a:gd name="connsiteY3333" fmla="*/ 539927 h 2152098"/>
              <a:gd name="connsiteX3334" fmla="*/ 1157618 w 9090025"/>
              <a:gd name="connsiteY3334" fmla="*/ 536043 h 2152098"/>
              <a:gd name="connsiteX3335" fmla="*/ 1173157 w 9090025"/>
              <a:gd name="connsiteY3335" fmla="*/ 528274 h 2152098"/>
              <a:gd name="connsiteX3336" fmla="*/ 1184811 w 9090025"/>
              <a:gd name="connsiteY3336" fmla="*/ 524390 h 2152098"/>
              <a:gd name="connsiteX3337" fmla="*/ 1208119 w 9090025"/>
              <a:gd name="connsiteY3337" fmla="*/ 516621 h 2152098"/>
              <a:gd name="connsiteX3338" fmla="*/ 1250849 w 9090025"/>
              <a:gd name="connsiteY3338" fmla="*/ 501084 h 2152098"/>
              <a:gd name="connsiteX3339" fmla="*/ 1262504 w 9090025"/>
              <a:gd name="connsiteY3339" fmla="*/ 493315 h 2152098"/>
              <a:gd name="connsiteX3340" fmla="*/ 1285811 w 9090025"/>
              <a:gd name="connsiteY3340" fmla="*/ 485546 h 2152098"/>
              <a:gd name="connsiteX3341" fmla="*/ 1316888 w 9090025"/>
              <a:gd name="connsiteY3341" fmla="*/ 473893 h 2152098"/>
              <a:gd name="connsiteX3342" fmla="*/ 1363504 w 9090025"/>
              <a:gd name="connsiteY3342" fmla="*/ 458356 h 2152098"/>
              <a:gd name="connsiteX3343" fmla="*/ 1375158 w 9090025"/>
              <a:gd name="connsiteY3343" fmla="*/ 454471 h 2152098"/>
              <a:gd name="connsiteX3344" fmla="*/ 1382927 w 9090025"/>
              <a:gd name="connsiteY3344" fmla="*/ 450587 h 2152098"/>
              <a:gd name="connsiteX3345" fmla="*/ 1390696 w 9090025"/>
              <a:gd name="connsiteY3345" fmla="*/ 446702 h 2152098"/>
              <a:gd name="connsiteX3346" fmla="*/ 1398466 w 9090025"/>
              <a:gd name="connsiteY3346" fmla="*/ 442818 h 2152098"/>
              <a:gd name="connsiteX3347" fmla="*/ 1433427 w 9090025"/>
              <a:gd name="connsiteY3347" fmla="*/ 431165 h 2152098"/>
              <a:gd name="connsiteX3348" fmla="*/ 1456735 w 9090025"/>
              <a:gd name="connsiteY3348" fmla="*/ 423396 h 2152098"/>
              <a:gd name="connsiteX3349" fmla="*/ 1476158 w 9090025"/>
              <a:gd name="connsiteY3349" fmla="*/ 415628 h 2152098"/>
              <a:gd name="connsiteX3350" fmla="*/ 1487812 w 9090025"/>
              <a:gd name="connsiteY3350" fmla="*/ 411743 h 2152098"/>
              <a:gd name="connsiteX3351" fmla="*/ 1499466 w 9090025"/>
              <a:gd name="connsiteY3351" fmla="*/ 407859 h 2152098"/>
              <a:gd name="connsiteX3352" fmla="*/ 1526658 w 9090025"/>
              <a:gd name="connsiteY3352" fmla="*/ 400090 h 2152098"/>
              <a:gd name="connsiteX3353" fmla="*/ 1577158 w 9090025"/>
              <a:gd name="connsiteY3353" fmla="*/ 384553 h 2152098"/>
              <a:gd name="connsiteX3354" fmla="*/ 1619889 w 9090025"/>
              <a:gd name="connsiteY3354" fmla="*/ 369015 h 2152098"/>
              <a:gd name="connsiteX3355" fmla="*/ 1635427 w 9090025"/>
              <a:gd name="connsiteY3355" fmla="*/ 365131 h 2152098"/>
              <a:gd name="connsiteX3356" fmla="*/ 1643197 w 9090025"/>
              <a:gd name="connsiteY3356" fmla="*/ 365131 h 2152098"/>
              <a:gd name="connsiteX3357" fmla="*/ 1650966 w 9090025"/>
              <a:gd name="connsiteY3357" fmla="*/ 361246 h 2152098"/>
              <a:gd name="connsiteX3358" fmla="*/ 1678158 w 9090025"/>
              <a:gd name="connsiteY3358" fmla="*/ 353478 h 2152098"/>
              <a:gd name="connsiteX3359" fmla="*/ 1697581 w 9090025"/>
              <a:gd name="connsiteY3359" fmla="*/ 345709 h 2152098"/>
              <a:gd name="connsiteX3360" fmla="*/ 1728658 w 9090025"/>
              <a:gd name="connsiteY3360" fmla="*/ 334056 h 2152098"/>
              <a:gd name="connsiteX3361" fmla="*/ 1748082 w 9090025"/>
              <a:gd name="connsiteY3361" fmla="*/ 330171 h 2152098"/>
              <a:gd name="connsiteX3362" fmla="*/ 1767505 w 9090025"/>
              <a:gd name="connsiteY3362" fmla="*/ 322403 h 2152098"/>
              <a:gd name="connsiteX3363" fmla="*/ 1790812 w 9090025"/>
              <a:gd name="connsiteY3363" fmla="*/ 318518 h 2152098"/>
              <a:gd name="connsiteX3364" fmla="*/ 1802466 w 9090025"/>
              <a:gd name="connsiteY3364" fmla="*/ 318518 h 2152098"/>
              <a:gd name="connsiteX3365" fmla="*/ 1806351 w 9090025"/>
              <a:gd name="connsiteY3365" fmla="*/ 314634 h 2152098"/>
              <a:gd name="connsiteX3366" fmla="*/ 1818005 w 9090025"/>
              <a:gd name="connsiteY3366" fmla="*/ 310750 h 2152098"/>
              <a:gd name="connsiteX3367" fmla="*/ 1868505 w 9090025"/>
              <a:gd name="connsiteY3367" fmla="*/ 295212 h 2152098"/>
              <a:gd name="connsiteX3368" fmla="*/ 1915121 w 9090025"/>
              <a:gd name="connsiteY3368" fmla="*/ 283559 h 2152098"/>
              <a:gd name="connsiteX3369" fmla="*/ 1953967 w 9090025"/>
              <a:gd name="connsiteY3369" fmla="*/ 275790 h 2152098"/>
              <a:gd name="connsiteX3370" fmla="*/ 1981160 w 9090025"/>
              <a:gd name="connsiteY3370" fmla="*/ 268022 h 2152098"/>
              <a:gd name="connsiteX3371" fmla="*/ 2016121 w 9090025"/>
              <a:gd name="connsiteY3371" fmla="*/ 256368 h 2152098"/>
              <a:gd name="connsiteX3372" fmla="*/ 2043314 w 9090025"/>
              <a:gd name="connsiteY3372" fmla="*/ 252484 h 2152098"/>
              <a:gd name="connsiteX3373" fmla="*/ 2051083 w 9090025"/>
              <a:gd name="connsiteY3373" fmla="*/ 248600 h 2152098"/>
              <a:gd name="connsiteX3374" fmla="*/ 2062737 w 9090025"/>
              <a:gd name="connsiteY3374" fmla="*/ 244715 h 2152098"/>
              <a:gd name="connsiteX3375" fmla="*/ 2078275 w 9090025"/>
              <a:gd name="connsiteY3375" fmla="*/ 240831 h 2152098"/>
              <a:gd name="connsiteX3376" fmla="*/ 2086045 w 9090025"/>
              <a:gd name="connsiteY3376" fmla="*/ 240831 h 2152098"/>
              <a:gd name="connsiteX3377" fmla="*/ 2078275 w 9090025"/>
              <a:gd name="connsiteY3377" fmla="*/ 244715 h 2152098"/>
              <a:gd name="connsiteX3378" fmla="*/ 2086045 w 9090025"/>
              <a:gd name="connsiteY3378" fmla="*/ 248600 h 2152098"/>
              <a:gd name="connsiteX3379" fmla="*/ 2093814 w 9090025"/>
              <a:gd name="connsiteY3379" fmla="*/ 252484 h 2152098"/>
              <a:gd name="connsiteX3380" fmla="*/ 2074391 w 9090025"/>
              <a:gd name="connsiteY3380" fmla="*/ 256368 h 2152098"/>
              <a:gd name="connsiteX3381" fmla="*/ 2051083 w 9090025"/>
              <a:gd name="connsiteY3381" fmla="*/ 260253 h 2152098"/>
              <a:gd name="connsiteX3382" fmla="*/ 2012237 w 9090025"/>
              <a:gd name="connsiteY3382" fmla="*/ 275790 h 2152098"/>
              <a:gd name="connsiteX3383" fmla="*/ 2031660 w 9090025"/>
              <a:gd name="connsiteY3383" fmla="*/ 279675 h 2152098"/>
              <a:gd name="connsiteX3384" fmla="*/ 2035544 w 9090025"/>
              <a:gd name="connsiteY3384" fmla="*/ 279675 h 2152098"/>
              <a:gd name="connsiteX3385" fmla="*/ 2023890 w 9090025"/>
              <a:gd name="connsiteY3385" fmla="*/ 283559 h 2152098"/>
              <a:gd name="connsiteX3386" fmla="*/ 2016121 w 9090025"/>
              <a:gd name="connsiteY3386" fmla="*/ 287443 h 2152098"/>
              <a:gd name="connsiteX3387" fmla="*/ 2023890 w 9090025"/>
              <a:gd name="connsiteY3387" fmla="*/ 291328 h 2152098"/>
              <a:gd name="connsiteX3388" fmla="*/ 2043314 w 9090025"/>
              <a:gd name="connsiteY3388" fmla="*/ 279675 h 2152098"/>
              <a:gd name="connsiteX3389" fmla="*/ 2054968 w 9090025"/>
              <a:gd name="connsiteY3389" fmla="*/ 275790 h 2152098"/>
              <a:gd name="connsiteX3390" fmla="*/ 2062737 w 9090025"/>
              <a:gd name="connsiteY3390" fmla="*/ 275790 h 2152098"/>
              <a:gd name="connsiteX3391" fmla="*/ 2082160 w 9090025"/>
              <a:gd name="connsiteY3391" fmla="*/ 271906 h 2152098"/>
              <a:gd name="connsiteX3392" fmla="*/ 2101583 w 9090025"/>
              <a:gd name="connsiteY3392" fmla="*/ 264137 h 2152098"/>
              <a:gd name="connsiteX3393" fmla="*/ 2121006 w 9090025"/>
              <a:gd name="connsiteY3393" fmla="*/ 260253 h 2152098"/>
              <a:gd name="connsiteX3394" fmla="*/ 2128775 w 9090025"/>
              <a:gd name="connsiteY3394" fmla="*/ 256368 h 2152098"/>
              <a:gd name="connsiteX3395" fmla="*/ 2163737 w 9090025"/>
              <a:gd name="connsiteY3395" fmla="*/ 233062 h 2152098"/>
              <a:gd name="connsiteX3396" fmla="*/ 2194814 w 9090025"/>
              <a:gd name="connsiteY3396" fmla="*/ 225293 h 2152098"/>
              <a:gd name="connsiteX3397" fmla="*/ 2280276 w 9090025"/>
              <a:gd name="connsiteY3397" fmla="*/ 205872 h 2152098"/>
              <a:gd name="connsiteX3398" fmla="*/ 2323007 w 9090025"/>
              <a:gd name="connsiteY3398" fmla="*/ 190334 h 2152098"/>
              <a:gd name="connsiteX3399" fmla="*/ 2338545 w 9090025"/>
              <a:gd name="connsiteY3399" fmla="*/ 190334 h 2152098"/>
              <a:gd name="connsiteX3400" fmla="*/ 2361853 w 9090025"/>
              <a:gd name="connsiteY3400" fmla="*/ 182565 h 2152098"/>
              <a:gd name="connsiteX3401" fmla="*/ 2377392 w 9090025"/>
              <a:gd name="connsiteY3401" fmla="*/ 174797 h 2152098"/>
              <a:gd name="connsiteX3402" fmla="*/ 2381276 w 9090025"/>
              <a:gd name="connsiteY3402" fmla="*/ 174797 h 2152098"/>
              <a:gd name="connsiteX3403" fmla="*/ 2385161 w 9090025"/>
              <a:gd name="connsiteY3403" fmla="*/ 182565 h 2152098"/>
              <a:gd name="connsiteX3404" fmla="*/ 2396815 w 9090025"/>
              <a:gd name="connsiteY3404" fmla="*/ 174797 h 2152098"/>
              <a:gd name="connsiteX3405" fmla="*/ 2400699 w 9090025"/>
              <a:gd name="connsiteY3405" fmla="*/ 170912 h 2152098"/>
              <a:gd name="connsiteX3406" fmla="*/ 2404584 w 9090025"/>
              <a:gd name="connsiteY3406" fmla="*/ 174797 h 2152098"/>
              <a:gd name="connsiteX3407" fmla="*/ 2416238 w 9090025"/>
              <a:gd name="connsiteY3407" fmla="*/ 182565 h 2152098"/>
              <a:gd name="connsiteX3408" fmla="*/ 2424007 w 9090025"/>
              <a:gd name="connsiteY3408" fmla="*/ 182565 h 2152098"/>
              <a:gd name="connsiteX3409" fmla="*/ 2416238 w 9090025"/>
              <a:gd name="connsiteY3409" fmla="*/ 186450 h 2152098"/>
              <a:gd name="connsiteX3410" fmla="*/ 2392930 w 9090025"/>
              <a:gd name="connsiteY3410" fmla="*/ 190334 h 2152098"/>
              <a:gd name="connsiteX3411" fmla="*/ 2373507 w 9090025"/>
              <a:gd name="connsiteY3411" fmla="*/ 194218 h 2152098"/>
              <a:gd name="connsiteX3412" fmla="*/ 2361853 w 9090025"/>
              <a:gd name="connsiteY3412" fmla="*/ 198103 h 2152098"/>
              <a:gd name="connsiteX3413" fmla="*/ 2354084 w 9090025"/>
              <a:gd name="connsiteY3413" fmla="*/ 201987 h 2152098"/>
              <a:gd name="connsiteX3414" fmla="*/ 2361853 w 9090025"/>
              <a:gd name="connsiteY3414" fmla="*/ 205872 h 2152098"/>
              <a:gd name="connsiteX3415" fmla="*/ 2377392 w 9090025"/>
              <a:gd name="connsiteY3415" fmla="*/ 201987 h 2152098"/>
              <a:gd name="connsiteX3416" fmla="*/ 2385161 w 9090025"/>
              <a:gd name="connsiteY3416" fmla="*/ 201987 h 2152098"/>
              <a:gd name="connsiteX3417" fmla="*/ 2443430 w 9090025"/>
              <a:gd name="connsiteY3417" fmla="*/ 182565 h 2152098"/>
              <a:gd name="connsiteX3418" fmla="*/ 2451199 w 9090025"/>
              <a:gd name="connsiteY3418" fmla="*/ 178681 h 2152098"/>
              <a:gd name="connsiteX3419" fmla="*/ 2451199 w 9090025"/>
              <a:gd name="connsiteY3419" fmla="*/ 182565 h 2152098"/>
              <a:gd name="connsiteX3420" fmla="*/ 2482276 w 9090025"/>
              <a:gd name="connsiteY3420" fmla="*/ 182565 h 2152098"/>
              <a:gd name="connsiteX3421" fmla="*/ 2528892 w 9090025"/>
              <a:gd name="connsiteY3421" fmla="*/ 174797 h 2152098"/>
              <a:gd name="connsiteX3422" fmla="*/ 2567738 w 9090025"/>
              <a:gd name="connsiteY3422" fmla="*/ 167028 h 2152098"/>
              <a:gd name="connsiteX3423" fmla="*/ 2610469 w 9090025"/>
              <a:gd name="connsiteY3423" fmla="*/ 159259 h 2152098"/>
              <a:gd name="connsiteX3424" fmla="*/ 2633777 w 9090025"/>
              <a:gd name="connsiteY3424" fmla="*/ 155375 h 2152098"/>
              <a:gd name="connsiteX3425" fmla="*/ 2660969 w 9090025"/>
              <a:gd name="connsiteY3425" fmla="*/ 147606 h 2152098"/>
              <a:gd name="connsiteX3426" fmla="*/ 2711469 w 9090025"/>
              <a:gd name="connsiteY3426" fmla="*/ 139837 h 2152098"/>
              <a:gd name="connsiteX3427" fmla="*/ 2777508 w 9090025"/>
              <a:gd name="connsiteY3427" fmla="*/ 128184 h 2152098"/>
              <a:gd name="connsiteX3428" fmla="*/ 2796931 w 9090025"/>
              <a:gd name="connsiteY3428" fmla="*/ 124300 h 2152098"/>
              <a:gd name="connsiteX3429" fmla="*/ 2816354 w 9090025"/>
              <a:gd name="connsiteY3429" fmla="*/ 116531 h 2152098"/>
              <a:gd name="connsiteX3430" fmla="*/ 2874623 w 9090025"/>
              <a:gd name="connsiteY3430" fmla="*/ 104878 h 2152098"/>
              <a:gd name="connsiteX3431" fmla="*/ 2882393 w 9090025"/>
              <a:gd name="connsiteY3431" fmla="*/ 100994 h 2152098"/>
              <a:gd name="connsiteX3432" fmla="*/ 2905700 w 9090025"/>
              <a:gd name="connsiteY3432" fmla="*/ 97109 h 2152098"/>
              <a:gd name="connsiteX3433" fmla="*/ 2929008 w 9090025"/>
              <a:gd name="connsiteY3433" fmla="*/ 93225 h 2152098"/>
              <a:gd name="connsiteX3434" fmla="*/ 2936777 w 9090025"/>
              <a:gd name="connsiteY3434" fmla="*/ 112647 h 2152098"/>
              <a:gd name="connsiteX3435" fmla="*/ 2932893 w 9090025"/>
              <a:gd name="connsiteY3435" fmla="*/ 132069 h 2152098"/>
              <a:gd name="connsiteX3436" fmla="*/ 2952316 w 9090025"/>
              <a:gd name="connsiteY3436" fmla="*/ 128184 h 2152098"/>
              <a:gd name="connsiteX3437" fmla="*/ 3022239 w 9090025"/>
              <a:gd name="connsiteY3437" fmla="*/ 120415 h 2152098"/>
              <a:gd name="connsiteX3438" fmla="*/ 3080509 w 9090025"/>
              <a:gd name="connsiteY3438" fmla="*/ 116531 h 2152098"/>
              <a:gd name="connsiteX3439" fmla="*/ 3173740 w 9090025"/>
              <a:gd name="connsiteY3439" fmla="*/ 108762 h 2152098"/>
              <a:gd name="connsiteX3440" fmla="*/ 3290278 w 9090025"/>
              <a:gd name="connsiteY3440" fmla="*/ 97109 h 2152098"/>
              <a:gd name="connsiteX3441" fmla="*/ 3480625 w 9090025"/>
              <a:gd name="connsiteY3441" fmla="*/ 69919 h 2152098"/>
              <a:gd name="connsiteX3442" fmla="*/ 3511702 w 9090025"/>
              <a:gd name="connsiteY3442" fmla="*/ 66034 h 2152098"/>
              <a:gd name="connsiteX3443" fmla="*/ 3538894 w 9090025"/>
              <a:gd name="connsiteY3443" fmla="*/ 50497 h 2152098"/>
              <a:gd name="connsiteX3444" fmla="*/ 3538894 w 9090025"/>
              <a:gd name="connsiteY3444" fmla="*/ 38844 h 2152098"/>
              <a:gd name="connsiteX3445" fmla="*/ 3550548 w 9090025"/>
              <a:gd name="connsiteY3445" fmla="*/ 34959 h 2152098"/>
              <a:gd name="connsiteX3446" fmla="*/ 3573856 w 9090025"/>
              <a:gd name="connsiteY3446" fmla="*/ 23306 h 2152098"/>
              <a:gd name="connsiteX3447" fmla="*/ 3597164 w 9090025"/>
              <a:gd name="connsiteY3447" fmla="*/ 11653 h 2152098"/>
              <a:gd name="connsiteX3448" fmla="*/ 3620472 w 9090025"/>
              <a:gd name="connsiteY3448" fmla="*/ 3884 h 2152098"/>
              <a:gd name="connsiteX3449" fmla="*/ 3639895 w 9090025"/>
              <a:gd name="connsiteY3449" fmla="*/ 0 h 215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</a:cxnLst>
            <a:rect l="l" t="t" r="r" b="b"/>
            <a:pathLst>
              <a:path w="9090025" h="2152098">
                <a:moveTo>
                  <a:pt x="1270273" y="2097560"/>
                </a:moveTo>
                <a:cubicBezTo>
                  <a:pt x="1262504" y="2097560"/>
                  <a:pt x="1258619" y="2101444"/>
                  <a:pt x="1258619" y="2105328"/>
                </a:cubicBezTo>
                <a:cubicBezTo>
                  <a:pt x="1254734" y="2105328"/>
                  <a:pt x="1258619" y="2105328"/>
                  <a:pt x="1270273" y="2097560"/>
                </a:cubicBezTo>
                <a:close/>
                <a:moveTo>
                  <a:pt x="6188210" y="1728544"/>
                </a:moveTo>
                <a:lnTo>
                  <a:pt x="6192094" y="1728544"/>
                </a:lnTo>
                <a:cubicBezTo>
                  <a:pt x="6192094" y="1728544"/>
                  <a:pt x="6192094" y="1732429"/>
                  <a:pt x="6188210" y="1728544"/>
                </a:cubicBezTo>
                <a:close/>
                <a:moveTo>
                  <a:pt x="3639895" y="0"/>
                </a:moveTo>
                <a:cubicBezTo>
                  <a:pt x="3647664" y="0"/>
                  <a:pt x="3651549" y="0"/>
                  <a:pt x="3651549" y="3884"/>
                </a:cubicBezTo>
                <a:cubicBezTo>
                  <a:pt x="3651549" y="7769"/>
                  <a:pt x="3651549" y="11653"/>
                  <a:pt x="3647664" y="15537"/>
                </a:cubicBezTo>
                <a:cubicBezTo>
                  <a:pt x="3636010" y="27191"/>
                  <a:pt x="3636010" y="31075"/>
                  <a:pt x="3636010" y="34959"/>
                </a:cubicBezTo>
                <a:cubicBezTo>
                  <a:pt x="3639895" y="34959"/>
                  <a:pt x="3643779" y="34959"/>
                  <a:pt x="3651549" y="34959"/>
                </a:cubicBezTo>
                <a:cubicBezTo>
                  <a:pt x="3655433" y="34959"/>
                  <a:pt x="3674856" y="31075"/>
                  <a:pt x="3682626" y="31075"/>
                </a:cubicBezTo>
                <a:cubicBezTo>
                  <a:pt x="3686510" y="31075"/>
                  <a:pt x="3686510" y="34959"/>
                  <a:pt x="3690395" y="34959"/>
                </a:cubicBezTo>
                <a:cubicBezTo>
                  <a:pt x="3690395" y="34959"/>
                  <a:pt x="3686510" y="38844"/>
                  <a:pt x="3682626" y="38844"/>
                </a:cubicBezTo>
                <a:cubicBezTo>
                  <a:pt x="3674856" y="42728"/>
                  <a:pt x="3663203" y="42728"/>
                  <a:pt x="3663203" y="46612"/>
                </a:cubicBezTo>
                <a:cubicBezTo>
                  <a:pt x="3667087" y="58266"/>
                  <a:pt x="3667087" y="73803"/>
                  <a:pt x="3667087" y="77687"/>
                </a:cubicBezTo>
                <a:cubicBezTo>
                  <a:pt x="3667087" y="81572"/>
                  <a:pt x="3663203" y="85456"/>
                  <a:pt x="3659318" y="85456"/>
                </a:cubicBezTo>
                <a:cubicBezTo>
                  <a:pt x="3647664" y="93225"/>
                  <a:pt x="3647664" y="97109"/>
                  <a:pt x="3651549" y="104878"/>
                </a:cubicBezTo>
                <a:cubicBezTo>
                  <a:pt x="3655433" y="112647"/>
                  <a:pt x="3655433" y="112647"/>
                  <a:pt x="3655433" y="120415"/>
                </a:cubicBezTo>
                <a:cubicBezTo>
                  <a:pt x="3651549" y="128184"/>
                  <a:pt x="3651549" y="128184"/>
                  <a:pt x="3636010" y="124300"/>
                </a:cubicBezTo>
                <a:cubicBezTo>
                  <a:pt x="3632125" y="124300"/>
                  <a:pt x="3620472" y="124300"/>
                  <a:pt x="3612702" y="124300"/>
                </a:cubicBezTo>
                <a:cubicBezTo>
                  <a:pt x="3604933" y="124300"/>
                  <a:pt x="3597164" y="120415"/>
                  <a:pt x="3593279" y="120415"/>
                </a:cubicBezTo>
                <a:cubicBezTo>
                  <a:pt x="3585510" y="116531"/>
                  <a:pt x="3577741" y="116531"/>
                  <a:pt x="3550548" y="116531"/>
                </a:cubicBezTo>
                <a:cubicBezTo>
                  <a:pt x="3527241" y="120415"/>
                  <a:pt x="3519471" y="120415"/>
                  <a:pt x="3511702" y="116531"/>
                </a:cubicBezTo>
                <a:cubicBezTo>
                  <a:pt x="3507817" y="112647"/>
                  <a:pt x="3500048" y="112647"/>
                  <a:pt x="3492279" y="112647"/>
                </a:cubicBezTo>
                <a:cubicBezTo>
                  <a:pt x="3480625" y="108762"/>
                  <a:pt x="3480625" y="108762"/>
                  <a:pt x="3480625" y="100994"/>
                </a:cubicBezTo>
                <a:cubicBezTo>
                  <a:pt x="3480625" y="97109"/>
                  <a:pt x="3476740" y="93225"/>
                  <a:pt x="3472856" y="85456"/>
                </a:cubicBezTo>
                <a:cubicBezTo>
                  <a:pt x="3465087" y="77687"/>
                  <a:pt x="3461202" y="77687"/>
                  <a:pt x="3453433" y="81572"/>
                </a:cubicBezTo>
                <a:cubicBezTo>
                  <a:pt x="3445663" y="81572"/>
                  <a:pt x="3410702" y="85456"/>
                  <a:pt x="3375740" y="89340"/>
                </a:cubicBezTo>
                <a:cubicBezTo>
                  <a:pt x="3340779" y="97109"/>
                  <a:pt x="3301932" y="100994"/>
                  <a:pt x="3290278" y="104878"/>
                </a:cubicBezTo>
                <a:cubicBezTo>
                  <a:pt x="3274740" y="104878"/>
                  <a:pt x="3263086" y="108762"/>
                  <a:pt x="3259201" y="108762"/>
                </a:cubicBezTo>
                <a:cubicBezTo>
                  <a:pt x="3255317" y="108762"/>
                  <a:pt x="3243663" y="108762"/>
                  <a:pt x="3232009" y="112647"/>
                </a:cubicBezTo>
                <a:cubicBezTo>
                  <a:pt x="3216471" y="112647"/>
                  <a:pt x="3216471" y="112647"/>
                  <a:pt x="3216471" y="112647"/>
                </a:cubicBezTo>
                <a:cubicBezTo>
                  <a:pt x="3220355" y="124300"/>
                  <a:pt x="3220355" y="124300"/>
                  <a:pt x="3220355" y="124300"/>
                </a:cubicBezTo>
                <a:cubicBezTo>
                  <a:pt x="3224240" y="135953"/>
                  <a:pt x="3224240" y="139837"/>
                  <a:pt x="3216471" y="147606"/>
                </a:cubicBezTo>
                <a:cubicBezTo>
                  <a:pt x="3208701" y="159259"/>
                  <a:pt x="3208701" y="159259"/>
                  <a:pt x="3189278" y="159259"/>
                </a:cubicBezTo>
                <a:cubicBezTo>
                  <a:pt x="3177624" y="163144"/>
                  <a:pt x="3154316" y="167028"/>
                  <a:pt x="3134893" y="167028"/>
                </a:cubicBezTo>
                <a:cubicBezTo>
                  <a:pt x="3115470" y="170912"/>
                  <a:pt x="3092162" y="174797"/>
                  <a:pt x="3084393" y="174797"/>
                </a:cubicBezTo>
                <a:cubicBezTo>
                  <a:pt x="3072739" y="178681"/>
                  <a:pt x="3061085" y="178681"/>
                  <a:pt x="3057201" y="182565"/>
                </a:cubicBezTo>
                <a:cubicBezTo>
                  <a:pt x="3053316" y="186450"/>
                  <a:pt x="3033893" y="186450"/>
                  <a:pt x="3010585" y="186450"/>
                </a:cubicBezTo>
                <a:cubicBezTo>
                  <a:pt x="3002816" y="186450"/>
                  <a:pt x="3002816" y="186450"/>
                  <a:pt x="3002816" y="194218"/>
                </a:cubicBezTo>
                <a:cubicBezTo>
                  <a:pt x="3002816" y="205872"/>
                  <a:pt x="3006701" y="205872"/>
                  <a:pt x="3018355" y="201987"/>
                </a:cubicBezTo>
                <a:cubicBezTo>
                  <a:pt x="3026124" y="198103"/>
                  <a:pt x="3033893" y="198103"/>
                  <a:pt x="3037778" y="198103"/>
                </a:cubicBezTo>
                <a:cubicBezTo>
                  <a:pt x="3045547" y="198103"/>
                  <a:pt x="3049432" y="198103"/>
                  <a:pt x="3049432" y="198103"/>
                </a:cubicBezTo>
                <a:cubicBezTo>
                  <a:pt x="3049432" y="194218"/>
                  <a:pt x="3088278" y="190334"/>
                  <a:pt x="3134893" y="186450"/>
                </a:cubicBezTo>
                <a:cubicBezTo>
                  <a:pt x="3181509" y="178681"/>
                  <a:pt x="3220355" y="174797"/>
                  <a:pt x="3220355" y="174797"/>
                </a:cubicBezTo>
                <a:cubicBezTo>
                  <a:pt x="3224240" y="170912"/>
                  <a:pt x="3232009" y="170912"/>
                  <a:pt x="3243663" y="167028"/>
                </a:cubicBezTo>
                <a:cubicBezTo>
                  <a:pt x="3255317" y="167028"/>
                  <a:pt x="3270855" y="163144"/>
                  <a:pt x="3278625" y="163144"/>
                </a:cubicBezTo>
                <a:cubicBezTo>
                  <a:pt x="3301932" y="159259"/>
                  <a:pt x="3301932" y="159259"/>
                  <a:pt x="3321355" y="159259"/>
                </a:cubicBezTo>
                <a:cubicBezTo>
                  <a:pt x="3333009" y="155375"/>
                  <a:pt x="3352432" y="151490"/>
                  <a:pt x="3367971" y="147606"/>
                </a:cubicBezTo>
                <a:cubicBezTo>
                  <a:pt x="3395163" y="139837"/>
                  <a:pt x="3422356" y="135953"/>
                  <a:pt x="3422356" y="139837"/>
                </a:cubicBezTo>
                <a:cubicBezTo>
                  <a:pt x="3422356" y="143722"/>
                  <a:pt x="3418471" y="143722"/>
                  <a:pt x="3406817" y="147606"/>
                </a:cubicBezTo>
                <a:cubicBezTo>
                  <a:pt x="3399048" y="147606"/>
                  <a:pt x="3375740" y="151490"/>
                  <a:pt x="3360202" y="155375"/>
                </a:cubicBezTo>
                <a:cubicBezTo>
                  <a:pt x="3329125" y="163144"/>
                  <a:pt x="3317471" y="170912"/>
                  <a:pt x="3317471" y="174797"/>
                </a:cubicBezTo>
                <a:cubicBezTo>
                  <a:pt x="3317471" y="178681"/>
                  <a:pt x="3356317" y="170912"/>
                  <a:pt x="3379625" y="167028"/>
                </a:cubicBezTo>
                <a:cubicBezTo>
                  <a:pt x="3387394" y="163144"/>
                  <a:pt x="3402933" y="163144"/>
                  <a:pt x="3406817" y="159259"/>
                </a:cubicBezTo>
                <a:cubicBezTo>
                  <a:pt x="3418471" y="159259"/>
                  <a:pt x="3418471" y="159259"/>
                  <a:pt x="3422356" y="163144"/>
                </a:cubicBezTo>
                <a:cubicBezTo>
                  <a:pt x="3426240" y="170912"/>
                  <a:pt x="3430125" y="170912"/>
                  <a:pt x="3465087" y="163144"/>
                </a:cubicBezTo>
                <a:cubicBezTo>
                  <a:pt x="3496164" y="159259"/>
                  <a:pt x="3500048" y="155375"/>
                  <a:pt x="3507817" y="159259"/>
                </a:cubicBezTo>
                <a:cubicBezTo>
                  <a:pt x="3511702" y="159259"/>
                  <a:pt x="3519471" y="159259"/>
                  <a:pt x="3519471" y="159259"/>
                </a:cubicBezTo>
                <a:cubicBezTo>
                  <a:pt x="3523356" y="159259"/>
                  <a:pt x="3523356" y="151490"/>
                  <a:pt x="3519471" y="151490"/>
                </a:cubicBezTo>
                <a:cubicBezTo>
                  <a:pt x="3519471" y="151490"/>
                  <a:pt x="3519471" y="151490"/>
                  <a:pt x="3519471" y="147606"/>
                </a:cubicBezTo>
                <a:cubicBezTo>
                  <a:pt x="3519471" y="147606"/>
                  <a:pt x="3527241" y="147606"/>
                  <a:pt x="3535010" y="143722"/>
                </a:cubicBezTo>
                <a:cubicBezTo>
                  <a:pt x="3542779" y="143722"/>
                  <a:pt x="3554433" y="139837"/>
                  <a:pt x="3558318" y="135953"/>
                </a:cubicBezTo>
                <a:cubicBezTo>
                  <a:pt x="3562202" y="135953"/>
                  <a:pt x="3573856" y="135953"/>
                  <a:pt x="3597164" y="135953"/>
                </a:cubicBezTo>
                <a:cubicBezTo>
                  <a:pt x="3612702" y="135953"/>
                  <a:pt x="3620472" y="132069"/>
                  <a:pt x="3628241" y="132069"/>
                </a:cubicBezTo>
                <a:cubicBezTo>
                  <a:pt x="3636010" y="132069"/>
                  <a:pt x="3636010" y="135953"/>
                  <a:pt x="3636010" y="139837"/>
                </a:cubicBezTo>
                <a:cubicBezTo>
                  <a:pt x="3632125" y="143722"/>
                  <a:pt x="3632125" y="143722"/>
                  <a:pt x="3628241" y="139837"/>
                </a:cubicBezTo>
                <a:cubicBezTo>
                  <a:pt x="3624356" y="139837"/>
                  <a:pt x="3581625" y="147606"/>
                  <a:pt x="3581625" y="147606"/>
                </a:cubicBezTo>
                <a:cubicBezTo>
                  <a:pt x="3581625" y="147606"/>
                  <a:pt x="3581625" y="151490"/>
                  <a:pt x="3581625" y="151490"/>
                </a:cubicBezTo>
                <a:cubicBezTo>
                  <a:pt x="3581625" y="155375"/>
                  <a:pt x="3589395" y="155375"/>
                  <a:pt x="3604933" y="151490"/>
                </a:cubicBezTo>
                <a:cubicBezTo>
                  <a:pt x="3624356" y="147606"/>
                  <a:pt x="3624356" y="147606"/>
                  <a:pt x="3624356" y="147606"/>
                </a:cubicBezTo>
                <a:cubicBezTo>
                  <a:pt x="3628241" y="155375"/>
                  <a:pt x="3628241" y="155375"/>
                  <a:pt x="3628241" y="155375"/>
                </a:cubicBezTo>
                <a:cubicBezTo>
                  <a:pt x="3628241" y="167028"/>
                  <a:pt x="3628241" y="170912"/>
                  <a:pt x="3612702" y="167028"/>
                </a:cubicBezTo>
                <a:cubicBezTo>
                  <a:pt x="3608818" y="167028"/>
                  <a:pt x="3601048" y="170912"/>
                  <a:pt x="3597164" y="170912"/>
                </a:cubicBezTo>
                <a:cubicBezTo>
                  <a:pt x="3589395" y="170912"/>
                  <a:pt x="3581625" y="174797"/>
                  <a:pt x="3577741" y="174797"/>
                </a:cubicBezTo>
                <a:cubicBezTo>
                  <a:pt x="3566087" y="174797"/>
                  <a:pt x="3562202" y="174797"/>
                  <a:pt x="3558318" y="182565"/>
                </a:cubicBezTo>
                <a:cubicBezTo>
                  <a:pt x="3550548" y="186450"/>
                  <a:pt x="3546664" y="186450"/>
                  <a:pt x="3542779" y="186450"/>
                </a:cubicBezTo>
                <a:cubicBezTo>
                  <a:pt x="3538894" y="186450"/>
                  <a:pt x="3531125" y="190334"/>
                  <a:pt x="3523356" y="190334"/>
                </a:cubicBezTo>
                <a:cubicBezTo>
                  <a:pt x="3503933" y="198103"/>
                  <a:pt x="3484510" y="201987"/>
                  <a:pt x="3484510" y="198103"/>
                </a:cubicBezTo>
                <a:cubicBezTo>
                  <a:pt x="3484510" y="194218"/>
                  <a:pt x="3476740" y="194218"/>
                  <a:pt x="3472856" y="194218"/>
                </a:cubicBezTo>
                <a:cubicBezTo>
                  <a:pt x="3468971" y="198103"/>
                  <a:pt x="3468971" y="198103"/>
                  <a:pt x="3472856" y="201987"/>
                </a:cubicBezTo>
                <a:cubicBezTo>
                  <a:pt x="3472856" y="201987"/>
                  <a:pt x="3472856" y="205872"/>
                  <a:pt x="3468971" y="209756"/>
                </a:cubicBezTo>
                <a:cubicBezTo>
                  <a:pt x="3465087" y="213640"/>
                  <a:pt x="3453433" y="209756"/>
                  <a:pt x="3453433" y="205872"/>
                </a:cubicBezTo>
                <a:cubicBezTo>
                  <a:pt x="3449548" y="198103"/>
                  <a:pt x="3434010" y="194218"/>
                  <a:pt x="3406817" y="198103"/>
                </a:cubicBezTo>
                <a:cubicBezTo>
                  <a:pt x="3387394" y="201987"/>
                  <a:pt x="3371856" y="205872"/>
                  <a:pt x="3371856" y="209756"/>
                </a:cubicBezTo>
                <a:cubicBezTo>
                  <a:pt x="3371856" y="209756"/>
                  <a:pt x="3367971" y="209756"/>
                  <a:pt x="3360202" y="209756"/>
                </a:cubicBezTo>
                <a:cubicBezTo>
                  <a:pt x="3352432" y="209756"/>
                  <a:pt x="3352432" y="213640"/>
                  <a:pt x="3348548" y="217525"/>
                </a:cubicBezTo>
                <a:cubicBezTo>
                  <a:pt x="3340779" y="225293"/>
                  <a:pt x="3344663" y="225293"/>
                  <a:pt x="3360202" y="221409"/>
                </a:cubicBezTo>
                <a:cubicBezTo>
                  <a:pt x="3375740" y="217525"/>
                  <a:pt x="3410702" y="209756"/>
                  <a:pt x="3414586" y="213640"/>
                </a:cubicBezTo>
                <a:cubicBezTo>
                  <a:pt x="3418471" y="213640"/>
                  <a:pt x="3422356" y="217525"/>
                  <a:pt x="3426240" y="213640"/>
                </a:cubicBezTo>
                <a:cubicBezTo>
                  <a:pt x="3430125" y="213640"/>
                  <a:pt x="3434010" y="217525"/>
                  <a:pt x="3434010" y="217525"/>
                </a:cubicBezTo>
                <a:cubicBezTo>
                  <a:pt x="3437894" y="217525"/>
                  <a:pt x="3434010" y="221409"/>
                  <a:pt x="3414586" y="221409"/>
                </a:cubicBezTo>
                <a:cubicBezTo>
                  <a:pt x="3383509" y="221409"/>
                  <a:pt x="3383509" y="221409"/>
                  <a:pt x="3360202" y="225293"/>
                </a:cubicBezTo>
                <a:cubicBezTo>
                  <a:pt x="3333009" y="229178"/>
                  <a:pt x="3325240" y="233062"/>
                  <a:pt x="3325240" y="236947"/>
                </a:cubicBezTo>
                <a:cubicBezTo>
                  <a:pt x="3325240" y="244715"/>
                  <a:pt x="3329125" y="240831"/>
                  <a:pt x="3379625" y="233062"/>
                </a:cubicBezTo>
                <a:cubicBezTo>
                  <a:pt x="3402933" y="229178"/>
                  <a:pt x="3414586" y="225293"/>
                  <a:pt x="3414586" y="229178"/>
                </a:cubicBezTo>
                <a:cubicBezTo>
                  <a:pt x="3422356" y="233062"/>
                  <a:pt x="3418471" y="236947"/>
                  <a:pt x="3406817" y="240831"/>
                </a:cubicBezTo>
                <a:cubicBezTo>
                  <a:pt x="3399048" y="240831"/>
                  <a:pt x="3387394" y="244715"/>
                  <a:pt x="3383509" y="244715"/>
                </a:cubicBezTo>
                <a:cubicBezTo>
                  <a:pt x="3375740" y="248600"/>
                  <a:pt x="3356317" y="252484"/>
                  <a:pt x="3336894" y="256368"/>
                </a:cubicBezTo>
                <a:cubicBezTo>
                  <a:pt x="3305817" y="260253"/>
                  <a:pt x="3301932" y="260253"/>
                  <a:pt x="3301932" y="268022"/>
                </a:cubicBezTo>
                <a:cubicBezTo>
                  <a:pt x="3301932" y="268022"/>
                  <a:pt x="3301932" y="271906"/>
                  <a:pt x="3301932" y="271906"/>
                </a:cubicBezTo>
                <a:cubicBezTo>
                  <a:pt x="3294163" y="275790"/>
                  <a:pt x="3298048" y="279675"/>
                  <a:pt x="3305817" y="279675"/>
                </a:cubicBezTo>
                <a:cubicBezTo>
                  <a:pt x="3313586" y="279675"/>
                  <a:pt x="3348548" y="268022"/>
                  <a:pt x="3360202" y="264137"/>
                </a:cubicBezTo>
                <a:cubicBezTo>
                  <a:pt x="3367971" y="260253"/>
                  <a:pt x="3371856" y="260253"/>
                  <a:pt x="3375740" y="260253"/>
                </a:cubicBezTo>
                <a:cubicBezTo>
                  <a:pt x="3383509" y="264137"/>
                  <a:pt x="3465087" y="248600"/>
                  <a:pt x="3488394" y="244715"/>
                </a:cubicBezTo>
                <a:cubicBezTo>
                  <a:pt x="3531125" y="240831"/>
                  <a:pt x="3535010" y="236947"/>
                  <a:pt x="3538894" y="233062"/>
                </a:cubicBezTo>
                <a:cubicBezTo>
                  <a:pt x="3542779" y="229178"/>
                  <a:pt x="3550548" y="225293"/>
                  <a:pt x="3554433" y="225293"/>
                </a:cubicBezTo>
                <a:cubicBezTo>
                  <a:pt x="3558318" y="225293"/>
                  <a:pt x="3562202" y="221409"/>
                  <a:pt x="3566087" y="221409"/>
                </a:cubicBezTo>
                <a:cubicBezTo>
                  <a:pt x="3566087" y="221409"/>
                  <a:pt x="3569971" y="221409"/>
                  <a:pt x="3569971" y="225293"/>
                </a:cubicBezTo>
                <a:cubicBezTo>
                  <a:pt x="3569971" y="229178"/>
                  <a:pt x="3569971" y="233062"/>
                  <a:pt x="3573856" y="233062"/>
                </a:cubicBezTo>
                <a:cubicBezTo>
                  <a:pt x="3585510" y="240831"/>
                  <a:pt x="3573856" y="240831"/>
                  <a:pt x="3503933" y="248600"/>
                </a:cubicBezTo>
                <a:cubicBezTo>
                  <a:pt x="3437894" y="256368"/>
                  <a:pt x="3437894" y="256368"/>
                  <a:pt x="3445663" y="260253"/>
                </a:cubicBezTo>
                <a:cubicBezTo>
                  <a:pt x="3449548" y="264137"/>
                  <a:pt x="3453433" y="268022"/>
                  <a:pt x="3453433" y="268022"/>
                </a:cubicBezTo>
                <a:cubicBezTo>
                  <a:pt x="3453433" y="271906"/>
                  <a:pt x="3457317" y="271906"/>
                  <a:pt x="3472856" y="268022"/>
                </a:cubicBezTo>
                <a:cubicBezTo>
                  <a:pt x="3492279" y="268022"/>
                  <a:pt x="3496164" y="264137"/>
                  <a:pt x="3503933" y="260253"/>
                </a:cubicBezTo>
                <a:cubicBezTo>
                  <a:pt x="3507817" y="256368"/>
                  <a:pt x="3507817" y="252484"/>
                  <a:pt x="3511702" y="256368"/>
                </a:cubicBezTo>
                <a:cubicBezTo>
                  <a:pt x="3515587" y="260253"/>
                  <a:pt x="3519471" y="260253"/>
                  <a:pt x="3538894" y="256368"/>
                </a:cubicBezTo>
                <a:cubicBezTo>
                  <a:pt x="3573856" y="248600"/>
                  <a:pt x="3581625" y="248600"/>
                  <a:pt x="3581625" y="252484"/>
                </a:cubicBezTo>
                <a:cubicBezTo>
                  <a:pt x="3581625" y="252484"/>
                  <a:pt x="3585510" y="256368"/>
                  <a:pt x="3589395" y="252484"/>
                </a:cubicBezTo>
                <a:cubicBezTo>
                  <a:pt x="3593279" y="252484"/>
                  <a:pt x="3624356" y="244715"/>
                  <a:pt x="3639895" y="248600"/>
                </a:cubicBezTo>
                <a:cubicBezTo>
                  <a:pt x="3643779" y="248600"/>
                  <a:pt x="3643779" y="252484"/>
                  <a:pt x="3643779" y="252484"/>
                </a:cubicBezTo>
                <a:cubicBezTo>
                  <a:pt x="3643779" y="256368"/>
                  <a:pt x="3620472" y="256368"/>
                  <a:pt x="3604933" y="260253"/>
                </a:cubicBezTo>
                <a:cubicBezTo>
                  <a:pt x="3597164" y="260253"/>
                  <a:pt x="3593279" y="268022"/>
                  <a:pt x="3597164" y="268022"/>
                </a:cubicBezTo>
                <a:cubicBezTo>
                  <a:pt x="3601048" y="275790"/>
                  <a:pt x="3589395" y="287443"/>
                  <a:pt x="3577741" y="295212"/>
                </a:cubicBezTo>
                <a:cubicBezTo>
                  <a:pt x="3569971" y="299096"/>
                  <a:pt x="3616587" y="299096"/>
                  <a:pt x="3616587" y="306865"/>
                </a:cubicBezTo>
                <a:cubicBezTo>
                  <a:pt x="3616587" y="310750"/>
                  <a:pt x="3616587" y="314634"/>
                  <a:pt x="3616587" y="314634"/>
                </a:cubicBezTo>
                <a:cubicBezTo>
                  <a:pt x="3620472" y="314634"/>
                  <a:pt x="3624356" y="314634"/>
                  <a:pt x="3632125" y="314634"/>
                </a:cubicBezTo>
                <a:cubicBezTo>
                  <a:pt x="3651549" y="314634"/>
                  <a:pt x="3651549" y="314634"/>
                  <a:pt x="3651549" y="322403"/>
                </a:cubicBezTo>
                <a:cubicBezTo>
                  <a:pt x="3651549" y="322403"/>
                  <a:pt x="3647664" y="326287"/>
                  <a:pt x="3639895" y="326287"/>
                </a:cubicBezTo>
                <a:cubicBezTo>
                  <a:pt x="3628241" y="326287"/>
                  <a:pt x="3628241" y="326287"/>
                  <a:pt x="3628241" y="326287"/>
                </a:cubicBezTo>
                <a:cubicBezTo>
                  <a:pt x="3632125" y="337940"/>
                  <a:pt x="3632125" y="337940"/>
                  <a:pt x="3632125" y="337940"/>
                </a:cubicBezTo>
                <a:cubicBezTo>
                  <a:pt x="3632125" y="341825"/>
                  <a:pt x="3632125" y="345709"/>
                  <a:pt x="3628241" y="345709"/>
                </a:cubicBezTo>
                <a:cubicBezTo>
                  <a:pt x="3628241" y="345709"/>
                  <a:pt x="3608818" y="349593"/>
                  <a:pt x="3593279" y="357362"/>
                </a:cubicBezTo>
                <a:cubicBezTo>
                  <a:pt x="3589395" y="357362"/>
                  <a:pt x="3581625" y="361246"/>
                  <a:pt x="3581625" y="361246"/>
                </a:cubicBezTo>
                <a:cubicBezTo>
                  <a:pt x="3577741" y="369015"/>
                  <a:pt x="3628241" y="361246"/>
                  <a:pt x="3636010" y="361246"/>
                </a:cubicBezTo>
                <a:cubicBezTo>
                  <a:pt x="3636010" y="361246"/>
                  <a:pt x="3659318" y="365131"/>
                  <a:pt x="3659318" y="369015"/>
                </a:cubicBezTo>
                <a:cubicBezTo>
                  <a:pt x="3659318" y="369015"/>
                  <a:pt x="3663203" y="372900"/>
                  <a:pt x="3655433" y="372900"/>
                </a:cubicBezTo>
                <a:cubicBezTo>
                  <a:pt x="3639895" y="376784"/>
                  <a:pt x="3608818" y="376784"/>
                  <a:pt x="3593279" y="380668"/>
                </a:cubicBezTo>
                <a:cubicBezTo>
                  <a:pt x="3585510" y="380668"/>
                  <a:pt x="3581625" y="384553"/>
                  <a:pt x="3581625" y="384553"/>
                </a:cubicBezTo>
                <a:cubicBezTo>
                  <a:pt x="3581625" y="392321"/>
                  <a:pt x="3577741" y="403974"/>
                  <a:pt x="3569971" y="403974"/>
                </a:cubicBezTo>
                <a:cubicBezTo>
                  <a:pt x="3569971" y="403974"/>
                  <a:pt x="3566087" y="403974"/>
                  <a:pt x="3566087" y="407859"/>
                </a:cubicBezTo>
                <a:cubicBezTo>
                  <a:pt x="3562202" y="411743"/>
                  <a:pt x="3558318" y="411743"/>
                  <a:pt x="3535010" y="411743"/>
                </a:cubicBezTo>
                <a:cubicBezTo>
                  <a:pt x="3507817" y="415628"/>
                  <a:pt x="3503933" y="415628"/>
                  <a:pt x="3503933" y="419512"/>
                </a:cubicBezTo>
                <a:cubicBezTo>
                  <a:pt x="3500048" y="423396"/>
                  <a:pt x="3496164" y="423396"/>
                  <a:pt x="3468971" y="427281"/>
                </a:cubicBezTo>
                <a:cubicBezTo>
                  <a:pt x="3445663" y="427281"/>
                  <a:pt x="3437894" y="427281"/>
                  <a:pt x="3437894" y="431165"/>
                </a:cubicBezTo>
                <a:cubicBezTo>
                  <a:pt x="3434010" y="431165"/>
                  <a:pt x="3437894" y="438934"/>
                  <a:pt x="3441779" y="438934"/>
                </a:cubicBezTo>
                <a:cubicBezTo>
                  <a:pt x="3453433" y="438934"/>
                  <a:pt x="3468971" y="435049"/>
                  <a:pt x="3472856" y="438934"/>
                </a:cubicBezTo>
                <a:cubicBezTo>
                  <a:pt x="3472856" y="438934"/>
                  <a:pt x="3472856" y="446702"/>
                  <a:pt x="3465087" y="446702"/>
                </a:cubicBezTo>
                <a:cubicBezTo>
                  <a:pt x="3457317" y="450587"/>
                  <a:pt x="3437894" y="450587"/>
                  <a:pt x="3430125" y="450587"/>
                </a:cubicBezTo>
                <a:cubicBezTo>
                  <a:pt x="3426240" y="450587"/>
                  <a:pt x="3422356" y="450587"/>
                  <a:pt x="3422356" y="454471"/>
                </a:cubicBezTo>
                <a:cubicBezTo>
                  <a:pt x="3422356" y="458356"/>
                  <a:pt x="3367971" y="462240"/>
                  <a:pt x="3367971" y="458356"/>
                </a:cubicBezTo>
                <a:cubicBezTo>
                  <a:pt x="3367971" y="450587"/>
                  <a:pt x="3356317" y="450587"/>
                  <a:pt x="3333009" y="458356"/>
                </a:cubicBezTo>
                <a:cubicBezTo>
                  <a:pt x="3329125" y="462240"/>
                  <a:pt x="3329125" y="466124"/>
                  <a:pt x="3333009" y="470009"/>
                </a:cubicBezTo>
                <a:cubicBezTo>
                  <a:pt x="3344663" y="473893"/>
                  <a:pt x="3340779" y="473893"/>
                  <a:pt x="3329125" y="477777"/>
                </a:cubicBezTo>
                <a:cubicBezTo>
                  <a:pt x="3290278" y="489431"/>
                  <a:pt x="3282509" y="489431"/>
                  <a:pt x="3266971" y="493315"/>
                </a:cubicBezTo>
                <a:cubicBezTo>
                  <a:pt x="3255317" y="493315"/>
                  <a:pt x="3251432" y="493315"/>
                  <a:pt x="3255317" y="497199"/>
                </a:cubicBezTo>
                <a:cubicBezTo>
                  <a:pt x="3255317" y="501084"/>
                  <a:pt x="3259201" y="501084"/>
                  <a:pt x="3286394" y="497199"/>
                </a:cubicBezTo>
                <a:cubicBezTo>
                  <a:pt x="3298048" y="493315"/>
                  <a:pt x="3317471" y="489431"/>
                  <a:pt x="3325240" y="489431"/>
                </a:cubicBezTo>
                <a:cubicBezTo>
                  <a:pt x="3387394" y="477777"/>
                  <a:pt x="3406817" y="473893"/>
                  <a:pt x="3410702" y="470009"/>
                </a:cubicBezTo>
                <a:cubicBezTo>
                  <a:pt x="3410702" y="470009"/>
                  <a:pt x="3418471" y="470009"/>
                  <a:pt x="3422356" y="466124"/>
                </a:cubicBezTo>
                <a:cubicBezTo>
                  <a:pt x="3434010" y="466124"/>
                  <a:pt x="3434010" y="466124"/>
                  <a:pt x="3437894" y="470009"/>
                </a:cubicBezTo>
                <a:cubicBezTo>
                  <a:pt x="3441779" y="473893"/>
                  <a:pt x="3441779" y="473893"/>
                  <a:pt x="3449548" y="470009"/>
                </a:cubicBezTo>
                <a:cubicBezTo>
                  <a:pt x="3457317" y="466124"/>
                  <a:pt x="3476740" y="466124"/>
                  <a:pt x="3476740" y="470009"/>
                </a:cubicBezTo>
                <a:cubicBezTo>
                  <a:pt x="3476740" y="470009"/>
                  <a:pt x="3468971" y="473893"/>
                  <a:pt x="3457317" y="473893"/>
                </a:cubicBezTo>
                <a:cubicBezTo>
                  <a:pt x="3445663" y="473893"/>
                  <a:pt x="3437894" y="477777"/>
                  <a:pt x="3437894" y="477777"/>
                </a:cubicBezTo>
                <a:cubicBezTo>
                  <a:pt x="3437894" y="477777"/>
                  <a:pt x="3430125" y="477777"/>
                  <a:pt x="3422356" y="481662"/>
                </a:cubicBezTo>
                <a:cubicBezTo>
                  <a:pt x="3414586" y="481662"/>
                  <a:pt x="3399048" y="485546"/>
                  <a:pt x="3391279" y="489431"/>
                </a:cubicBezTo>
                <a:cubicBezTo>
                  <a:pt x="3379625" y="489431"/>
                  <a:pt x="3367971" y="493315"/>
                  <a:pt x="3364086" y="493315"/>
                </a:cubicBezTo>
                <a:cubicBezTo>
                  <a:pt x="3356317" y="493315"/>
                  <a:pt x="3360202" y="497199"/>
                  <a:pt x="3367971" y="497199"/>
                </a:cubicBezTo>
                <a:cubicBezTo>
                  <a:pt x="3375740" y="497199"/>
                  <a:pt x="3379625" y="497199"/>
                  <a:pt x="3383509" y="497199"/>
                </a:cubicBezTo>
                <a:cubicBezTo>
                  <a:pt x="3383509" y="497199"/>
                  <a:pt x="3391279" y="497199"/>
                  <a:pt x="3399048" y="493315"/>
                </a:cubicBezTo>
                <a:cubicBezTo>
                  <a:pt x="3418471" y="489431"/>
                  <a:pt x="3430125" y="489431"/>
                  <a:pt x="3434010" y="493315"/>
                </a:cubicBezTo>
                <a:cubicBezTo>
                  <a:pt x="3437894" y="497199"/>
                  <a:pt x="3437894" y="497199"/>
                  <a:pt x="3434010" y="501084"/>
                </a:cubicBezTo>
                <a:cubicBezTo>
                  <a:pt x="3430125" y="501084"/>
                  <a:pt x="3426240" y="504968"/>
                  <a:pt x="3422356" y="504968"/>
                </a:cubicBezTo>
                <a:cubicBezTo>
                  <a:pt x="3422356" y="504968"/>
                  <a:pt x="3410702" y="504968"/>
                  <a:pt x="3402933" y="508852"/>
                </a:cubicBezTo>
                <a:cubicBezTo>
                  <a:pt x="3371856" y="512737"/>
                  <a:pt x="3356317" y="516621"/>
                  <a:pt x="3290278" y="528274"/>
                </a:cubicBezTo>
                <a:cubicBezTo>
                  <a:pt x="3247548" y="536043"/>
                  <a:pt x="3239778" y="539927"/>
                  <a:pt x="3243663" y="547696"/>
                </a:cubicBezTo>
                <a:cubicBezTo>
                  <a:pt x="3243663" y="547696"/>
                  <a:pt x="3255317" y="547696"/>
                  <a:pt x="3259201" y="543812"/>
                </a:cubicBezTo>
                <a:cubicBezTo>
                  <a:pt x="3263086" y="543812"/>
                  <a:pt x="3266971" y="543812"/>
                  <a:pt x="3266971" y="539927"/>
                </a:cubicBezTo>
                <a:cubicBezTo>
                  <a:pt x="3270855" y="539927"/>
                  <a:pt x="3286394" y="536043"/>
                  <a:pt x="3301932" y="536043"/>
                </a:cubicBezTo>
                <a:cubicBezTo>
                  <a:pt x="3317471" y="532159"/>
                  <a:pt x="3329125" y="528274"/>
                  <a:pt x="3329125" y="528274"/>
                </a:cubicBezTo>
                <a:cubicBezTo>
                  <a:pt x="3333009" y="528274"/>
                  <a:pt x="3352432" y="524390"/>
                  <a:pt x="3375740" y="520506"/>
                </a:cubicBezTo>
                <a:cubicBezTo>
                  <a:pt x="3399048" y="516621"/>
                  <a:pt x="3422356" y="516621"/>
                  <a:pt x="3422356" y="512737"/>
                </a:cubicBezTo>
                <a:cubicBezTo>
                  <a:pt x="3422356" y="512737"/>
                  <a:pt x="3426240" y="512737"/>
                  <a:pt x="3430125" y="516621"/>
                </a:cubicBezTo>
                <a:cubicBezTo>
                  <a:pt x="3434010" y="516621"/>
                  <a:pt x="3441779" y="516621"/>
                  <a:pt x="3445663" y="512737"/>
                </a:cubicBezTo>
                <a:cubicBezTo>
                  <a:pt x="3445663" y="512737"/>
                  <a:pt x="3461202" y="508852"/>
                  <a:pt x="3472856" y="504968"/>
                </a:cubicBezTo>
                <a:cubicBezTo>
                  <a:pt x="3484510" y="504968"/>
                  <a:pt x="3496164" y="501084"/>
                  <a:pt x="3503933" y="497199"/>
                </a:cubicBezTo>
                <a:cubicBezTo>
                  <a:pt x="3519471" y="493315"/>
                  <a:pt x="3566087" y="485546"/>
                  <a:pt x="3569971" y="485546"/>
                </a:cubicBezTo>
                <a:cubicBezTo>
                  <a:pt x="3573856" y="485546"/>
                  <a:pt x="3562202" y="493315"/>
                  <a:pt x="3546664" y="497199"/>
                </a:cubicBezTo>
                <a:cubicBezTo>
                  <a:pt x="3511702" y="504968"/>
                  <a:pt x="3503933" y="516621"/>
                  <a:pt x="3535010" y="508852"/>
                </a:cubicBezTo>
                <a:cubicBezTo>
                  <a:pt x="3542779" y="504968"/>
                  <a:pt x="3562202" y="501084"/>
                  <a:pt x="3577741" y="501084"/>
                </a:cubicBezTo>
                <a:cubicBezTo>
                  <a:pt x="3647664" y="489431"/>
                  <a:pt x="3888511" y="470009"/>
                  <a:pt x="3892395" y="470009"/>
                </a:cubicBezTo>
                <a:cubicBezTo>
                  <a:pt x="3896280" y="473893"/>
                  <a:pt x="3927357" y="470009"/>
                  <a:pt x="3962319" y="466124"/>
                </a:cubicBezTo>
                <a:cubicBezTo>
                  <a:pt x="3997280" y="462240"/>
                  <a:pt x="4032242" y="462240"/>
                  <a:pt x="4040011" y="462240"/>
                </a:cubicBezTo>
                <a:cubicBezTo>
                  <a:pt x="4067204" y="462240"/>
                  <a:pt x="4074973" y="462240"/>
                  <a:pt x="4109935" y="458356"/>
                </a:cubicBezTo>
                <a:cubicBezTo>
                  <a:pt x="4129358" y="458356"/>
                  <a:pt x="4144896" y="458356"/>
                  <a:pt x="4152665" y="458356"/>
                </a:cubicBezTo>
                <a:cubicBezTo>
                  <a:pt x="4156550" y="458356"/>
                  <a:pt x="4172089" y="454471"/>
                  <a:pt x="4187627" y="454471"/>
                </a:cubicBezTo>
                <a:cubicBezTo>
                  <a:pt x="4226473" y="454471"/>
                  <a:pt x="4249781" y="454471"/>
                  <a:pt x="4288627" y="450587"/>
                </a:cubicBezTo>
                <a:cubicBezTo>
                  <a:pt x="4354666" y="450587"/>
                  <a:pt x="4370205" y="446702"/>
                  <a:pt x="4401282" y="446702"/>
                </a:cubicBezTo>
                <a:cubicBezTo>
                  <a:pt x="4420705" y="442818"/>
                  <a:pt x="4447897" y="442818"/>
                  <a:pt x="4459551" y="442818"/>
                </a:cubicBezTo>
                <a:cubicBezTo>
                  <a:pt x="4475089" y="442818"/>
                  <a:pt x="4498397" y="438934"/>
                  <a:pt x="4513936" y="438934"/>
                </a:cubicBezTo>
                <a:cubicBezTo>
                  <a:pt x="4533359" y="438934"/>
                  <a:pt x="4556667" y="435049"/>
                  <a:pt x="4568321" y="435049"/>
                </a:cubicBezTo>
                <a:cubicBezTo>
                  <a:pt x="4579974" y="435049"/>
                  <a:pt x="4599398" y="435049"/>
                  <a:pt x="4611051" y="435049"/>
                </a:cubicBezTo>
                <a:cubicBezTo>
                  <a:pt x="4622705" y="435049"/>
                  <a:pt x="4642128" y="435049"/>
                  <a:pt x="4657667" y="435049"/>
                </a:cubicBezTo>
                <a:cubicBezTo>
                  <a:pt x="4688744" y="435049"/>
                  <a:pt x="4727590" y="435049"/>
                  <a:pt x="4766436" y="431165"/>
                </a:cubicBezTo>
                <a:cubicBezTo>
                  <a:pt x="4797513" y="431165"/>
                  <a:pt x="4828590" y="431165"/>
                  <a:pt x="4894629" y="427281"/>
                </a:cubicBezTo>
                <a:cubicBezTo>
                  <a:pt x="4949014" y="427281"/>
                  <a:pt x="4976206" y="427281"/>
                  <a:pt x="5026706" y="427281"/>
                </a:cubicBezTo>
                <a:cubicBezTo>
                  <a:pt x="5038360" y="427281"/>
                  <a:pt x="5061668" y="427281"/>
                  <a:pt x="5081091" y="427281"/>
                </a:cubicBezTo>
                <a:cubicBezTo>
                  <a:pt x="5104399" y="427281"/>
                  <a:pt x="5123822" y="427281"/>
                  <a:pt x="5127707" y="427281"/>
                </a:cubicBezTo>
                <a:cubicBezTo>
                  <a:pt x="5139361" y="431165"/>
                  <a:pt x="5147130" y="435049"/>
                  <a:pt x="5135476" y="435049"/>
                </a:cubicBezTo>
                <a:cubicBezTo>
                  <a:pt x="5131591" y="431165"/>
                  <a:pt x="5104399" y="435049"/>
                  <a:pt x="5077207" y="435049"/>
                </a:cubicBezTo>
                <a:cubicBezTo>
                  <a:pt x="5050014" y="438934"/>
                  <a:pt x="5022822" y="438934"/>
                  <a:pt x="5015053" y="438934"/>
                </a:cubicBezTo>
                <a:cubicBezTo>
                  <a:pt x="5007283" y="438934"/>
                  <a:pt x="4983975" y="438934"/>
                  <a:pt x="4960668" y="438934"/>
                </a:cubicBezTo>
                <a:cubicBezTo>
                  <a:pt x="4929591" y="442818"/>
                  <a:pt x="4921821" y="442818"/>
                  <a:pt x="4921821" y="446702"/>
                </a:cubicBezTo>
                <a:cubicBezTo>
                  <a:pt x="4917937" y="450587"/>
                  <a:pt x="4914052" y="450587"/>
                  <a:pt x="4917937" y="446702"/>
                </a:cubicBezTo>
                <a:cubicBezTo>
                  <a:pt x="4917937" y="442818"/>
                  <a:pt x="4917937" y="442818"/>
                  <a:pt x="4914052" y="442818"/>
                </a:cubicBezTo>
                <a:cubicBezTo>
                  <a:pt x="4910168" y="442818"/>
                  <a:pt x="4898514" y="442818"/>
                  <a:pt x="4871321" y="442818"/>
                </a:cubicBezTo>
                <a:cubicBezTo>
                  <a:pt x="4851898" y="442818"/>
                  <a:pt x="4848014" y="442818"/>
                  <a:pt x="4840244" y="446702"/>
                </a:cubicBezTo>
                <a:cubicBezTo>
                  <a:pt x="4836360" y="450587"/>
                  <a:pt x="4828590" y="450587"/>
                  <a:pt x="4801398" y="454471"/>
                </a:cubicBezTo>
                <a:cubicBezTo>
                  <a:pt x="4762552" y="454471"/>
                  <a:pt x="4750898" y="454471"/>
                  <a:pt x="4731475" y="454471"/>
                </a:cubicBezTo>
                <a:cubicBezTo>
                  <a:pt x="4719821" y="454471"/>
                  <a:pt x="4700398" y="454471"/>
                  <a:pt x="4688744" y="454471"/>
                </a:cubicBezTo>
                <a:cubicBezTo>
                  <a:pt x="4673205" y="454471"/>
                  <a:pt x="4653782" y="458356"/>
                  <a:pt x="4646013" y="458356"/>
                </a:cubicBezTo>
                <a:cubicBezTo>
                  <a:pt x="4638244" y="454471"/>
                  <a:pt x="4634359" y="458356"/>
                  <a:pt x="4630475" y="458356"/>
                </a:cubicBezTo>
                <a:cubicBezTo>
                  <a:pt x="4630475" y="458356"/>
                  <a:pt x="4622705" y="458356"/>
                  <a:pt x="4611051" y="458356"/>
                </a:cubicBezTo>
                <a:cubicBezTo>
                  <a:pt x="4599398" y="454471"/>
                  <a:pt x="4583859" y="458356"/>
                  <a:pt x="4576090" y="458356"/>
                </a:cubicBezTo>
                <a:cubicBezTo>
                  <a:pt x="4541128" y="458356"/>
                  <a:pt x="4521705" y="458356"/>
                  <a:pt x="4521705" y="458356"/>
                </a:cubicBezTo>
                <a:cubicBezTo>
                  <a:pt x="4521705" y="458356"/>
                  <a:pt x="4513936" y="458356"/>
                  <a:pt x="4455666" y="462240"/>
                </a:cubicBezTo>
                <a:cubicBezTo>
                  <a:pt x="4440128" y="462240"/>
                  <a:pt x="4416820" y="466124"/>
                  <a:pt x="4409051" y="466124"/>
                </a:cubicBezTo>
                <a:cubicBezTo>
                  <a:pt x="4397397" y="466124"/>
                  <a:pt x="4389628" y="466124"/>
                  <a:pt x="4389628" y="466124"/>
                </a:cubicBezTo>
                <a:cubicBezTo>
                  <a:pt x="4385743" y="470009"/>
                  <a:pt x="4343012" y="473893"/>
                  <a:pt x="4304166" y="473893"/>
                </a:cubicBezTo>
                <a:cubicBezTo>
                  <a:pt x="4288627" y="473893"/>
                  <a:pt x="4253666" y="477777"/>
                  <a:pt x="4218704" y="477777"/>
                </a:cubicBezTo>
                <a:cubicBezTo>
                  <a:pt x="4152665" y="485546"/>
                  <a:pt x="4109935" y="485546"/>
                  <a:pt x="4106050" y="485546"/>
                </a:cubicBezTo>
                <a:cubicBezTo>
                  <a:pt x="4106050" y="485546"/>
                  <a:pt x="4078857" y="489431"/>
                  <a:pt x="4043896" y="493315"/>
                </a:cubicBezTo>
                <a:cubicBezTo>
                  <a:pt x="4008934" y="493315"/>
                  <a:pt x="3977857" y="497199"/>
                  <a:pt x="3973973" y="497199"/>
                </a:cubicBezTo>
                <a:cubicBezTo>
                  <a:pt x="3970088" y="497199"/>
                  <a:pt x="3962319" y="497199"/>
                  <a:pt x="3954549" y="501084"/>
                </a:cubicBezTo>
                <a:cubicBezTo>
                  <a:pt x="3946780" y="501084"/>
                  <a:pt x="3923472" y="504968"/>
                  <a:pt x="3904049" y="508852"/>
                </a:cubicBezTo>
                <a:cubicBezTo>
                  <a:pt x="3876857" y="508852"/>
                  <a:pt x="3865203" y="512737"/>
                  <a:pt x="3861318" y="508852"/>
                </a:cubicBezTo>
                <a:cubicBezTo>
                  <a:pt x="3857434" y="504968"/>
                  <a:pt x="3857434" y="504968"/>
                  <a:pt x="3853549" y="508852"/>
                </a:cubicBezTo>
                <a:cubicBezTo>
                  <a:pt x="3853549" y="508852"/>
                  <a:pt x="3845780" y="512737"/>
                  <a:pt x="3830241" y="516621"/>
                </a:cubicBezTo>
                <a:cubicBezTo>
                  <a:pt x="3810818" y="520506"/>
                  <a:pt x="3806934" y="520506"/>
                  <a:pt x="3771972" y="524390"/>
                </a:cubicBezTo>
                <a:cubicBezTo>
                  <a:pt x="3737010" y="524390"/>
                  <a:pt x="3667087" y="536043"/>
                  <a:pt x="3667087" y="539927"/>
                </a:cubicBezTo>
                <a:cubicBezTo>
                  <a:pt x="3663203" y="543812"/>
                  <a:pt x="3651549" y="547696"/>
                  <a:pt x="3624356" y="551580"/>
                </a:cubicBezTo>
                <a:cubicBezTo>
                  <a:pt x="3597164" y="555465"/>
                  <a:pt x="3589395" y="551580"/>
                  <a:pt x="3589395" y="551580"/>
                </a:cubicBezTo>
                <a:cubicBezTo>
                  <a:pt x="3585510" y="543812"/>
                  <a:pt x="3566087" y="547696"/>
                  <a:pt x="3562202" y="555465"/>
                </a:cubicBezTo>
                <a:cubicBezTo>
                  <a:pt x="3558318" y="563234"/>
                  <a:pt x="3558318" y="563234"/>
                  <a:pt x="3546664" y="563234"/>
                </a:cubicBezTo>
                <a:cubicBezTo>
                  <a:pt x="3538894" y="563234"/>
                  <a:pt x="3531125" y="563234"/>
                  <a:pt x="3531125" y="559349"/>
                </a:cubicBezTo>
                <a:cubicBezTo>
                  <a:pt x="3527241" y="559349"/>
                  <a:pt x="3519471" y="559349"/>
                  <a:pt x="3507817" y="559349"/>
                </a:cubicBezTo>
                <a:cubicBezTo>
                  <a:pt x="3500048" y="559349"/>
                  <a:pt x="3492279" y="563234"/>
                  <a:pt x="3492279" y="563234"/>
                </a:cubicBezTo>
                <a:cubicBezTo>
                  <a:pt x="3488394" y="563234"/>
                  <a:pt x="3480625" y="563234"/>
                  <a:pt x="3472856" y="563234"/>
                </a:cubicBezTo>
                <a:cubicBezTo>
                  <a:pt x="3461202" y="563234"/>
                  <a:pt x="3457317" y="563234"/>
                  <a:pt x="3449548" y="567118"/>
                </a:cubicBezTo>
                <a:cubicBezTo>
                  <a:pt x="3441779" y="574887"/>
                  <a:pt x="3437894" y="574887"/>
                  <a:pt x="3441779" y="578771"/>
                </a:cubicBezTo>
                <a:cubicBezTo>
                  <a:pt x="3445663" y="582655"/>
                  <a:pt x="3573856" y="567118"/>
                  <a:pt x="3632125" y="559349"/>
                </a:cubicBezTo>
                <a:cubicBezTo>
                  <a:pt x="3643779" y="555465"/>
                  <a:pt x="3659318" y="555465"/>
                  <a:pt x="3667087" y="555465"/>
                </a:cubicBezTo>
                <a:cubicBezTo>
                  <a:pt x="3670972" y="551580"/>
                  <a:pt x="3682626" y="551580"/>
                  <a:pt x="3690395" y="551580"/>
                </a:cubicBezTo>
                <a:cubicBezTo>
                  <a:pt x="3764203" y="543812"/>
                  <a:pt x="3834126" y="536043"/>
                  <a:pt x="3892395" y="532159"/>
                </a:cubicBezTo>
                <a:cubicBezTo>
                  <a:pt x="3935126" y="528274"/>
                  <a:pt x="3989511" y="524390"/>
                  <a:pt x="4020588" y="520506"/>
                </a:cubicBezTo>
                <a:cubicBezTo>
                  <a:pt x="4067204" y="516621"/>
                  <a:pt x="4090511" y="516621"/>
                  <a:pt x="4090511" y="516621"/>
                </a:cubicBezTo>
                <a:cubicBezTo>
                  <a:pt x="4090511" y="516621"/>
                  <a:pt x="4109935" y="516621"/>
                  <a:pt x="4137127" y="512737"/>
                </a:cubicBezTo>
                <a:cubicBezTo>
                  <a:pt x="4164319" y="508852"/>
                  <a:pt x="4195396" y="508852"/>
                  <a:pt x="4210935" y="508852"/>
                </a:cubicBezTo>
                <a:cubicBezTo>
                  <a:pt x="4296397" y="504968"/>
                  <a:pt x="4327474" y="501084"/>
                  <a:pt x="4335243" y="501084"/>
                </a:cubicBezTo>
                <a:cubicBezTo>
                  <a:pt x="4339128" y="501084"/>
                  <a:pt x="4362435" y="501084"/>
                  <a:pt x="4381858" y="501084"/>
                </a:cubicBezTo>
                <a:cubicBezTo>
                  <a:pt x="4405166" y="497199"/>
                  <a:pt x="4420705" y="497199"/>
                  <a:pt x="4420705" y="497199"/>
                </a:cubicBezTo>
                <a:cubicBezTo>
                  <a:pt x="4420705" y="497199"/>
                  <a:pt x="4428474" y="497199"/>
                  <a:pt x="4440128" y="497199"/>
                </a:cubicBezTo>
                <a:cubicBezTo>
                  <a:pt x="4447897" y="497199"/>
                  <a:pt x="4467320" y="497199"/>
                  <a:pt x="4482859" y="497199"/>
                </a:cubicBezTo>
                <a:cubicBezTo>
                  <a:pt x="4510051" y="493315"/>
                  <a:pt x="4513936" y="493315"/>
                  <a:pt x="4576090" y="493315"/>
                </a:cubicBezTo>
                <a:cubicBezTo>
                  <a:pt x="4595513" y="493315"/>
                  <a:pt x="4618821" y="493315"/>
                  <a:pt x="4630475" y="493315"/>
                </a:cubicBezTo>
                <a:cubicBezTo>
                  <a:pt x="4638244" y="493315"/>
                  <a:pt x="4657667" y="493315"/>
                  <a:pt x="4665436" y="489431"/>
                </a:cubicBezTo>
                <a:cubicBezTo>
                  <a:pt x="4677090" y="489431"/>
                  <a:pt x="4692629" y="489431"/>
                  <a:pt x="4700398" y="489431"/>
                </a:cubicBezTo>
                <a:cubicBezTo>
                  <a:pt x="4708167" y="489431"/>
                  <a:pt x="4723706" y="489431"/>
                  <a:pt x="4731475" y="489431"/>
                </a:cubicBezTo>
                <a:cubicBezTo>
                  <a:pt x="4793629" y="489431"/>
                  <a:pt x="4809167" y="489431"/>
                  <a:pt x="4813052" y="489431"/>
                </a:cubicBezTo>
                <a:cubicBezTo>
                  <a:pt x="4816937" y="489431"/>
                  <a:pt x="4832475" y="489431"/>
                  <a:pt x="4844129" y="489431"/>
                </a:cubicBezTo>
                <a:cubicBezTo>
                  <a:pt x="4859667" y="485546"/>
                  <a:pt x="4879091" y="485546"/>
                  <a:pt x="4890744" y="485546"/>
                </a:cubicBezTo>
                <a:cubicBezTo>
                  <a:pt x="4902398" y="485546"/>
                  <a:pt x="4917937" y="485546"/>
                  <a:pt x="4925706" y="485546"/>
                </a:cubicBezTo>
                <a:cubicBezTo>
                  <a:pt x="4956783" y="485546"/>
                  <a:pt x="5018937" y="485546"/>
                  <a:pt x="5042245" y="489431"/>
                </a:cubicBezTo>
                <a:cubicBezTo>
                  <a:pt x="5053899" y="489431"/>
                  <a:pt x="5069437" y="489431"/>
                  <a:pt x="5077207" y="489431"/>
                </a:cubicBezTo>
                <a:cubicBezTo>
                  <a:pt x="5081091" y="489431"/>
                  <a:pt x="5096630" y="489431"/>
                  <a:pt x="5108284" y="489431"/>
                </a:cubicBezTo>
                <a:cubicBezTo>
                  <a:pt x="5154899" y="489431"/>
                  <a:pt x="5174322" y="489431"/>
                  <a:pt x="5267553" y="481662"/>
                </a:cubicBezTo>
                <a:cubicBezTo>
                  <a:pt x="5283092" y="481662"/>
                  <a:pt x="5302515" y="481662"/>
                  <a:pt x="5310284" y="481662"/>
                </a:cubicBezTo>
                <a:cubicBezTo>
                  <a:pt x="5318053" y="481662"/>
                  <a:pt x="5341361" y="477777"/>
                  <a:pt x="5356900" y="477777"/>
                </a:cubicBezTo>
                <a:cubicBezTo>
                  <a:pt x="5376323" y="477777"/>
                  <a:pt x="5395746" y="477777"/>
                  <a:pt x="5399630" y="477777"/>
                </a:cubicBezTo>
                <a:cubicBezTo>
                  <a:pt x="5415169" y="481662"/>
                  <a:pt x="5446246" y="481662"/>
                  <a:pt x="5473438" y="477777"/>
                </a:cubicBezTo>
                <a:cubicBezTo>
                  <a:pt x="5485092" y="477777"/>
                  <a:pt x="5500631" y="477777"/>
                  <a:pt x="5504515" y="481662"/>
                </a:cubicBezTo>
                <a:cubicBezTo>
                  <a:pt x="5512285" y="481662"/>
                  <a:pt x="5520054" y="481662"/>
                  <a:pt x="5523939" y="481662"/>
                </a:cubicBezTo>
                <a:cubicBezTo>
                  <a:pt x="5527823" y="481662"/>
                  <a:pt x="5535592" y="481662"/>
                  <a:pt x="5543362" y="481662"/>
                </a:cubicBezTo>
                <a:cubicBezTo>
                  <a:pt x="5555016" y="481662"/>
                  <a:pt x="5613285" y="485546"/>
                  <a:pt x="5648247" y="481662"/>
                </a:cubicBezTo>
                <a:cubicBezTo>
                  <a:pt x="5652131" y="481662"/>
                  <a:pt x="5656016" y="481662"/>
                  <a:pt x="5659900" y="485546"/>
                </a:cubicBezTo>
                <a:cubicBezTo>
                  <a:pt x="5663785" y="485546"/>
                  <a:pt x="5675439" y="485546"/>
                  <a:pt x="5687093" y="485546"/>
                </a:cubicBezTo>
                <a:cubicBezTo>
                  <a:pt x="5694862" y="485546"/>
                  <a:pt x="5710401" y="485546"/>
                  <a:pt x="5714285" y="485546"/>
                </a:cubicBezTo>
                <a:cubicBezTo>
                  <a:pt x="5757016" y="485546"/>
                  <a:pt x="5764785" y="485546"/>
                  <a:pt x="5764785" y="481662"/>
                </a:cubicBezTo>
                <a:cubicBezTo>
                  <a:pt x="5764785" y="481662"/>
                  <a:pt x="5753131" y="481662"/>
                  <a:pt x="5741478" y="477777"/>
                </a:cubicBezTo>
                <a:cubicBezTo>
                  <a:pt x="5714285" y="477777"/>
                  <a:pt x="5667670" y="473893"/>
                  <a:pt x="5659900" y="473893"/>
                </a:cubicBezTo>
                <a:cubicBezTo>
                  <a:pt x="5652131" y="473893"/>
                  <a:pt x="5644362" y="470009"/>
                  <a:pt x="5636593" y="470009"/>
                </a:cubicBezTo>
                <a:cubicBezTo>
                  <a:pt x="5624939" y="470009"/>
                  <a:pt x="5621054" y="470009"/>
                  <a:pt x="5593862" y="470009"/>
                </a:cubicBezTo>
                <a:cubicBezTo>
                  <a:pt x="5589977" y="466124"/>
                  <a:pt x="5586093" y="466124"/>
                  <a:pt x="5582208" y="466124"/>
                </a:cubicBezTo>
                <a:cubicBezTo>
                  <a:pt x="5582208" y="462240"/>
                  <a:pt x="5570554" y="462240"/>
                  <a:pt x="5558900" y="462240"/>
                </a:cubicBezTo>
                <a:cubicBezTo>
                  <a:pt x="5547246" y="462240"/>
                  <a:pt x="5527823" y="462240"/>
                  <a:pt x="5512285" y="458356"/>
                </a:cubicBezTo>
                <a:cubicBezTo>
                  <a:pt x="5500631" y="458356"/>
                  <a:pt x="5488977" y="458356"/>
                  <a:pt x="5481208" y="458356"/>
                </a:cubicBezTo>
                <a:cubicBezTo>
                  <a:pt x="5465669" y="458356"/>
                  <a:pt x="5442361" y="458356"/>
                  <a:pt x="5438477" y="454471"/>
                </a:cubicBezTo>
                <a:cubicBezTo>
                  <a:pt x="5430707" y="454471"/>
                  <a:pt x="5407400" y="454471"/>
                  <a:pt x="5372438" y="454471"/>
                </a:cubicBezTo>
                <a:cubicBezTo>
                  <a:pt x="5360784" y="454471"/>
                  <a:pt x="5329707" y="450587"/>
                  <a:pt x="5325823" y="450587"/>
                </a:cubicBezTo>
                <a:cubicBezTo>
                  <a:pt x="5321938" y="450587"/>
                  <a:pt x="5314169" y="450587"/>
                  <a:pt x="5302515" y="450587"/>
                </a:cubicBezTo>
                <a:cubicBezTo>
                  <a:pt x="5290861" y="450587"/>
                  <a:pt x="5279207" y="450587"/>
                  <a:pt x="5279207" y="450587"/>
                </a:cubicBezTo>
                <a:cubicBezTo>
                  <a:pt x="5275322" y="450587"/>
                  <a:pt x="5252015" y="446702"/>
                  <a:pt x="5224822" y="446702"/>
                </a:cubicBezTo>
                <a:cubicBezTo>
                  <a:pt x="5197630" y="446702"/>
                  <a:pt x="5166553" y="446702"/>
                  <a:pt x="5162668" y="446702"/>
                </a:cubicBezTo>
                <a:cubicBezTo>
                  <a:pt x="5151014" y="446702"/>
                  <a:pt x="5147130" y="446702"/>
                  <a:pt x="5154899" y="442818"/>
                </a:cubicBezTo>
                <a:cubicBezTo>
                  <a:pt x="5154899" y="438934"/>
                  <a:pt x="5154899" y="438934"/>
                  <a:pt x="5154899" y="435049"/>
                </a:cubicBezTo>
                <a:cubicBezTo>
                  <a:pt x="5147130" y="435049"/>
                  <a:pt x="5147130" y="431165"/>
                  <a:pt x="5158784" y="427281"/>
                </a:cubicBezTo>
                <a:cubicBezTo>
                  <a:pt x="5174322" y="427281"/>
                  <a:pt x="5178207" y="431165"/>
                  <a:pt x="5170438" y="435049"/>
                </a:cubicBezTo>
                <a:cubicBezTo>
                  <a:pt x="5162668" y="435049"/>
                  <a:pt x="5162668" y="438934"/>
                  <a:pt x="5166553" y="438934"/>
                </a:cubicBezTo>
                <a:cubicBezTo>
                  <a:pt x="5174322" y="438934"/>
                  <a:pt x="5189861" y="438934"/>
                  <a:pt x="5193745" y="435049"/>
                </a:cubicBezTo>
                <a:cubicBezTo>
                  <a:pt x="5197630" y="435049"/>
                  <a:pt x="5197630" y="435049"/>
                  <a:pt x="5201515" y="435049"/>
                </a:cubicBezTo>
                <a:cubicBezTo>
                  <a:pt x="5201515" y="435049"/>
                  <a:pt x="5209284" y="435049"/>
                  <a:pt x="5217053" y="435049"/>
                </a:cubicBezTo>
                <a:cubicBezTo>
                  <a:pt x="5228707" y="431165"/>
                  <a:pt x="5259784" y="431165"/>
                  <a:pt x="5294746" y="435049"/>
                </a:cubicBezTo>
                <a:cubicBezTo>
                  <a:pt x="5302515" y="435049"/>
                  <a:pt x="5321938" y="435049"/>
                  <a:pt x="5337476" y="435049"/>
                </a:cubicBezTo>
                <a:cubicBezTo>
                  <a:pt x="5353015" y="431165"/>
                  <a:pt x="5376323" y="435049"/>
                  <a:pt x="5391861" y="435049"/>
                </a:cubicBezTo>
                <a:cubicBezTo>
                  <a:pt x="5415169" y="435049"/>
                  <a:pt x="5434592" y="438934"/>
                  <a:pt x="5465669" y="438934"/>
                </a:cubicBezTo>
                <a:cubicBezTo>
                  <a:pt x="5473438" y="438934"/>
                  <a:pt x="5481208" y="438934"/>
                  <a:pt x="5485092" y="438934"/>
                </a:cubicBezTo>
                <a:cubicBezTo>
                  <a:pt x="5492862" y="438934"/>
                  <a:pt x="5516169" y="438934"/>
                  <a:pt x="5535592" y="438934"/>
                </a:cubicBezTo>
                <a:cubicBezTo>
                  <a:pt x="5539477" y="438934"/>
                  <a:pt x="5551131" y="438934"/>
                  <a:pt x="5562785" y="442818"/>
                </a:cubicBezTo>
                <a:cubicBezTo>
                  <a:pt x="5586093" y="442818"/>
                  <a:pt x="5632708" y="446702"/>
                  <a:pt x="5640477" y="446702"/>
                </a:cubicBezTo>
                <a:cubicBezTo>
                  <a:pt x="5644362" y="446702"/>
                  <a:pt x="5652131" y="446702"/>
                  <a:pt x="5656016" y="446702"/>
                </a:cubicBezTo>
                <a:cubicBezTo>
                  <a:pt x="5663785" y="446702"/>
                  <a:pt x="5683208" y="446702"/>
                  <a:pt x="5698747" y="450587"/>
                </a:cubicBezTo>
                <a:cubicBezTo>
                  <a:pt x="5714285" y="450587"/>
                  <a:pt x="5733708" y="450587"/>
                  <a:pt x="5737593" y="454471"/>
                </a:cubicBezTo>
                <a:cubicBezTo>
                  <a:pt x="5745362" y="454471"/>
                  <a:pt x="5757016" y="454471"/>
                  <a:pt x="5760901" y="454471"/>
                </a:cubicBezTo>
                <a:cubicBezTo>
                  <a:pt x="5776439" y="454471"/>
                  <a:pt x="5799747" y="458356"/>
                  <a:pt x="5830824" y="462240"/>
                </a:cubicBezTo>
                <a:cubicBezTo>
                  <a:pt x="5854132" y="466124"/>
                  <a:pt x="5904632" y="470009"/>
                  <a:pt x="5924055" y="470009"/>
                </a:cubicBezTo>
                <a:cubicBezTo>
                  <a:pt x="5927940" y="470009"/>
                  <a:pt x="5939594" y="473893"/>
                  <a:pt x="5943478" y="473893"/>
                </a:cubicBezTo>
                <a:cubicBezTo>
                  <a:pt x="5955132" y="473893"/>
                  <a:pt x="6001748" y="477777"/>
                  <a:pt x="6036709" y="477777"/>
                </a:cubicBezTo>
                <a:cubicBezTo>
                  <a:pt x="6052248" y="481662"/>
                  <a:pt x="6067786" y="481662"/>
                  <a:pt x="6067786" y="481662"/>
                </a:cubicBezTo>
                <a:cubicBezTo>
                  <a:pt x="6071671" y="481662"/>
                  <a:pt x="6083325" y="485546"/>
                  <a:pt x="6094979" y="485546"/>
                </a:cubicBezTo>
                <a:cubicBezTo>
                  <a:pt x="6110517" y="485546"/>
                  <a:pt x="6122171" y="485546"/>
                  <a:pt x="6126056" y="485546"/>
                </a:cubicBezTo>
                <a:cubicBezTo>
                  <a:pt x="6133825" y="485546"/>
                  <a:pt x="6141594" y="485546"/>
                  <a:pt x="6149363" y="485546"/>
                </a:cubicBezTo>
                <a:cubicBezTo>
                  <a:pt x="6153248" y="485546"/>
                  <a:pt x="6161017" y="485546"/>
                  <a:pt x="6164902" y="485546"/>
                </a:cubicBezTo>
                <a:cubicBezTo>
                  <a:pt x="6176556" y="489431"/>
                  <a:pt x="6133825" y="489431"/>
                  <a:pt x="6110517" y="489431"/>
                </a:cubicBezTo>
                <a:cubicBezTo>
                  <a:pt x="6106632" y="489431"/>
                  <a:pt x="6098863" y="489431"/>
                  <a:pt x="6098863" y="489431"/>
                </a:cubicBezTo>
                <a:cubicBezTo>
                  <a:pt x="6098863" y="493315"/>
                  <a:pt x="6102748" y="493315"/>
                  <a:pt x="6106632" y="493315"/>
                </a:cubicBezTo>
                <a:cubicBezTo>
                  <a:pt x="6129940" y="493315"/>
                  <a:pt x="6153248" y="497199"/>
                  <a:pt x="6161017" y="501084"/>
                </a:cubicBezTo>
                <a:cubicBezTo>
                  <a:pt x="6164902" y="504968"/>
                  <a:pt x="6164902" y="504968"/>
                  <a:pt x="6164902" y="504968"/>
                </a:cubicBezTo>
                <a:cubicBezTo>
                  <a:pt x="6153248" y="504968"/>
                  <a:pt x="6153248" y="504968"/>
                  <a:pt x="6153248" y="504968"/>
                </a:cubicBezTo>
                <a:cubicBezTo>
                  <a:pt x="6145479" y="504968"/>
                  <a:pt x="6133825" y="504968"/>
                  <a:pt x="6129940" y="504968"/>
                </a:cubicBezTo>
                <a:cubicBezTo>
                  <a:pt x="6122171" y="504968"/>
                  <a:pt x="6118286" y="504968"/>
                  <a:pt x="6114402" y="504968"/>
                </a:cubicBezTo>
                <a:cubicBezTo>
                  <a:pt x="6110517" y="501084"/>
                  <a:pt x="6102748" y="501084"/>
                  <a:pt x="6098863" y="504968"/>
                </a:cubicBezTo>
                <a:cubicBezTo>
                  <a:pt x="6098863" y="504968"/>
                  <a:pt x="6091094" y="504968"/>
                  <a:pt x="6087209" y="504968"/>
                </a:cubicBezTo>
                <a:cubicBezTo>
                  <a:pt x="6083325" y="504968"/>
                  <a:pt x="6071671" y="501084"/>
                  <a:pt x="6063902" y="501084"/>
                </a:cubicBezTo>
                <a:cubicBezTo>
                  <a:pt x="6052248" y="501084"/>
                  <a:pt x="6040594" y="497199"/>
                  <a:pt x="6036709" y="497199"/>
                </a:cubicBezTo>
                <a:cubicBezTo>
                  <a:pt x="6025055" y="493315"/>
                  <a:pt x="6021171" y="493315"/>
                  <a:pt x="6021171" y="501084"/>
                </a:cubicBezTo>
                <a:cubicBezTo>
                  <a:pt x="6021171" y="504968"/>
                  <a:pt x="6021171" y="504968"/>
                  <a:pt x="5993978" y="501084"/>
                </a:cubicBezTo>
                <a:cubicBezTo>
                  <a:pt x="5951247" y="497199"/>
                  <a:pt x="5943478" y="497199"/>
                  <a:pt x="5935709" y="497199"/>
                </a:cubicBezTo>
                <a:cubicBezTo>
                  <a:pt x="5927940" y="497199"/>
                  <a:pt x="5924055" y="497199"/>
                  <a:pt x="5920170" y="493315"/>
                </a:cubicBezTo>
                <a:cubicBezTo>
                  <a:pt x="5920170" y="493315"/>
                  <a:pt x="5916286" y="493315"/>
                  <a:pt x="5912401" y="493315"/>
                </a:cubicBezTo>
                <a:cubicBezTo>
                  <a:pt x="5900747" y="493315"/>
                  <a:pt x="5881324" y="489431"/>
                  <a:pt x="5873555" y="489431"/>
                </a:cubicBezTo>
                <a:cubicBezTo>
                  <a:pt x="5869670" y="489431"/>
                  <a:pt x="5861901" y="489431"/>
                  <a:pt x="5861901" y="489431"/>
                </a:cubicBezTo>
                <a:cubicBezTo>
                  <a:pt x="5858016" y="489431"/>
                  <a:pt x="5846362" y="489431"/>
                  <a:pt x="5834709" y="489431"/>
                </a:cubicBezTo>
                <a:cubicBezTo>
                  <a:pt x="5823055" y="485546"/>
                  <a:pt x="5807516" y="485546"/>
                  <a:pt x="5795862" y="489431"/>
                </a:cubicBezTo>
                <a:cubicBezTo>
                  <a:pt x="5760901" y="489431"/>
                  <a:pt x="5733708" y="501084"/>
                  <a:pt x="5753131" y="501084"/>
                </a:cubicBezTo>
                <a:cubicBezTo>
                  <a:pt x="5757016" y="501084"/>
                  <a:pt x="5764785" y="504968"/>
                  <a:pt x="5768670" y="504968"/>
                </a:cubicBezTo>
                <a:cubicBezTo>
                  <a:pt x="5772555" y="508852"/>
                  <a:pt x="5784208" y="508852"/>
                  <a:pt x="5795862" y="508852"/>
                </a:cubicBezTo>
                <a:cubicBezTo>
                  <a:pt x="5803632" y="504968"/>
                  <a:pt x="5815285" y="504968"/>
                  <a:pt x="5819170" y="508852"/>
                </a:cubicBezTo>
                <a:cubicBezTo>
                  <a:pt x="5826939" y="508852"/>
                  <a:pt x="5830824" y="508852"/>
                  <a:pt x="5830824" y="508852"/>
                </a:cubicBezTo>
                <a:cubicBezTo>
                  <a:pt x="5834709" y="504968"/>
                  <a:pt x="5838593" y="508852"/>
                  <a:pt x="5838593" y="508852"/>
                </a:cubicBezTo>
                <a:cubicBezTo>
                  <a:pt x="5842478" y="508852"/>
                  <a:pt x="5850247" y="512737"/>
                  <a:pt x="5858016" y="508852"/>
                </a:cubicBezTo>
                <a:cubicBezTo>
                  <a:pt x="5865786" y="508852"/>
                  <a:pt x="5877439" y="512737"/>
                  <a:pt x="5885209" y="512737"/>
                </a:cubicBezTo>
                <a:cubicBezTo>
                  <a:pt x="5889093" y="512737"/>
                  <a:pt x="5904632" y="512737"/>
                  <a:pt x="5912401" y="512737"/>
                </a:cubicBezTo>
                <a:cubicBezTo>
                  <a:pt x="5924055" y="512737"/>
                  <a:pt x="5931824" y="512737"/>
                  <a:pt x="5931824" y="516621"/>
                </a:cubicBezTo>
                <a:cubicBezTo>
                  <a:pt x="5935709" y="516621"/>
                  <a:pt x="5935709" y="516621"/>
                  <a:pt x="5935709" y="516621"/>
                </a:cubicBezTo>
                <a:cubicBezTo>
                  <a:pt x="5939594" y="516621"/>
                  <a:pt x="5943478" y="516621"/>
                  <a:pt x="5951247" y="520506"/>
                </a:cubicBezTo>
                <a:cubicBezTo>
                  <a:pt x="5955132" y="520506"/>
                  <a:pt x="5970671" y="524390"/>
                  <a:pt x="5986209" y="524390"/>
                </a:cubicBezTo>
                <a:cubicBezTo>
                  <a:pt x="6001748" y="524390"/>
                  <a:pt x="6025055" y="520506"/>
                  <a:pt x="6036709" y="524390"/>
                </a:cubicBezTo>
                <a:cubicBezTo>
                  <a:pt x="6060017" y="524390"/>
                  <a:pt x="6106632" y="524390"/>
                  <a:pt x="6118286" y="520506"/>
                </a:cubicBezTo>
                <a:cubicBezTo>
                  <a:pt x="6118286" y="520506"/>
                  <a:pt x="6126056" y="520506"/>
                  <a:pt x="6129940" y="524390"/>
                </a:cubicBezTo>
                <a:cubicBezTo>
                  <a:pt x="6133825" y="524390"/>
                  <a:pt x="6145479" y="524390"/>
                  <a:pt x="6157133" y="524390"/>
                </a:cubicBezTo>
                <a:cubicBezTo>
                  <a:pt x="6180440" y="524390"/>
                  <a:pt x="6192094" y="524390"/>
                  <a:pt x="6195979" y="528274"/>
                </a:cubicBezTo>
                <a:cubicBezTo>
                  <a:pt x="6199863" y="532159"/>
                  <a:pt x="6227056" y="536043"/>
                  <a:pt x="6234825" y="532159"/>
                </a:cubicBezTo>
                <a:cubicBezTo>
                  <a:pt x="6234825" y="532159"/>
                  <a:pt x="6234825" y="528274"/>
                  <a:pt x="6234825" y="528274"/>
                </a:cubicBezTo>
                <a:cubicBezTo>
                  <a:pt x="6234825" y="528274"/>
                  <a:pt x="6234825" y="524390"/>
                  <a:pt x="6238710" y="524390"/>
                </a:cubicBezTo>
                <a:cubicBezTo>
                  <a:pt x="6246479" y="524390"/>
                  <a:pt x="6246479" y="524390"/>
                  <a:pt x="6246479" y="528274"/>
                </a:cubicBezTo>
                <a:cubicBezTo>
                  <a:pt x="6246479" y="536043"/>
                  <a:pt x="6246479" y="536043"/>
                  <a:pt x="6254248" y="536043"/>
                </a:cubicBezTo>
                <a:cubicBezTo>
                  <a:pt x="6262017" y="532159"/>
                  <a:pt x="6265902" y="532159"/>
                  <a:pt x="6269787" y="532159"/>
                </a:cubicBezTo>
                <a:cubicBezTo>
                  <a:pt x="6296979" y="532159"/>
                  <a:pt x="6304748" y="536043"/>
                  <a:pt x="6308633" y="536043"/>
                </a:cubicBezTo>
                <a:cubicBezTo>
                  <a:pt x="6308633" y="539927"/>
                  <a:pt x="6316402" y="539927"/>
                  <a:pt x="6328056" y="539927"/>
                </a:cubicBezTo>
                <a:cubicBezTo>
                  <a:pt x="6335825" y="539927"/>
                  <a:pt x="6339710" y="539927"/>
                  <a:pt x="6339710" y="543812"/>
                </a:cubicBezTo>
                <a:cubicBezTo>
                  <a:pt x="6339710" y="547696"/>
                  <a:pt x="6347479" y="551580"/>
                  <a:pt x="6351364" y="543812"/>
                </a:cubicBezTo>
                <a:cubicBezTo>
                  <a:pt x="6355248" y="539927"/>
                  <a:pt x="6355248" y="539927"/>
                  <a:pt x="6359133" y="547696"/>
                </a:cubicBezTo>
                <a:cubicBezTo>
                  <a:pt x="6363018" y="551580"/>
                  <a:pt x="6363018" y="551580"/>
                  <a:pt x="6382441" y="551580"/>
                </a:cubicBezTo>
                <a:cubicBezTo>
                  <a:pt x="6417403" y="551580"/>
                  <a:pt x="6432941" y="551580"/>
                  <a:pt x="6440710" y="551580"/>
                </a:cubicBezTo>
                <a:cubicBezTo>
                  <a:pt x="6444595" y="555465"/>
                  <a:pt x="6452364" y="555465"/>
                  <a:pt x="6456249" y="555465"/>
                </a:cubicBezTo>
                <a:cubicBezTo>
                  <a:pt x="6475672" y="555465"/>
                  <a:pt x="6487326" y="559349"/>
                  <a:pt x="6483441" y="563234"/>
                </a:cubicBezTo>
                <a:cubicBezTo>
                  <a:pt x="6483441" y="567118"/>
                  <a:pt x="6491210" y="567118"/>
                  <a:pt x="6549480" y="571002"/>
                </a:cubicBezTo>
                <a:cubicBezTo>
                  <a:pt x="6572788" y="571002"/>
                  <a:pt x="6596095" y="571002"/>
                  <a:pt x="6603865" y="574887"/>
                </a:cubicBezTo>
                <a:cubicBezTo>
                  <a:pt x="6611634" y="574887"/>
                  <a:pt x="6619403" y="574887"/>
                  <a:pt x="6627172" y="574887"/>
                </a:cubicBezTo>
                <a:cubicBezTo>
                  <a:pt x="6631057" y="574887"/>
                  <a:pt x="6642711" y="574887"/>
                  <a:pt x="6646595" y="574887"/>
                </a:cubicBezTo>
                <a:cubicBezTo>
                  <a:pt x="6650480" y="574887"/>
                  <a:pt x="6685442" y="574887"/>
                  <a:pt x="6708749" y="574887"/>
                </a:cubicBezTo>
                <a:cubicBezTo>
                  <a:pt x="6712634" y="574887"/>
                  <a:pt x="6716519" y="574887"/>
                  <a:pt x="6720403" y="578771"/>
                </a:cubicBezTo>
                <a:cubicBezTo>
                  <a:pt x="6720403" y="578771"/>
                  <a:pt x="6724288" y="578771"/>
                  <a:pt x="6724288" y="578771"/>
                </a:cubicBezTo>
                <a:cubicBezTo>
                  <a:pt x="6724288" y="578771"/>
                  <a:pt x="6732057" y="578771"/>
                  <a:pt x="6735942" y="578771"/>
                </a:cubicBezTo>
                <a:cubicBezTo>
                  <a:pt x="6743711" y="578771"/>
                  <a:pt x="6751480" y="578771"/>
                  <a:pt x="6759250" y="578771"/>
                </a:cubicBezTo>
                <a:cubicBezTo>
                  <a:pt x="6763134" y="578771"/>
                  <a:pt x="6774788" y="578771"/>
                  <a:pt x="6782557" y="582655"/>
                </a:cubicBezTo>
                <a:cubicBezTo>
                  <a:pt x="6790327" y="582655"/>
                  <a:pt x="6801980" y="582655"/>
                  <a:pt x="6805865" y="582655"/>
                </a:cubicBezTo>
                <a:cubicBezTo>
                  <a:pt x="6809750" y="582655"/>
                  <a:pt x="6817519" y="586540"/>
                  <a:pt x="6817519" y="586540"/>
                </a:cubicBezTo>
                <a:cubicBezTo>
                  <a:pt x="6817519" y="590424"/>
                  <a:pt x="6821404" y="590424"/>
                  <a:pt x="6825288" y="590424"/>
                </a:cubicBezTo>
                <a:cubicBezTo>
                  <a:pt x="6829173" y="586540"/>
                  <a:pt x="6829173" y="586540"/>
                  <a:pt x="6829173" y="590424"/>
                </a:cubicBezTo>
                <a:cubicBezTo>
                  <a:pt x="6829173" y="590424"/>
                  <a:pt x="6833058" y="590424"/>
                  <a:pt x="6833058" y="590424"/>
                </a:cubicBezTo>
                <a:cubicBezTo>
                  <a:pt x="6833058" y="590424"/>
                  <a:pt x="6836942" y="590424"/>
                  <a:pt x="6840826" y="590424"/>
                </a:cubicBezTo>
                <a:cubicBezTo>
                  <a:pt x="6848596" y="594309"/>
                  <a:pt x="6918519" y="598193"/>
                  <a:pt x="6941827" y="598193"/>
                </a:cubicBezTo>
                <a:cubicBezTo>
                  <a:pt x="6945712" y="598193"/>
                  <a:pt x="6957366" y="602077"/>
                  <a:pt x="6961250" y="602077"/>
                </a:cubicBezTo>
                <a:cubicBezTo>
                  <a:pt x="6965134" y="602077"/>
                  <a:pt x="6969019" y="605962"/>
                  <a:pt x="6972904" y="605962"/>
                </a:cubicBezTo>
                <a:cubicBezTo>
                  <a:pt x="6976788" y="602077"/>
                  <a:pt x="6984558" y="605962"/>
                  <a:pt x="6988442" y="605962"/>
                </a:cubicBezTo>
                <a:cubicBezTo>
                  <a:pt x="6992327" y="605962"/>
                  <a:pt x="7011750" y="605962"/>
                  <a:pt x="7027288" y="609846"/>
                </a:cubicBezTo>
                <a:cubicBezTo>
                  <a:pt x="7042827" y="609846"/>
                  <a:pt x="7062250" y="613730"/>
                  <a:pt x="7070020" y="613730"/>
                </a:cubicBezTo>
                <a:cubicBezTo>
                  <a:pt x="7073904" y="613730"/>
                  <a:pt x="7081674" y="613730"/>
                  <a:pt x="7085558" y="613730"/>
                </a:cubicBezTo>
                <a:cubicBezTo>
                  <a:pt x="7089442" y="613730"/>
                  <a:pt x="7097212" y="613730"/>
                  <a:pt x="7101096" y="617615"/>
                </a:cubicBezTo>
                <a:cubicBezTo>
                  <a:pt x="7108866" y="617615"/>
                  <a:pt x="7120520" y="617615"/>
                  <a:pt x="7132174" y="621499"/>
                </a:cubicBezTo>
                <a:cubicBezTo>
                  <a:pt x="7143828" y="621499"/>
                  <a:pt x="7155481" y="621499"/>
                  <a:pt x="7159366" y="621499"/>
                </a:cubicBezTo>
                <a:cubicBezTo>
                  <a:pt x="7163250" y="621499"/>
                  <a:pt x="7174904" y="621499"/>
                  <a:pt x="7182674" y="621499"/>
                </a:cubicBezTo>
                <a:cubicBezTo>
                  <a:pt x="7190443" y="621499"/>
                  <a:pt x="7198212" y="621499"/>
                  <a:pt x="7202096" y="621499"/>
                </a:cubicBezTo>
                <a:cubicBezTo>
                  <a:pt x="7202096" y="625383"/>
                  <a:pt x="7209866" y="625383"/>
                  <a:pt x="7217635" y="625383"/>
                </a:cubicBezTo>
                <a:cubicBezTo>
                  <a:pt x="7240943" y="629268"/>
                  <a:pt x="7252597" y="629268"/>
                  <a:pt x="7256482" y="633152"/>
                </a:cubicBezTo>
                <a:cubicBezTo>
                  <a:pt x="7260366" y="633152"/>
                  <a:pt x="7240943" y="633152"/>
                  <a:pt x="7225404" y="633152"/>
                </a:cubicBezTo>
                <a:cubicBezTo>
                  <a:pt x="7221520" y="629268"/>
                  <a:pt x="7213750" y="629268"/>
                  <a:pt x="7209866" y="629268"/>
                </a:cubicBezTo>
                <a:cubicBezTo>
                  <a:pt x="7202096" y="629268"/>
                  <a:pt x="7194328" y="629268"/>
                  <a:pt x="7186558" y="629268"/>
                </a:cubicBezTo>
                <a:cubicBezTo>
                  <a:pt x="7182674" y="629268"/>
                  <a:pt x="7163250" y="629268"/>
                  <a:pt x="7147712" y="625383"/>
                </a:cubicBezTo>
                <a:cubicBezTo>
                  <a:pt x="7132174" y="625383"/>
                  <a:pt x="7104981" y="625383"/>
                  <a:pt x="7093327" y="625383"/>
                </a:cubicBezTo>
                <a:cubicBezTo>
                  <a:pt x="7077788" y="621499"/>
                  <a:pt x="7050596" y="621499"/>
                  <a:pt x="7031173" y="617615"/>
                </a:cubicBezTo>
                <a:cubicBezTo>
                  <a:pt x="7011750" y="617615"/>
                  <a:pt x="6988442" y="617615"/>
                  <a:pt x="6980673" y="613730"/>
                </a:cubicBezTo>
                <a:cubicBezTo>
                  <a:pt x="6969019" y="613730"/>
                  <a:pt x="6965134" y="613730"/>
                  <a:pt x="6961250" y="617615"/>
                </a:cubicBezTo>
                <a:cubicBezTo>
                  <a:pt x="6957366" y="617615"/>
                  <a:pt x="6953480" y="617615"/>
                  <a:pt x="6953480" y="617615"/>
                </a:cubicBezTo>
                <a:cubicBezTo>
                  <a:pt x="6949596" y="617615"/>
                  <a:pt x="6934058" y="617615"/>
                  <a:pt x="6914634" y="617615"/>
                </a:cubicBezTo>
                <a:cubicBezTo>
                  <a:pt x="6891326" y="617615"/>
                  <a:pt x="6871904" y="617615"/>
                  <a:pt x="6868019" y="613730"/>
                </a:cubicBezTo>
                <a:cubicBezTo>
                  <a:pt x="6844711" y="613730"/>
                  <a:pt x="6817519" y="613730"/>
                  <a:pt x="6813634" y="617615"/>
                </a:cubicBezTo>
                <a:cubicBezTo>
                  <a:pt x="6809750" y="621499"/>
                  <a:pt x="6809750" y="621499"/>
                  <a:pt x="6813634" y="625383"/>
                </a:cubicBezTo>
                <a:cubicBezTo>
                  <a:pt x="6813634" y="625383"/>
                  <a:pt x="6817519" y="629268"/>
                  <a:pt x="6817519" y="625383"/>
                </a:cubicBezTo>
                <a:cubicBezTo>
                  <a:pt x="6821404" y="621499"/>
                  <a:pt x="6891326" y="629268"/>
                  <a:pt x="6899096" y="637037"/>
                </a:cubicBezTo>
                <a:cubicBezTo>
                  <a:pt x="6902980" y="637037"/>
                  <a:pt x="6906865" y="637037"/>
                  <a:pt x="6910750" y="637037"/>
                </a:cubicBezTo>
                <a:cubicBezTo>
                  <a:pt x="6914634" y="637037"/>
                  <a:pt x="6918519" y="644805"/>
                  <a:pt x="6910750" y="648690"/>
                </a:cubicBezTo>
                <a:cubicBezTo>
                  <a:pt x="6910750" y="648690"/>
                  <a:pt x="6906865" y="648690"/>
                  <a:pt x="6902980" y="648690"/>
                </a:cubicBezTo>
                <a:cubicBezTo>
                  <a:pt x="6895212" y="644805"/>
                  <a:pt x="6895212" y="644805"/>
                  <a:pt x="6895212" y="648690"/>
                </a:cubicBezTo>
                <a:cubicBezTo>
                  <a:pt x="6895212" y="648690"/>
                  <a:pt x="6906865" y="652574"/>
                  <a:pt x="6914634" y="652574"/>
                </a:cubicBezTo>
                <a:cubicBezTo>
                  <a:pt x="6914634" y="652574"/>
                  <a:pt x="6918519" y="652574"/>
                  <a:pt x="6918519" y="656459"/>
                </a:cubicBezTo>
                <a:cubicBezTo>
                  <a:pt x="6918519" y="660343"/>
                  <a:pt x="6922404" y="660343"/>
                  <a:pt x="6957366" y="664227"/>
                </a:cubicBezTo>
                <a:cubicBezTo>
                  <a:pt x="6972904" y="664227"/>
                  <a:pt x="6992327" y="664227"/>
                  <a:pt x="6992327" y="668112"/>
                </a:cubicBezTo>
                <a:cubicBezTo>
                  <a:pt x="7000096" y="668112"/>
                  <a:pt x="7050596" y="675880"/>
                  <a:pt x="7058366" y="675880"/>
                </a:cubicBezTo>
                <a:cubicBezTo>
                  <a:pt x="7058366" y="675880"/>
                  <a:pt x="7062250" y="675880"/>
                  <a:pt x="7066135" y="675880"/>
                </a:cubicBezTo>
                <a:cubicBezTo>
                  <a:pt x="7066135" y="679765"/>
                  <a:pt x="7070020" y="679765"/>
                  <a:pt x="7070020" y="679765"/>
                </a:cubicBezTo>
                <a:cubicBezTo>
                  <a:pt x="7073904" y="679765"/>
                  <a:pt x="7077788" y="679765"/>
                  <a:pt x="7077788" y="679765"/>
                </a:cubicBezTo>
                <a:cubicBezTo>
                  <a:pt x="7081674" y="679765"/>
                  <a:pt x="7112750" y="683649"/>
                  <a:pt x="7147712" y="687533"/>
                </a:cubicBezTo>
                <a:cubicBezTo>
                  <a:pt x="7159366" y="691418"/>
                  <a:pt x="7174904" y="691418"/>
                  <a:pt x="7186558" y="691418"/>
                </a:cubicBezTo>
                <a:cubicBezTo>
                  <a:pt x="7194328" y="695302"/>
                  <a:pt x="7209866" y="695302"/>
                  <a:pt x="7217635" y="695302"/>
                </a:cubicBezTo>
                <a:cubicBezTo>
                  <a:pt x="7225404" y="695302"/>
                  <a:pt x="7233174" y="695302"/>
                  <a:pt x="7237058" y="695302"/>
                </a:cubicBezTo>
                <a:cubicBezTo>
                  <a:pt x="7237058" y="695302"/>
                  <a:pt x="7240943" y="699187"/>
                  <a:pt x="7248712" y="699187"/>
                </a:cubicBezTo>
                <a:cubicBezTo>
                  <a:pt x="7272020" y="699187"/>
                  <a:pt x="7279790" y="699187"/>
                  <a:pt x="7287558" y="703071"/>
                </a:cubicBezTo>
                <a:cubicBezTo>
                  <a:pt x="7291443" y="706955"/>
                  <a:pt x="7303097" y="706955"/>
                  <a:pt x="7310866" y="710840"/>
                </a:cubicBezTo>
                <a:cubicBezTo>
                  <a:pt x="7318636" y="710840"/>
                  <a:pt x="7330290" y="710840"/>
                  <a:pt x="7341944" y="714724"/>
                </a:cubicBezTo>
                <a:cubicBezTo>
                  <a:pt x="7353597" y="714724"/>
                  <a:pt x="7365251" y="714724"/>
                  <a:pt x="7369136" y="714724"/>
                </a:cubicBezTo>
                <a:cubicBezTo>
                  <a:pt x="7369136" y="714724"/>
                  <a:pt x="7373020" y="714724"/>
                  <a:pt x="7376905" y="718608"/>
                </a:cubicBezTo>
                <a:cubicBezTo>
                  <a:pt x="7376905" y="718608"/>
                  <a:pt x="7384674" y="718608"/>
                  <a:pt x="7388559" y="718608"/>
                </a:cubicBezTo>
                <a:cubicBezTo>
                  <a:pt x="7396328" y="718608"/>
                  <a:pt x="7404098" y="718608"/>
                  <a:pt x="7404098" y="722493"/>
                </a:cubicBezTo>
                <a:cubicBezTo>
                  <a:pt x="7407982" y="722493"/>
                  <a:pt x="7411866" y="722493"/>
                  <a:pt x="7415751" y="722493"/>
                </a:cubicBezTo>
                <a:cubicBezTo>
                  <a:pt x="7419636" y="718608"/>
                  <a:pt x="7423520" y="718608"/>
                  <a:pt x="7431290" y="718608"/>
                </a:cubicBezTo>
                <a:cubicBezTo>
                  <a:pt x="7435174" y="718608"/>
                  <a:pt x="7458482" y="718608"/>
                  <a:pt x="7481790" y="722493"/>
                </a:cubicBezTo>
                <a:cubicBezTo>
                  <a:pt x="7532290" y="726377"/>
                  <a:pt x="7536174" y="726377"/>
                  <a:pt x="7524520" y="730261"/>
                </a:cubicBezTo>
                <a:cubicBezTo>
                  <a:pt x="7520636" y="730261"/>
                  <a:pt x="7512867" y="730261"/>
                  <a:pt x="7501213" y="730261"/>
                </a:cubicBezTo>
                <a:cubicBezTo>
                  <a:pt x="7493444" y="730261"/>
                  <a:pt x="7485674" y="730261"/>
                  <a:pt x="7481790" y="730261"/>
                </a:cubicBezTo>
                <a:cubicBezTo>
                  <a:pt x="7481790" y="730261"/>
                  <a:pt x="7477905" y="730261"/>
                  <a:pt x="7477905" y="730261"/>
                </a:cubicBezTo>
                <a:cubicBezTo>
                  <a:pt x="7474020" y="730261"/>
                  <a:pt x="7462366" y="730261"/>
                  <a:pt x="7450713" y="730261"/>
                </a:cubicBezTo>
                <a:cubicBezTo>
                  <a:pt x="7435174" y="730261"/>
                  <a:pt x="7411866" y="730261"/>
                  <a:pt x="7396328" y="726377"/>
                </a:cubicBezTo>
                <a:cubicBezTo>
                  <a:pt x="7380790" y="726377"/>
                  <a:pt x="7365251" y="726377"/>
                  <a:pt x="7357482" y="726377"/>
                </a:cubicBezTo>
                <a:cubicBezTo>
                  <a:pt x="7353597" y="726377"/>
                  <a:pt x="7338058" y="726377"/>
                  <a:pt x="7326405" y="726377"/>
                </a:cubicBezTo>
                <a:cubicBezTo>
                  <a:pt x="7314751" y="726377"/>
                  <a:pt x="7291443" y="726377"/>
                  <a:pt x="7275904" y="726377"/>
                </a:cubicBezTo>
                <a:cubicBezTo>
                  <a:pt x="7260366" y="726377"/>
                  <a:pt x="7240943" y="726377"/>
                  <a:pt x="7237058" y="726377"/>
                </a:cubicBezTo>
                <a:cubicBezTo>
                  <a:pt x="7221520" y="722493"/>
                  <a:pt x="7217635" y="726377"/>
                  <a:pt x="7229289" y="730261"/>
                </a:cubicBezTo>
                <a:cubicBezTo>
                  <a:pt x="7248712" y="734146"/>
                  <a:pt x="7248712" y="734146"/>
                  <a:pt x="7240943" y="738030"/>
                </a:cubicBezTo>
                <a:cubicBezTo>
                  <a:pt x="7237058" y="738030"/>
                  <a:pt x="7229289" y="738030"/>
                  <a:pt x="7221520" y="734146"/>
                </a:cubicBezTo>
                <a:cubicBezTo>
                  <a:pt x="7217635" y="734146"/>
                  <a:pt x="7205982" y="730261"/>
                  <a:pt x="7194328" y="730261"/>
                </a:cubicBezTo>
                <a:cubicBezTo>
                  <a:pt x="7186558" y="726377"/>
                  <a:pt x="7171020" y="726377"/>
                  <a:pt x="7159366" y="722493"/>
                </a:cubicBezTo>
                <a:cubicBezTo>
                  <a:pt x="7151596" y="722493"/>
                  <a:pt x="7128289" y="718608"/>
                  <a:pt x="7112750" y="718608"/>
                </a:cubicBezTo>
                <a:cubicBezTo>
                  <a:pt x="7097212" y="718608"/>
                  <a:pt x="7077788" y="714724"/>
                  <a:pt x="7070020" y="714724"/>
                </a:cubicBezTo>
                <a:cubicBezTo>
                  <a:pt x="7046712" y="710840"/>
                  <a:pt x="7042827" y="718608"/>
                  <a:pt x="7066135" y="722493"/>
                </a:cubicBezTo>
                <a:cubicBezTo>
                  <a:pt x="7085558" y="726377"/>
                  <a:pt x="7120520" y="734146"/>
                  <a:pt x="7128289" y="734146"/>
                </a:cubicBezTo>
                <a:cubicBezTo>
                  <a:pt x="7132174" y="738030"/>
                  <a:pt x="7139942" y="738030"/>
                  <a:pt x="7147712" y="741915"/>
                </a:cubicBezTo>
                <a:cubicBezTo>
                  <a:pt x="7155481" y="741915"/>
                  <a:pt x="7163250" y="745799"/>
                  <a:pt x="7163250" y="745799"/>
                </a:cubicBezTo>
                <a:cubicBezTo>
                  <a:pt x="7171020" y="745799"/>
                  <a:pt x="7186558" y="749683"/>
                  <a:pt x="7190443" y="749683"/>
                </a:cubicBezTo>
                <a:cubicBezTo>
                  <a:pt x="7190443" y="753568"/>
                  <a:pt x="7198212" y="753568"/>
                  <a:pt x="7205982" y="753568"/>
                </a:cubicBezTo>
                <a:cubicBezTo>
                  <a:pt x="7209866" y="757452"/>
                  <a:pt x="7221520" y="757452"/>
                  <a:pt x="7229289" y="757452"/>
                </a:cubicBezTo>
                <a:cubicBezTo>
                  <a:pt x="7240943" y="761336"/>
                  <a:pt x="7244828" y="761336"/>
                  <a:pt x="7244828" y="757452"/>
                </a:cubicBezTo>
                <a:cubicBezTo>
                  <a:pt x="7248712" y="757452"/>
                  <a:pt x="7248712" y="753568"/>
                  <a:pt x="7252597" y="757452"/>
                </a:cubicBezTo>
                <a:cubicBezTo>
                  <a:pt x="7256482" y="757452"/>
                  <a:pt x="7264250" y="757452"/>
                  <a:pt x="7275904" y="757452"/>
                </a:cubicBezTo>
                <a:cubicBezTo>
                  <a:pt x="7314751" y="757452"/>
                  <a:pt x="7341944" y="761336"/>
                  <a:pt x="7349712" y="769105"/>
                </a:cubicBezTo>
                <a:cubicBezTo>
                  <a:pt x="7353597" y="769105"/>
                  <a:pt x="7361366" y="772990"/>
                  <a:pt x="7365251" y="772990"/>
                </a:cubicBezTo>
                <a:cubicBezTo>
                  <a:pt x="7369136" y="772990"/>
                  <a:pt x="7376905" y="772990"/>
                  <a:pt x="7376905" y="772990"/>
                </a:cubicBezTo>
                <a:cubicBezTo>
                  <a:pt x="7376905" y="776874"/>
                  <a:pt x="7388559" y="776874"/>
                  <a:pt x="7396328" y="776874"/>
                </a:cubicBezTo>
                <a:cubicBezTo>
                  <a:pt x="7407982" y="776874"/>
                  <a:pt x="7423520" y="780758"/>
                  <a:pt x="7431290" y="780758"/>
                </a:cubicBezTo>
                <a:cubicBezTo>
                  <a:pt x="7442944" y="780758"/>
                  <a:pt x="7458482" y="780758"/>
                  <a:pt x="7466252" y="780758"/>
                </a:cubicBezTo>
                <a:cubicBezTo>
                  <a:pt x="7481790" y="784643"/>
                  <a:pt x="7489559" y="784643"/>
                  <a:pt x="7485674" y="788527"/>
                </a:cubicBezTo>
                <a:cubicBezTo>
                  <a:pt x="7485674" y="788527"/>
                  <a:pt x="7481790" y="788527"/>
                  <a:pt x="7477905" y="788527"/>
                </a:cubicBezTo>
                <a:cubicBezTo>
                  <a:pt x="7466252" y="788527"/>
                  <a:pt x="7454598" y="788527"/>
                  <a:pt x="7454598" y="792411"/>
                </a:cubicBezTo>
                <a:cubicBezTo>
                  <a:pt x="7454598" y="792411"/>
                  <a:pt x="7470136" y="796296"/>
                  <a:pt x="7470136" y="796296"/>
                </a:cubicBezTo>
                <a:cubicBezTo>
                  <a:pt x="7470136" y="792411"/>
                  <a:pt x="7508982" y="796296"/>
                  <a:pt x="7520636" y="800180"/>
                </a:cubicBezTo>
                <a:cubicBezTo>
                  <a:pt x="7536174" y="804065"/>
                  <a:pt x="7602213" y="811833"/>
                  <a:pt x="7609982" y="807949"/>
                </a:cubicBezTo>
                <a:cubicBezTo>
                  <a:pt x="7613867" y="807949"/>
                  <a:pt x="7609982" y="807949"/>
                  <a:pt x="7598328" y="804065"/>
                </a:cubicBezTo>
                <a:cubicBezTo>
                  <a:pt x="7575021" y="800180"/>
                  <a:pt x="7563367" y="796296"/>
                  <a:pt x="7540059" y="796296"/>
                </a:cubicBezTo>
                <a:cubicBezTo>
                  <a:pt x="7516752" y="796296"/>
                  <a:pt x="7508982" y="796296"/>
                  <a:pt x="7508982" y="792411"/>
                </a:cubicBezTo>
                <a:cubicBezTo>
                  <a:pt x="7508982" y="788527"/>
                  <a:pt x="7543944" y="788527"/>
                  <a:pt x="7567252" y="792411"/>
                </a:cubicBezTo>
                <a:cubicBezTo>
                  <a:pt x="7575021" y="792411"/>
                  <a:pt x="7594444" y="796296"/>
                  <a:pt x="7613867" y="796296"/>
                </a:cubicBezTo>
                <a:cubicBezTo>
                  <a:pt x="7629406" y="800180"/>
                  <a:pt x="7648828" y="800180"/>
                  <a:pt x="7648828" y="804065"/>
                </a:cubicBezTo>
                <a:cubicBezTo>
                  <a:pt x="7652714" y="804065"/>
                  <a:pt x="7656598" y="807949"/>
                  <a:pt x="7664367" y="807949"/>
                </a:cubicBezTo>
                <a:cubicBezTo>
                  <a:pt x="7676021" y="804065"/>
                  <a:pt x="7679906" y="807949"/>
                  <a:pt x="7676021" y="811833"/>
                </a:cubicBezTo>
                <a:cubicBezTo>
                  <a:pt x="7672136" y="815718"/>
                  <a:pt x="7664367" y="815718"/>
                  <a:pt x="7644944" y="811833"/>
                </a:cubicBezTo>
                <a:cubicBezTo>
                  <a:pt x="7617752" y="807949"/>
                  <a:pt x="7621636" y="807949"/>
                  <a:pt x="7621636" y="811833"/>
                </a:cubicBezTo>
                <a:cubicBezTo>
                  <a:pt x="7625521" y="815718"/>
                  <a:pt x="7641060" y="819602"/>
                  <a:pt x="7660482" y="819602"/>
                </a:cubicBezTo>
                <a:cubicBezTo>
                  <a:pt x="7668252" y="819602"/>
                  <a:pt x="7676021" y="819602"/>
                  <a:pt x="7676021" y="823486"/>
                </a:cubicBezTo>
                <a:cubicBezTo>
                  <a:pt x="7676021" y="823486"/>
                  <a:pt x="7679906" y="823486"/>
                  <a:pt x="7683790" y="823486"/>
                </a:cubicBezTo>
                <a:cubicBezTo>
                  <a:pt x="7687675" y="823486"/>
                  <a:pt x="7691560" y="823486"/>
                  <a:pt x="7691560" y="827371"/>
                </a:cubicBezTo>
                <a:cubicBezTo>
                  <a:pt x="7691560" y="827371"/>
                  <a:pt x="7691560" y="827371"/>
                  <a:pt x="7683790" y="827371"/>
                </a:cubicBezTo>
                <a:cubicBezTo>
                  <a:pt x="7676021" y="827371"/>
                  <a:pt x="7672136" y="831255"/>
                  <a:pt x="7676021" y="835139"/>
                </a:cubicBezTo>
                <a:cubicBezTo>
                  <a:pt x="7679906" y="835139"/>
                  <a:pt x="7699329" y="835139"/>
                  <a:pt x="7714868" y="839024"/>
                </a:cubicBezTo>
                <a:cubicBezTo>
                  <a:pt x="7742060" y="839024"/>
                  <a:pt x="7749829" y="842908"/>
                  <a:pt x="7749829" y="842908"/>
                </a:cubicBezTo>
                <a:cubicBezTo>
                  <a:pt x="7753714" y="850677"/>
                  <a:pt x="7753714" y="850677"/>
                  <a:pt x="7761483" y="846793"/>
                </a:cubicBezTo>
                <a:cubicBezTo>
                  <a:pt x="7769252" y="842908"/>
                  <a:pt x="7780906" y="842908"/>
                  <a:pt x="7777022" y="846793"/>
                </a:cubicBezTo>
                <a:cubicBezTo>
                  <a:pt x="7773137" y="854561"/>
                  <a:pt x="7777022" y="854561"/>
                  <a:pt x="7808098" y="854561"/>
                </a:cubicBezTo>
                <a:cubicBezTo>
                  <a:pt x="7819752" y="858446"/>
                  <a:pt x="7862483" y="870099"/>
                  <a:pt x="7874137" y="873983"/>
                </a:cubicBezTo>
                <a:cubicBezTo>
                  <a:pt x="7878022" y="873983"/>
                  <a:pt x="7881906" y="877868"/>
                  <a:pt x="7878022" y="877868"/>
                </a:cubicBezTo>
                <a:cubicBezTo>
                  <a:pt x="7878022" y="877868"/>
                  <a:pt x="7874137" y="881752"/>
                  <a:pt x="7866368" y="877868"/>
                </a:cubicBezTo>
                <a:cubicBezTo>
                  <a:pt x="7843060" y="877868"/>
                  <a:pt x="7792560" y="866214"/>
                  <a:pt x="7784790" y="866214"/>
                </a:cubicBezTo>
                <a:cubicBezTo>
                  <a:pt x="7773137" y="866214"/>
                  <a:pt x="7757598" y="866214"/>
                  <a:pt x="7749829" y="862330"/>
                </a:cubicBezTo>
                <a:cubicBezTo>
                  <a:pt x="7742060" y="862330"/>
                  <a:pt x="7730406" y="862330"/>
                  <a:pt x="7722636" y="862330"/>
                </a:cubicBezTo>
                <a:cubicBezTo>
                  <a:pt x="7707098" y="862330"/>
                  <a:pt x="7703214" y="862330"/>
                  <a:pt x="7703214" y="870099"/>
                </a:cubicBezTo>
                <a:cubicBezTo>
                  <a:pt x="7699329" y="870099"/>
                  <a:pt x="7699329" y="873983"/>
                  <a:pt x="7703214" y="873983"/>
                </a:cubicBezTo>
                <a:cubicBezTo>
                  <a:pt x="7703214" y="877868"/>
                  <a:pt x="7699329" y="877868"/>
                  <a:pt x="7687675" y="873983"/>
                </a:cubicBezTo>
                <a:cubicBezTo>
                  <a:pt x="7683790" y="873983"/>
                  <a:pt x="7676021" y="870099"/>
                  <a:pt x="7672136" y="873983"/>
                </a:cubicBezTo>
                <a:cubicBezTo>
                  <a:pt x="7668252" y="873983"/>
                  <a:pt x="7660482" y="873983"/>
                  <a:pt x="7656598" y="870099"/>
                </a:cubicBezTo>
                <a:cubicBezTo>
                  <a:pt x="7648828" y="866214"/>
                  <a:pt x="7613867" y="866214"/>
                  <a:pt x="7582790" y="866214"/>
                </a:cubicBezTo>
                <a:cubicBezTo>
                  <a:pt x="7563367" y="870099"/>
                  <a:pt x="7543944" y="870099"/>
                  <a:pt x="7540059" y="870099"/>
                </a:cubicBezTo>
                <a:cubicBezTo>
                  <a:pt x="7536174" y="870099"/>
                  <a:pt x="7528406" y="870099"/>
                  <a:pt x="7528406" y="873983"/>
                </a:cubicBezTo>
                <a:cubicBezTo>
                  <a:pt x="7524520" y="873983"/>
                  <a:pt x="7520636" y="873983"/>
                  <a:pt x="7516752" y="870099"/>
                </a:cubicBezTo>
                <a:cubicBezTo>
                  <a:pt x="7505098" y="866214"/>
                  <a:pt x="7497328" y="866214"/>
                  <a:pt x="7458482" y="866214"/>
                </a:cubicBezTo>
                <a:cubicBezTo>
                  <a:pt x="7446828" y="866214"/>
                  <a:pt x="7427405" y="862330"/>
                  <a:pt x="7415751" y="862330"/>
                </a:cubicBezTo>
                <a:cubicBezTo>
                  <a:pt x="7404098" y="858446"/>
                  <a:pt x="7388559" y="858446"/>
                  <a:pt x="7380790" y="858446"/>
                </a:cubicBezTo>
                <a:cubicBezTo>
                  <a:pt x="7349712" y="858446"/>
                  <a:pt x="7334174" y="858446"/>
                  <a:pt x="7303097" y="850677"/>
                </a:cubicBezTo>
                <a:cubicBezTo>
                  <a:pt x="7260366" y="842908"/>
                  <a:pt x="7240943" y="842908"/>
                  <a:pt x="7233174" y="842908"/>
                </a:cubicBezTo>
                <a:cubicBezTo>
                  <a:pt x="7229289" y="846793"/>
                  <a:pt x="7229289" y="846793"/>
                  <a:pt x="7233174" y="850677"/>
                </a:cubicBezTo>
                <a:cubicBezTo>
                  <a:pt x="7237058" y="850677"/>
                  <a:pt x="7240943" y="854561"/>
                  <a:pt x="7240943" y="854561"/>
                </a:cubicBezTo>
                <a:cubicBezTo>
                  <a:pt x="7244828" y="854561"/>
                  <a:pt x="7244828" y="854561"/>
                  <a:pt x="7248712" y="854561"/>
                </a:cubicBezTo>
                <a:cubicBezTo>
                  <a:pt x="7248712" y="854561"/>
                  <a:pt x="7252597" y="858446"/>
                  <a:pt x="7256482" y="858446"/>
                </a:cubicBezTo>
                <a:cubicBezTo>
                  <a:pt x="7256482" y="854561"/>
                  <a:pt x="7260366" y="858446"/>
                  <a:pt x="7264250" y="858446"/>
                </a:cubicBezTo>
                <a:cubicBezTo>
                  <a:pt x="7264250" y="858446"/>
                  <a:pt x="7268136" y="858446"/>
                  <a:pt x="7272020" y="858446"/>
                </a:cubicBezTo>
                <a:cubicBezTo>
                  <a:pt x="7275904" y="858446"/>
                  <a:pt x="7291443" y="862330"/>
                  <a:pt x="7310866" y="862330"/>
                </a:cubicBezTo>
                <a:cubicBezTo>
                  <a:pt x="7353597" y="870099"/>
                  <a:pt x="7380790" y="873983"/>
                  <a:pt x="7446828" y="877868"/>
                </a:cubicBezTo>
                <a:cubicBezTo>
                  <a:pt x="7474020" y="877868"/>
                  <a:pt x="7477905" y="877868"/>
                  <a:pt x="7497328" y="885636"/>
                </a:cubicBezTo>
                <a:cubicBezTo>
                  <a:pt x="7505098" y="885636"/>
                  <a:pt x="7516752" y="889521"/>
                  <a:pt x="7524520" y="889521"/>
                </a:cubicBezTo>
                <a:cubicBezTo>
                  <a:pt x="7543944" y="889521"/>
                  <a:pt x="7586674" y="893405"/>
                  <a:pt x="7598328" y="893405"/>
                </a:cubicBezTo>
                <a:cubicBezTo>
                  <a:pt x="7629406" y="897289"/>
                  <a:pt x="7672136" y="901174"/>
                  <a:pt x="7691560" y="905058"/>
                </a:cubicBezTo>
                <a:cubicBezTo>
                  <a:pt x="7703214" y="905058"/>
                  <a:pt x="7714868" y="905058"/>
                  <a:pt x="7714868" y="908942"/>
                </a:cubicBezTo>
                <a:cubicBezTo>
                  <a:pt x="7714868" y="908942"/>
                  <a:pt x="7718752" y="908942"/>
                  <a:pt x="7722636" y="908942"/>
                </a:cubicBezTo>
                <a:cubicBezTo>
                  <a:pt x="7738175" y="908942"/>
                  <a:pt x="7753714" y="908942"/>
                  <a:pt x="7761483" y="916711"/>
                </a:cubicBezTo>
                <a:cubicBezTo>
                  <a:pt x="7765368" y="920596"/>
                  <a:pt x="7769252" y="920596"/>
                  <a:pt x="7792560" y="924480"/>
                </a:cubicBezTo>
                <a:cubicBezTo>
                  <a:pt x="7804214" y="924480"/>
                  <a:pt x="7819752" y="928364"/>
                  <a:pt x="7823637" y="928364"/>
                </a:cubicBezTo>
                <a:cubicBezTo>
                  <a:pt x="7827522" y="928364"/>
                  <a:pt x="7835291" y="928364"/>
                  <a:pt x="7835291" y="928364"/>
                </a:cubicBezTo>
                <a:cubicBezTo>
                  <a:pt x="7839176" y="924480"/>
                  <a:pt x="7835291" y="932249"/>
                  <a:pt x="7831406" y="940017"/>
                </a:cubicBezTo>
                <a:cubicBezTo>
                  <a:pt x="7827522" y="940017"/>
                  <a:pt x="7823637" y="943902"/>
                  <a:pt x="7823637" y="943902"/>
                </a:cubicBezTo>
                <a:cubicBezTo>
                  <a:pt x="7827522" y="943902"/>
                  <a:pt x="7839176" y="947786"/>
                  <a:pt x="7854714" y="951671"/>
                </a:cubicBezTo>
                <a:cubicBezTo>
                  <a:pt x="7870252" y="951671"/>
                  <a:pt x="7893560" y="955555"/>
                  <a:pt x="7909098" y="959439"/>
                </a:cubicBezTo>
                <a:cubicBezTo>
                  <a:pt x="7924637" y="959439"/>
                  <a:pt x="7944060" y="963324"/>
                  <a:pt x="7951830" y="963324"/>
                </a:cubicBezTo>
                <a:cubicBezTo>
                  <a:pt x="7959599" y="967208"/>
                  <a:pt x="7971252" y="971092"/>
                  <a:pt x="7982906" y="971092"/>
                </a:cubicBezTo>
                <a:cubicBezTo>
                  <a:pt x="7990676" y="974977"/>
                  <a:pt x="7998445" y="978861"/>
                  <a:pt x="7998445" y="978861"/>
                </a:cubicBezTo>
                <a:cubicBezTo>
                  <a:pt x="8006214" y="978861"/>
                  <a:pt x="8041176" y="982746"/>
                  <a:pt x="8045060" y="986630"/>
                </a:cubicBezTo>
                <a:cubicBezTo>
                  <a:pt x="8048945" y="986630"/>
                  <a:pt x="8052830" y="986630"/>
                  <a:pt x="8060599" y="990514"/>
                </a:cubicBezTo>
                <a:cubicBezTo>
                  <a:pt x="8095560" y="994399"/>
                  <a:pt x="8130522" y="1002167"/>
                  <a:pt x="8138292" y="1006052"/>
                </a:cubicBezTo>
                <a:cubicBezTo>
                  <a:pt x="8142176" y="1009936"/>
                  <a:pt x="8149946" y="1009936"/>
                  <a:pt x="8153830" y="1009936"/>
                </a:cubicBezTo>
                <a:cubicBezTo>
                  <a:pt x="8165484" y="1009936"/>
                  <a:pt x="8177138" y="1009936"/>
                  <a:pt x="8196561" y="1017705"/>
                </a:cubicBezTo>
                <a:cubicBezTo>
                  <a:pt x="8200446" y="1017705"/>
                  <a:pt x="8208215" y="1021589"/>
                  <a:pt x="8208215" y="1021589"/>
                </a:cubicBezTo>
                <a:cubicBezTo>
                  <a:pt x="8215984" y="1021589"/>
                  <a:pt x="8289792" y="1033242"/>
                  <a:pt x="8316984" y="1041011"/>
                </a:cubicBezTo>
                <a:cubicBezTo>
                  <a:pt x="8328638" y="1044895"/>
                  <a:pt x="8355830" y="1048780"/>
                  <a:pt x="8379138" y="1056549"/>
                </a:cubicBezTo>
                <a:cubicBezTo>
                  <a:pt x="8421869" y="1064317"/>
                  <a:pt x="8445177" y="1068202"/>
                  <a:pt x="8456831" y="1072086"/>
                </a:cubicBezTo>
                <a:cubicBezTo>
                  <a:pt x="8460716" y="1072086"/>
                  <a:pt x="8472369" y="1075970"/>
                  <a:pt x="8484023" y="1075970"/>
                </a:cubicBezTo>
                <a:cubicBezTo>
                  <a:pt x="8499562" y="1079855"/>
                  <a:pt x="8511216" y="1083739"/>
                  <a:pt x="8518985" y="1083739"/>
                </a:cubicBezTo>
                <a:cubicBezTo>
                  <a:pt x="8522870" y="1087623"/>
                  <a:pt x="8534523" y="1087623"/>
                  <a:pt x="8538408" y="1091508"/>
                </a:cubicBezTo>
                <a:cubicBezTo>
                  <a:pt x="8546177" y="1091508"/>
                  <a:pt x="8553947" y="1091508"/>
                  <a:pt x="8561716" y="1095392"/>
                </a:cubicBezTo>
                <a:cubicBezTo>
                  <a:pt x="8569485" y="1095392"/>
                  <a:pt x="8581139" y="1099277"/>
                  <a:pt x="8585024" y="1099277"/>
                </a:cubicBezTo>
                <a:cubicBezTo>
                  <a:pt x="8592793" y="1099277"/>
                  <a:pt x="8600562" y="1103161"/>
                  <a:pt x="8608331" y="1107045"/>
                </a:cubicBezTo>
                <a:cubicBezTo>
                  <a:pt x="8612216" y="1107045"/>
                  <a:pt x="8627754" y="1110930"/>
                  <a:pt x="8639408" y="1110930"/>
                </a:cubicBezTo>
                <a:cubicBezTo>
                  <a:pt x="8674370" y="1114814"/>
                  <a:pt x="8713216" y="1122583"/>
                  <a:pt x="8736524" y="1126467"/>
                </a:cubicBezTo>
                <a:cubicBezTo>
                  <a:pt x="8740409" y="1130352"/>
                  <a:pt x="8752063" y="1134236"/>
                  <a:pt x="8767601" y="1134236"/>
                </a:cubicBezTo>
                <a:cubicBezTo>
                  <a:pt x="8779255" y="1138120"/>
                  <a:pt x="8790909" y="1142005"/>
                  <a:pt x="8798678" y="1142005"/>
                </a:cubicBezTo>
                <a:cubicBezTo>
                  <a:pt x="8802563" y="1145889"/>
                  <a:pt x="8821986" y="1149773"/>
                  <a:pt x="8849178" y="1153658"/>
                </a:cubicBezTo>
                <a:cubicBezTo>
                  <a:pt x="8872486" y="1161427"/>
                  <a:pt x="8895794" y="1165311"/>
                  <a:pt x="8899678" y="1165311"/>
                </a:cubicBezTo>
                <a:cubicBezTo>
                  <a:pt x="8903563" y="1169195"/>
                  <a:pt x="8907448" y="1169195"/>
                  <a:pt x="8911332" y="1169195"/>
                </a:cubicBezTo>
                <a:cubicBezTo>
                  <a:pt x="8915217" y="1169195"/>
                  <a:pt x="8919101" y="1169195"/>
                  <a:pt x="8922986" y="1173080"/>
                </a:cubicBezTo>
                <a:cubicBezTo>
                  <a:pt x="8926871" y="1173080"/>
                  <a:pt x="8930755" y="1173080"/>
                  <a:pt x="8934640" y="1176964"/>
                </a:cubicBezTo>
                <a:cubicBezTo>
                  <a:pt x="8938525" y="1176964"/>
                  <a:pt x="8946294" y="1176964"/>
                  <a:pt x="8950178" y="1176964"/>
                </a:cubicBezTo>
                <a:cubicBezTo>
                  <a:pt x="8954063" y="1180848"/>
                  <a:pt x="8969602" y="1184733"/>
                  <a:pt x="8985140" y="1184733"/>
                </a:cubicBezTo>
                <a:cubicBezTo>
                  <a:pt x="9000679" y="1188617"/>
                  <a:pt x="9012332" y="1192501"/>
                  <a:pt x="9016217" y="1192501"/>
                </a:cubicBezTo>
                <a:cubicBezTo>
                  <a:pt x="9020102" y="1192501"/>
                  <a:pt x="9023986" y="1196386"/>
                  <a:pt x="9023986" y="1196386"/>
                </a:cubicBezTo>
                <a:cubicBezTo>
                  <a:pt x="9023986" y="1196386"/>
                  <a:pt x="9031756" y="1196386"/>
                  <a:pt x="9039525" y="1196386"/>
                </a:cubicBezTo>
                <a:cubicBezTo>
                  <a:pt x="9047294" y="1200270"/>
                  <a:pt x="9058948" y="1204155"/>
                  <a:pt x="9058948" y="1204155"/>
                </a:cubicBezTo>
                <a:cubicBezTo>
                  <a:pt x="9082256" y="1208039"/>
                  <a:pt x="9086140" y="1211923"/>
                  <a:pt x="9070602" y="1219692"/>
                </a:cubicBezTo>
                <a:cubicBezTo>
                  <a:pt x="9062833" y="1219692"/>
                  <a:pt x="9058948" y="1219692"/>
                  <a:pt x="9031756" y="1215808"/>
                </a:cubicBezTo>
                <a:cubicBezTo>
                  <a:pt x="9027871" y="1215808"/>
                  <a:pt x="9020102" y="1215808"/>
                  <a:pt x="9016217" y="1215808"/>
                </a:cubicBezTo>
                <a:cubicBezTo>
                  <a:pt x="9012332" y="1211923"/>
                  <a:pt x="9004563" y="1211923"/>
                  <a:pt x="9004563" y="1211923"/>
                </a:cubicBezTo>
                <a:cubicBezTo>
                  <a:pt x="9000679" y="1208039"/>
                  <a:pt x="8992909" y="1204155"/>
                  <a:pt x="8981255" y="1204155"/>
                </a:cubicBezTo>
                <a:cubicBezTo>
                  <a:pt x="8973486" y="1200270"/>
                  <a:pt x="8965717" y="1200270"/>
                  <a:pt x="8961832" y="1200270"/>
                </a:cubicBezTo>
                <a:cubicBezTo>
                  <a:pt x="8961832" y="1196386"/>
                  <a:pt x="8957948" y="1196386"/>
                  <a:pt x="8950178" y="1196386"/>
                </a:cubicBezTo>
                <a:cubicBezTo>
                  <a:pt x="8938525" y="1192501"/>
                  <a:pt x="8880255" y="1176964"/>
                  <a:pt x="8841409" y="1169195"/>
                </a:cubicBezTo>
                <a:cubicBezTo>
                  <a:pt x="8825870" y="1165311"/>
                  <a:pt x="8806447" y="1157542"/>
                  <a:pt x="8802563" y="1157542"/>
                </a:cubicBezTo>
                <a:cubicBezTo>
                  <a:pt x="8794793" y="1153658"/>
                  <a:pt x="8779255" y="1149773"/>
                  <a:pt x="8767601" y="1149773"/>
                </a:cubicBezTo>
                <a:cubicBezTo>
                  <a:pt x="8755947" y="1145889"/>
                  <a:pt x="8744293" y="1145889"/>
                  <a:pt x="8740409" y="1142005"/>
                </a:cubicBezTo>
                <a:cubicBezTo>
                  <a:pt x="8740409" y="1142005"/>
                  <a:pt x="8728755" y="1142005"/>
                  <a:pt x="8720986" y="1138120"/>
                </a:cubicBezTo>
                <a:cubicBezTo>
                  <a:pt x="8709332" y="1138120"/>
                  <a:pt x="8693793" y="1134236"/>
                  <a:pt x="8682139" y="1134236"/>
                </a:cubicBezTo>
                <a:cubicBezTo>
                  <a:pt x="8674370" y="1130352"/>
                  <a:pt x="8654947" y="1126467"/>
                  <a:pt x="8639408" y="1122583"/>
                </a:cubicBezTo>
                <a:cubicBezTo>
                  <a:pt x="8623870" y="1122583"/>
                  <a:pt x="8608331" y="1118698"/>
                  <a:pt x="8604447" y="1114814"/>
                </a:cubicBezTo>
                <a:cubicBezTo>
                  <a:pt x="8600562" y="1114814"/>
                  <a:pt x="8592793" y="1114814"/>
                  <a:pt x="8588908" y="1114814"/>
                </a:cubicBezTo>
                <a:cubicBezTo>
                  <a:pt x="8581139" y="1110930"/>
                  <a:pt x="8573370" y="1110930"/>
                  <a:pt x="8569485" y="1110930"/>
                </a:cubicBezTo>
                <a:cubicBezTo>
                  <a:pt x="8557831" y="1107045"/>
                  <a:pt x="8449062" y="1083739"/>
                  <a:pt x="8433523" y="1083739"/>
                </a:cubicBezTo>
                <a:cubicBezTo>
                  <a:pt x="8425754" y="1079855"/>
                  <a:pt x="8406331" y="1079855"/>
                  <a:pt x="8394677" y="1075970"/>
                </a:cubicBezTo>
                <a:cubicBezTo>
                  <a:pt x="8355830" y="1068202"/>
                  <a:pt x="8348062" y="1068202"/>
                  <a:pt x="8344177" y="1075970"/>
                </a:cubicBezTo>
                <a:cubicBezTo>
                  <a:pt x="8344177" y="1075970"/>
                  <a:pt x="8344177" y="1075970"/>
                  <a:pt x="8328638" y="1075970"/>
                </a:cubicBezTo>
                <a:cubicBezTo>
                  <a:pt x="8320869" y="1072086"/>
                  <a:pt x="8309215" y="1072086"/>
                  <a:pt x="8305330" y="1068202"/>
                </a:cubicBezTo>
                <a:cubicBezTo>
                  <a:pt x="8297562" y="1068202"/>
                  <a:pt x="8289792" y="1068202"/>
                  <a:pt x="8285908" y="1068202"/>
                </a:cubicBezTo>
                <a:cubicBezTo>
                  <a:pt x="8282023" y="1064317"/>
                  <a:pt x="8270369" y="1064317"/>
                  <a:pt x="8262600" y="1064317"/>
                </a:cubicBezTo>
                <a:cubicBezTo>
                  <a:pt x="8254830" y="1060433"/>
                  <a:pt x="8243176" y="1060433"/>
                  <a:pt x="8243176" y="1060433"/>
                </a:cubicBezTo>
                <a:cubicBezTo>
                  <a:pt x="8235408" y="1056549"/>
                  <a:pt x="8215984" y="1052664"/>
                  <a:pt x="8208215" y="1052664"/>
                </a:cubicBezTo>
                <a:cubicBezTo>
                  <a:pt x="8208215" y="1052664"/>
                  <a:pt x="8200446" y="1052664"/>
                  <a:pt x="8196561" y="1052664"/>
                </a:cubicBezTo>
                <a:cubicBezTo>
                  <a:pt x="8177138" y="1044895"/>
                  <a:pt x="8157714" y="1041011"/>
                  <a:pt x="8149946" y="1041011"/>
                </a:cubicBezTo>
                <a:cubicBezTo>
                  <a:pt x="8142176" y="1041011"/>
                  <a:pt x="8130522" y="1037127"/>
                  <a:pt x="8118868" y="1033242"/>
                </a:cubicBezTo>
                <a:cubicBezTo>
                  <a:pt x="8099446" y="1029358"/>
                  <a:pt x="8091676" y="1029358"/>
                  <a:pt x="8072253" y="1033242"/>
                </a:cubicBezTo>
                <a:cubicBezTo>
                  <a:pt x="8060599" y="1033242"/>
                  <a:pt x="8045060" y="1033242"/>
                  <a:pt x="8041176" y="1029358"/>
                </a:cubicBezTo>
                <a:cubicBezTo>
                  <a:pt x="8002330" y="1021589"/>
                  <a:pt x="7990676" y="1021589"/>
                  <a:pt x="7971252" y="1021589"/>
                </a:cubicBezTo>
                <a:cubicBezTo>
                  <a:pt x="7959599" y="1021589"/>
                  <a:pt x="7947945" y="1021589"/>
                  <a:pt x="7944060" y="1021589"/>
                </a:cubicBezTo>
                <a:cubicBezTo>
                  <a:pt x="7936291" y="1017705"/>
                  <a:pt x="7924637" y="1017705"/>
                  <a:pt x="7897445" y="1017705"/>
                </a:cubicBezTo>
                <a:cubicBezTo>
                  <a:pt x="7881906" y="1013820"/>
                  <a:pt x="7866368" y="1013820"/>
                  <a:pt x="7858598" y="1009936"/>
                </a:cubicBezTo>
                <a:cubicBezTo>
                  <a:pt x="7854714" y="1009936"/>
                  <a:pt x="7846944" y="1006052"/>
                  <a:pt x="7843060" y="1006052"/>
                </a:cubicBezTo>
                <a:cubicBezTo>
                  <a:pt x="7835291" y="1002167"/>
                  <a:pt x="7827522" y="1002167"/>
                  <a:pt x="7823637" y="1002167"/>
                </a:cubicBezTo>
                <a:cubicBezTo>
                  <a:pt x="7815868" y="998283"/>
                  <a:pt x="7808098" y="1002167"/>
                  <a:pt x="7811983" y="1006052"/>
                </a:cubicBezTo>
                <a:cubicBezTo>
                  <a:pt x="7811983" y="1006052"/>
                  <a:pt x="7811983" y="1006052"/>
                  <a:pt x="7815868" y="1006052"/>
                </a:cubicBezTo>
                <a:cubicBezTo>
                  <a:pt x="7819752" y="1006052"/>
                  <a:pt x="7827522" y="1009936"/>
                  <a:pt x="7831406" y="1009936"/>
                </a:cubicBezTo>
                <a:cubicBezTo>
                  <a:pt x="7839176" y="1013820"/>
                  <a:pt x="7843060" y="1013820"/>
                  <a:pt x="7846944" y="1013820"/>
                </a:cubicBezTo>
                <a:cubicBezTo>
                  <a:pt x="7854714" y="1013820"/>
                  <a:pt x="7862483" y="1017705"/>
                  <a:pt x="7866368" y="1025474"/>
                </a:cubicBezTo>
                <a:cubicBezTo>
                  <a:pt x="7866368" y="1025474"/>
                  <a:pt x="7878022" y="1029358"/>
                  <a:pt x="7885791" y="1029358"/>
                </a:cubicBezTo>
                <a:cubicBezTo>
                  <a:pt x="7897445" y="1029358"/>
                  <a:pt x="7909098" y="1033242"/>
                  <a:pt x="7912984" y="1037127"/>
                </a:cubicBezTo>
                <a:cubicBezTo>
                  <a:pt x="7916868" y="1037127"/>
                  <a:pt x="7928522" y="1041011"/>
                  <a:pt x="7936291" y="1044895"/>
                </a:cubicBezTo>
                <a:cubicBezTo>
                  <a:pt x="7963484" y="1048780"/>
                  <a:pt x="7994560" y="1052664"/>
                  <a:pt x="8002330" y="1056549"/>
                </a:cubicBezTo>
                <a:cubicBezTo>
                  <a:pt x="8006214" y="1056549"/>
                  <a:pt x="8017868" y="1056549"/>
                  <a:pt x="8025638" y="1056549"/>
                </a:cubicBezTo>
                <a:cubicBezTo>
                  <a:pt x="8052830" y="1056549"/>
                  <a:pt x="8056714" y="1060433"/>
                  <a:pt x="8056714" y="1060433"/>
                </a:cubicBezTo>
                <a:cubicBezTo>
                  <a:pt x="8056714" y="1064317"/>
                  <a:pt x="8087792" y="1072086"/>
                  <a:pt x="8095560" y="1072086"/>
                </a:cubicBezTo>
                <a:cubicBezTo>
                  <a:pt x="8099446" y="1072086"/>
                  <a:pt x="8103330" y="1072086"/>
                  <a:pt x="8103330" y="1072086"/>
                </a:cubicBezTo>
                <a:cubicBezTo>
                  <a:pt x="8103330" y="1075970"/>
                  <a:pt x="8107214" y="1075970"/>
                  <a:pt x="8111099" y="1075970"/>
                </a:cubicBezTo>
                <a:cubicBezTo>
                  <a:pt x="8114984" y="1075970"/>
                  <a:pt x="8126638" y="1079855"/>
                  <a:pt x="8138292" y="1079855"/>
                </a:cubicBezTo>
                <a:cubicBezTo>
                  <a:pt x="8146061" y="1083739"/>
                  <a:pt x="8161600" y="1083739"/>
                  <a:pt x="8165484" y="1087623"/>
                </a:cubicBezTo>
                <a:cubicBezTo>
                  <a:pt x="8169368" y="1087623"/>
                  <a:pt x="8177138" y="1087623"/>
                  <a:pt x="8177138" y="1087623"/>
                </a:cubicBezTo>
                <a:cubicBezTo>
                  <a:pt x="8177138" y="1091508"/>
                  <a:pt x="8181022" y="1091508"/>
                  <a:pt x="8184907" y="1091508"/>
                </a:cubicBezTo>
                <a:cubicBezTo>
                  <a:pt x="8184907" y="1091508"/>
                  <a:pt x="8192676" y="1091508"/>
                  <a:pt x="8196561" y="1091508"/>
                </a:cubicBezTo>
                <a:cubicBezTo>
                  <a:pt x="8200446" y="1095392"/>
                  <a:pt x="8204330" y="1095392"/>
                  <a:pt x="8208215" y="1095392"/>
                </a:cubicBezTo>
                <a:cubicBezTo>
                  <a:pt x="8212100" y="1095392"/>
                  <a:pt x="8243176" y="1099277"/>
                  <a:pt x="8254830" y="1103161"/>
                </a:cubicBezTo>
                <a:cubicBezTo>
                  <a:pt x="8258715" y="1103161"/>
                  <a:pt x="8262600" y="1103161"/>
                  <a:pt x="8266484" y="1103161"/>
                </a:cubicBezTo>
                <a:cubicBezTo>
                  <a:pt x="8266484" y="1103161"/>
                  <a:pt x="8274254" y="1103161"/>
                  <a:pt x="8278138" y="1107045"/>
                </a:cubicBezTo>
                <a:cubicBezTo>
                  <a:pt x="8285908" y="1110930"/>
                  <a:pt x="8289792" y="1110930"/>
                  <a:pt x="8293676" y="1110930"/>
                </a:cubicBezTo>
                <a:cubicBezTo>
                  <a:pt x="8297562" y="1110930"/>
                  <a:pt x="8398562" y="1130352"/>
                  <a:pt x="8433523" y="1138120"/>
                </a:cubicBezTo>
                <a:cubicBezTo>
                  <a:pt x="8456831" y="1142005"/>
                  <a:pt x="8464600" y="1145889"/>
                  <a:pt x="8476254" y="1145889"/>
                </a:cubicBezTo>
                <a:cubicBezTo>
                  <a:pt x="8491793" y="1145889"/>
                  <a:pt x="8511216" y="1149773"/>
                  <a:pt x="8515100" y="1153658"/>
                </a:cubicBezTo>
                <a:cubicBezTo>
                  <a:pt x="8518985" y="1153658"/>
                  <a:pt x="8553947" y="1161427"/>
                  <a:pt x="8604447" y="1173080"/>
                </a:cubicBezTo>
                <a:cubicBezTo>
                  <a:pt x="8623870" y="1176964"/>
                  <a:pt x="8658832" y="1184733"/>
                  <a:pt x="8682139" y="1188617"/>
                </a:cubicBezTo>
                <a:cubicBezTo>
                  <a:pt x="8705447" y="1192501"/>
                  <a:pt x="8732639" y="1200270"/>
                  <a:pt x="8736524" y="1200270"/>
                </a:cubicBezTo>
                <a:cubicBezTo>
                  <a:pt x="8740409" y="1200270"/>
                  <a:pt x="8748178" y="1200270"/>
                  <a:pt x="8752063" y="1204155"/>
                </a:cubicBezTo>
                <a:cubicBezTo>
                  <a:pt x="8759832" y="1204155"/>
                  <a:pt x="8818101" y="1215808"/>
                  <a:pt x="8845294" y="1219692"/>
                </a:cubicBezTo>
                <a:cubicBezTo>
                  <a:pt x="8856947" y="1223576"/>
                  <a:pt x="8872486" y="1227461"/>
                  <a:pt x="8884140" y="1227461"/>
                </a:cubicBezTo>
                <a:cubicBezTo>
                  <a:pt x="8915217" y="1235230"/>
                  <a:pt x="8965717" y="1239114"/>
                  <a:pt x="9000679" y="1239114"/>
                </a:cubicBezTo>
                <a:cubicBezTo>
                  <a:pt x="9023986" y="1239114"/>
                  <a:pt x="9023986" y="1242998"/>
                  <a:pt x="9004563" y="1246883"/>
                </a:cubicBezTo>
                <a:cubicBezTo>
                  <a:pt x="8977371" y="1246883"/>
                  <a:pt x="8950178" y="1246883"/>
                  <a:pt x="8849178" y="1231345"/>
                </a:cubicBezTo>
                <a:cubicBezTo>
                  <a:pt x="8794793" y="1223576"/>
                  <a:pt x="8717101" y="1208039"/>
                  <a:pt x="8651062" y="1192501"/>
                </a:cubicBezTo>
                <a:cubicBezTo>
                  <a:pt x="8635524" y="1188617"/>
                  <a:pt x="8608331" y="1180848"/>
                  <a:pt x="8588908" y="1180848"/>
                </a:cubicBezTo>
                <a:cubicBezTo>
                  <a:pt x="8573370" y="1176964"/>
                  <a:pt x="8546177" y="1169195"/>
                  <a:pt x="8530639" y="1169195"/>
                </a:cubicBezTo>
                <a:cubicBezTo>
                  <a:pt x="8503446" y="1161427"/>
                  <a:pt x="8476254" y="1157542"/>
                  <a:pt x="8491793" y="1161427"/>
                </a:cubicBezTo>
                <a:cubicBezTo>
                  <a:pt x="8495677" y="1161427"/>
                  <a:pt x="8499562" y="1165311"/>
                  <a:pt x="8499562" y="1165311"/>
                </a:cubicBezTo>
                <a:cubicBezTo>
                  <a:pt x="8499562" y="1169195"/>
                  <a:pt x="8511216" y="1173080"/>
                  <a:pt x="8550062" y="1180848"/>
                </a:cubicBezTo>
                <a:cubicBezTo>
                  <a:pt x="8565600" y="1184733"/>
                  <a:pt x="8581139" y="1188617"/>
                  <a:pt x="8585024" y="1188617"/>
                </a:cubicBezTo>
                <a:cubicBezTo>
                  <a:pt x="8588908" y="1192501"/>
                  <a:pt x="8588908" y="1192501"/>
                  <a:pt x="8682139" y="1208039"/>
                </a:cubicBezTo>
                <a:cubicBezTo>
                  <a:pt x="8686024" y="1211923"/>
                  <a:pt x="8701562" y="1215808"/>
                  <a:pt x="8709332" y="1215808"/>
                </a:cubicBezTo>
                <a:cubicBezTo>
                  <a:pt x="8720986" y="1219692"/>
                  <a:pt x="8736524" y="1223576"/>
                  <a:pt x="8744293" y="1223576"/>
                </a:cubicBezTo>
                <a:cubicBezTo>
                  <a:pt x="8759832" y="1227461"/>
                  <a:pt x="8849178" y="1246883"/>
                  <a:pt x="8880255" y="1254651"/>
                </a:cubicBezTo>
                <a:cubicBezTo>
                  <a:pt x="8891909" y="1258536"/>
                  <a:pt x="8899678" y="1262420"/>
                  <a:pt x="8903563" y="1262420"/>
                </a:cubicBezTo>
                <a:cubicBezTo>
                  <a:pt x="8907448" y="1262420"/>
                  <a:pt x="8915217" y="1266304"/>
                  <a:pt x="8919101" y="1266304"/>
                </a:cubicBezTo>
                <a:cubicBezTo>
                  <a:pt x="8926871" y="1266304"/>
                  <a:pt x="8934640" y="1266304"/>
                  <a:pt x="8942409" y="1270189"/>
                </a:cubicBezTo>
                <a:cubicBezTo>
                  <a:pt x="8946294" y="1270189"/>
                  <a:pt x="8954063" y="1274073"/>
                  <a:pt x="8961832" y="1274073"/>
                </a:cubicBezTo>
                <a:cubicBezTo>
                  <a:pt x="8969602" y="1277958"/>
                  <a:pt x="8973486" y="1277958"/>
                  <a:pt x="8973486" y="1277958"/>
                </a:cubicBezTo>
                <a:cubicBezTo>
                  <a:pt x="8973486" y="1281842"/>
                  <a:pt x="8977371" y="1281842"/>
                  <a:pt x="8981255" y="1281842"/>
                </a:cubicBezTo>
                <a:cubicBezTo>
                  <a:pt x="8989025" y="1281842"/>
                  <a:pt x="9000679" y="1285726"/>
                  <a:pt x="9012332" y="1289611"/>
                </a:cubicBezTo>
                <a:cubicBezTo>
                  <a:pt x="9023986" y="1289611"/>
                  <a:pt x="9039525" y="1293495"/>
                  <a:pt x="9047294" y="1293495"/>
                </a:cubicBezTo>
                <a:cubicBezTo>
                  <a:pt x="9070602" y="1297379"/>
                  <a:pt x="9090025" y="1301264"/>
                  <a:pt x="9090025" y="1305148"/>
                </a:cubicBezTo>
                <a:cubicBezTo>
                  <a:pt x="9090025" y="1309033"/>
                  <a:pt x="9090025" y="1309033"/>
                  <a:pt x="9090025" y="1309033"/>
                </a:cubicBezTo>
                <a:cubicBezTo>
                  <a:pt x="9078371" y="1309033"/>
                  <a:pt x="9012332" y="1297379"/>
                  <a:pt x="8992909" y="1293495"/>
                </a:cubicBezTo>
                <a:cubicBezTo>
                  <a:pt x="8985140" y="1293495"/>
                  <a:pt x="8977371" y="1289611"/>
                  <a:pt x="8973486" y="1289611"/>
                </a:cubicBezTo>
                <a:cubicBezTo>
                  <a:pt x="8969602" y="1289611"/>
                  <a:pt x="8965717" y="1289611"/>
                  <a:pt x="8957948" y="1285726"/>
                </a:cubicBezTo>
                <a:cubicBezTo>
                  <a:pt x="8954063" y="1285726"/>
                  <a:pt x="8946294" y="1281842"/>
                  <a:pt x="8934640" y="1281842"/>
                </a:cubicBezTo>
                <a:cubicBezTo>
                  <a:pt x="8922986" y="1281842"/>
                  <a:pt x="8919101" y="1281842"/>
                  <a:pt x="8915217" y="1277958"/>
                </a:cubicBezTo>
                <a:cubicBezTo>
                  <a:pt x="8915217" y="1274073"/>
                  <a:pt x="8911332" y="1274073"/>
                  <a:pt x="8903563" y="1274073"/>
                </a:cubicBezTo>
                <a:cubicBezTo>
                  <a:pt x="8899678" y="1274073"/>
                  <a:pt x="8891909" y="1274073"/>
                  <a:pt x="8884140" y="1270189"/>
                </a:cubicBezTo>
                <a:cubicBezTo>
                  <a:pt x="8880255" y="1270189"/>
                  <a:pt x="8864717" y="1266304"/>
                  <a:pt x="8853063" y="1266304"/>
                </a:cubicBezTo>
                <a:cubicBezTo>
                  <a:pt x="8845294" y="1262420"/>
                  <a:pt x="8825870" y="1262420"/>
                  <a:pt x="8818101" y="1258536"/>
                </a:cubicBezTo>
                <a:cubicBezTo>
                  <a:pt x="8790909" y="1254651"/>
                  <a:pt x="8783140" y="1250767"/>
                  <a:pt x="8779255" y="1250767"/>
                </a:cubicBezTo>
                <a:cubicBezTo>
                  <a:pt x="8779255" y="1250767"/>
                  <a:pt x="8771486" y="1250767"/>
                  <a:pt x="8759832" y="1246883"/>
                </a:cubicBezTo>
                <a:cubicBezTo>
                  <a:pt x="8752063" y="1246883"/>
                  <a:pt x="8740409" y="1242998"/>
                  <a:pt x="8732639" y="1242998"/>
                </a:cubicBezTo>
                <a:cubicBezTo>
                  <a:pt x="8720986" y="1239114"/>
                  <a:pt x="8709332" y="1239114"/>
                  <a:pt x="8689909" y="1235230"/>
                </a:cubicBezTo>
                <a:cubicBezTo>
                  <a:pt x="8682139" y="1231345"/>
                  <a:pt x="8670485" y="1231345"/>
                  <a:pt x="8666601" y="1227461"/>
                </a:cubicBezTo>
                <a:cubicBezTo>
                  <a:pt x="8658832" y="1227461"/>
                  <a:pt x="8643293" y="1223576"/>
                  <a:pt x="8635524" y="1223576"/>
                </a:cubicBezTo>
                <a:cubicBezTo>
                  <a:pt x="8623870" y="1219692"/>
                  <a:pt x="8612216" y="1219692"/>
                  <a:pt x="8608331" y="1219692"/>
                </a:cubicBezTo>
                <a:cubicBezTo>
                  <a:pt x="8600562" y="1219692"/>
                  <a:pt x="8565600" y="1211923"/>
                  <a:pt x="8534523" y="1204155"/>
                </a:cubicBezTo>
                <a:cubicBezTo>
                  <a:pt x="8526754" y="1200270"/>
                  <a:pt x="8518985" y="1200270"/>
                  <a:pt x="8515100" y="1200270"/>
                </a:cubicBezTo>
                <a:cubicBezTo>
                  <a:pt x="8507331" y="1200270"/>
                  <a:pt x="8491793" y="1196386"/>
                  <a:pt x="8480139" y="1196386"/>
                </a:cubicBezTo>
                <a:cubicBezTo>
                  <a:pt x="8468485" y="1192501"/>
                  <a:pt x="8449062" y="1188617"/>
                  <a:pt x="8441292" y="1188617"/>
                </a:cubicBezTo>
                <a:cubicBezTo>
                  <a:pt x="8433523" y="1188617"/>
                  <a:pt x="8425754" y="1184733"/>
                  <a:pt x="8421869" y="1184733"/>
                </a:cubicBezTo>
                <a:cubicBezTo>
                  <a:pt x="8402446" y="1176964"/>
                  <a:pt x="8383023" y="1173080"/>
                  <a:pt x="8375254" y="1173080"/>
                </a:cubicBezTo>
                <a:cubicBezTo>
                  <a:pt x="8375254" y="1173080"/>
                  <a:pt x="8367484" y="1173080"/>
                  <a:pt x="8363600" y="1173080"/>
                </a:cubicBezTo>
                <a:cubicBezTo>
                  <a:pt x="8359716" y="1169195"/>
                  <a:pt x="8348062" y="1169195"/>
                  <a:pt x="8340292" y="1165311"/>
                </a:cubicBezTo>
                <a:cubicBezTo>
                  <a:pt x="8328638" y="1165311"/>
                  <a:pt x="8305330" y="1161427"/>
                  <a:pt x="8289792" y="1157542"/>
                </a:cubicBezTo>
                <a:cubicBezTo>
                  <a:pt x="8254830" y="1149773"/>
                  <a:pt x="8239292" y="1149773"/>
                  <a:pt x="8223754" y="1149773"/>
                </a:cubicBezTo>
                <a:cubicBezTo>
                  <a:pt x="8215984" y="1149773"/>
                  <a:pt x="8200446" y="1149773"/>
                  <a:pt x="8192676" y="1145889"/>
                </a:cubicBezTo>
                <a:cubicBezTo>
                  <a:pt x="8184907" y="1142005"/>
                  <a:pt x="8169368" y="1142005"/>
                  <a:pt x="8161600" y="1142005"/>
                </a:cubicBezTo>
                <a:cubicBezTo>
                  <a:pt x="8149946" y="1142005"/>
                  <a:pt x="8149946" y="1142005"/>
                  <a:pt x="8153830" y="1145889"/>
                </a:cubicBezTo>
                <a:cubicBezTo>
                  <a:pt x="8157714" y="1149773"/>
                  <a:pt x="8165484" y="1149773"/>
                  <a:pt x="8173253" y="1153658"/>
                </a:cubicBezTo>
                <a:cubicBezTo>
                  <a:pt x="8196561" y="1157542"/>
                  <a:pt x="8208215" y="1161427"/>
                  <a:pt x="8208215" y="1161427"/>
                </a:cubicBezTo>
                <a:cubicBezTo>
                  <a:pt x="8208215" y="1165311"/>
                  <a:pt x="8192676" y="1161427"/>
                  <a:pt x="8165484" y="1153658"/>
                </a:cubicBezTo>
                <a:cubicBezTo>
                  <a:pt x="8142176" y="1149773"/>
                  <a:pt x="8114984" y="1142005"/>
                  <a:pt x="8095560" y="1142005"/>
                </a:cubicBezTo>
                <a:cubicBezTo>
                  <a:pt x="8087792" y="1138120"/>
                  <a:pt x="8076138" y="1138120"/>
                  <a:pt x="8068368" y="1134236"/>
                </a:cubicBezTo>
                <a:cubicBezTo>
                  <a:pt x="8064484" y="1134236"/>
                  <a:pt x="8056714" y="1134236"/>
                  <a:pt x="8052830" y="1134236"/>
                </a:cubicBezTo>
                <a:cubicBezTo>
                  <a:pt x="8048945" y="1130352"/>
                  <a:pt x="8045060" y="1130352"/>
                  <a:pt x="8045060" y="1126467"/>
                </a:cubicBezTo>
                <a:cubicBezTo>
                  <a:pt x="8048945" y="1122583"/>
                  <a:pt x="8045060" y="1122583"/>
                  <a:pt x="8041176" y="1126467"/>
                </a:cubicBezTo>
                <a:cubicBezTo>
                  <a:pt x="8041176" y="1130352"/>
                  <a:pt x="8037292" y="1130352"/>
                  <a:pt x="8033406" y="1126467"/>
                </a:cubicBezTo>
                <a:cubicBezTo>
                  <a:pt x="8033406" y="1126467"/>
                  <a:pt x="8021753" y="1126467"/>
                  <a:pt x="8013984" y="1122583"/>
                </a:cubicBezTo>
                <a:cubicBezTo>
                  <a:pt x="7975138" y="1118698"/>
                  <a:pt x="7944060" y="1110930"/>
                  <a:pt x="7932406" y="1110930"/>
                </a:cubicBezTo>
                <a:cubicBezTo>
                  <a:pt x="7924637" y="1107045"/>
                  <a:pt x="7916868" y="1107045"/>
                  <a:pt x="7909098" y="1107045"/>
                </a:cubicBezTo>
                <a:cubicBezTo>
                  <a:pt x="7901330" y="1107045"/>
                  <a:pt x="7893560" y="1103161"/>
                  <a:pt x="7889676" y="1103161"/>
                </a:cubicBezTo>
                <a:cubicBezTo>
                  <a:pt x="7885791" y="1103161"/>
                  <a:pt x="7885791" y="1103161"/>
                  <a:pt x="7885791" y="1107045"/>
                </a:cubicBezTo>
                <a:cubicBezTo>
                  <a:pt x="7889676" y="1110930"/>
                  <a:pt x="7893560" y="1110930"/>
                  <a:pt x="7893560" y="1110930"/>
                </a:cubicBezTo>
                <a:cubicBezTo>
                  <a:pt x="7897445" y="1110930"/>
                  <a:pt x="7905214" y="1110930"/>
                  <a:pt x="7909098" y="1114814"/>
                </a:cubicBezTo>
                <a:cubicBezTo>
                  <a:pt x="7916868" y="1118698"/>
                  <a:pt x="7936291" y="1122583"/>
                  <a:pt x="7951830" y="1122583"/>
                </a:cubicBezTo>
                <a:cubicBezTo>
                  <a:pt x="7967368" y="1126467"/>
                  <a:pt x="7982906" y="1126467"/>
                  <a:pt x="7982906" y="1130352"/>
                </a:cubicBezTo>
                <a:cubicBezTo>
                  <a:pt x="7982906" y="1130352"/>
                  <a:pt x="7998445" y="1134236"/>
                  <a:pt x="8013984" y="1142005"/>
                </a:cubicBezTo>
                <a:cubicBezTo>
                  <a:pt x="8021753" y="1142005"/>
                  <a:pt x="8037292" y="1145889"/>
                  <a:pt x="8072253" y="1149773"/>
                </a:cubicBezTo>
                <a:cubicBezTo>
                  <a:pt x="8111099" y="1157542"/>
                  <a:pt x="8114984" y="1157542"/>
                  <a:pt x="8122753" y="1161427"/>
                </a:cubicBezTo>
                <a:cubicBezTo>
                  <a:pt x="8126638" y="1165311"/>
                  <a:pt x="8146061" y="1169195"/>
                  <a:pt x="8169368" y="1169195"/>
                </a:cubicBezTo>
                <a:cubicBezTo>
                  <a:pt x="8177138" y="1173080"/>
                  <a:pt x="8188792" y="1173080"/>
                  <a:pt x="8212100" y="1180848"/>
                </a:cubicBezTo>
                <a:cubicBezTo>
                  <a:pt x="8215984" y="1184733"/>
                  <a:pt x="8223754" y="1184733"/>
                  <a:pt x="8231522" y="1188617"/>
                </a:cubicBezTo>
                <a:cubicBezTo>
                  <a:pt x="8239292" y="1188617"/>
                  <a:pt x="8250946" y="1192501"/>
                  <a:pt x="8258715" y="1192501"/>
                </a:cubicBezTo>
                <a:cubicBezTo>
                  <a:pt x="8270369" y="1196386"/>
                  <a:pt x="8282023" y="1200270"/>
                  <a:pt x="8289792" y="1200270"/>
                </a:cubicBezTo>
                <a:cubicBezTo>
                  <a:pt x="8293676" y="1204155"/>
                  <a:pt x="8305330" y="1204155"/>
                  <a:pt x="8313100" y="1208039"/>
                </a:cubicBezTo>
                <a:cubicBezTo>
                  <a:pt x="8320869" y="1208039"/>
                  <a:pt x="8328638" y="1208039"/>
                  <a:pt x="8332523" y="1208039"/>
                </a:cubicBezTo>
                <a:cubicBezTo>
                  <a:pt x="8336408" y="1211923"/>
                  <a:pt x="8340292" y="1211923"/>
                  <a:pt x="8344177" y="1211923"/>
                </a:cubicBezTo>
                <a:cubicBezTo>
                  <a:pt x="8348062" y="1215808"/>
                  <a:pt x="8351946" y="1215808"/>
                  <a:pt x="8359716" y="1215808"/>
                </a:cubicBezTo>
                <a:cubicBezTo>
                  <a:pt x="8363600" y="1215808"/>
                  <a:pt x="8371369" y="1219692"/>
                  <a:pt x="8375254" y="1219692"/>
                </a:cubicBezTo>
                <a:cubicBezTo>
                  <a:pt x="8379138" y="1219692"/>
                  <a:pt x="8398562" y="1223576"/>
                  <a:pt x="8417985" y="1227461"/>
                </a:cubicBezTo>
                <a:cubicBezTo>
                  <a:pt x="8433523" y="1231345"/>
                  <a:pt x="8460716" y="1239114"/>
                  <a:pt x="8472369" y="1239114"/>
                </a:cubicBezTo>
                <a:cubicBezTo>
                  <a:pt x="8499562" y="1246883"/>
                  <a:pt x="8546177" y="1254651"/>
                  <a:pt x="8565600" y="1258536"/>
                </a:cubicBezTo>
                <a:cubicBezTo>
                  <a:pt x="8573370" y="1258536"/>
                  <a:pt x="8585024" y="1262420"/>
                  <a:pt x="8592793" y="1266304"/>
                </a:cubicBezTo>
                <a:cubicBezTo>
                  <a:pt x="8604447" y="1266304"/>
                  <a:pt x="8666601" y="1277958"/>
                  <a:pt x="8705447" y="1285726"/>
                </a:cubicBezTo>
                <a:cubicBezTo>
                  <a:pt x="8717101" y="1289611"/>
                  <a:pt x="8720986" y="1293495"/>
                  <a:pt x="8713216" y="1293495"/>
                </a:cubicBezTo>
                <a:cubicBezTo>
                  <a:pt x="8709332" y="1293495"/>
                  <a:pt x="8709332" y="1297379"/>
                  <a:pt x="8709332" y="1297379"/>
                </a:cubicBezTo>
                <a:cubicBezTo>
                  <a:pt x="8709332" y="1301264"/>
                  <a:pt x="8728755" y="1309033"/>
                  <a:pt x="8767601" y="1316801"/>
                </a:cubicBezTo>
                <a:cubicBezTo>
                  <a:pt x="8779255" y="1320686"/>
                  <a:pt x="8794793" y="1324570"/>
                  <a:pt x="8798678" y="1324570"/>
                </a:cubicBezTo>
                <a:cubicBezTo>
                  <a:pt x="8802563" y="1328454"/>
                  <a:pt x="8810332" y="1328454"/>
                  <a:pt x="8810332" y="1328454"/>
                </a:cubicBezTo>
                <a:cubicBezTo>
                  <a:pt x="8810332" y="1332339"/>
                  <a:pt x="8779255" y="1328454"/>
                  <a:pt x="8724870" y="1316801"/>
                </a:cubicBezTo>
                <a:cubicBezTo>
                  <a:pt x="8616101" y="1293495"/>
                  <a:pt x="8577254" y="1285726"/>
                  <a:pt x="8573370" y="1285726"/>
                </a:cubicBezTo>
                <a:cubicBezTo>
                  <a:pt x="8569485" y="1285726"/>
                  <a:pt x="8557831" y="1281842"/>
                  <a:pt x="8546177" y="1281842"/>
                </a:cubicBezTo>
                <a:cubicBezTo>
                  <a:pt x="8534523" y="1277958"/>
                  <a:pt x="8522870" y="1274073"/>
                  <a:pt x="8518985" y="1274073"/>
                </a:cubicBezTo>
                <a:cubicBezTo>
                  <a:pt x="8480139" y="1270189"/>
                  <a:pt x="8433523" y="1258536"/>
                  <a:pt x="8410215" y="1250767"/>
                </a:cubicBezTo>
                <a:cubicBezTo>
                  <a:pt x="8402446" y="1250767"/>
                  <a:pt x="8386908" y="1246883"/>
                  <a:pt x="8348062" y="1239114"/>
                </a:cubicBezTo>
                <a:cubicBezTo>
                  <a:pt x="8332523" y="1239114"/>
                  <a:pt x="8316984" y="1235230"/>
                  <a:pt x="8313100" y="1235230"/>
                </a:cubicBezTo>
                <a:cubicBezTo>
                  <a:pt x="8309215" y="1231345"/>
                  <a:pt x="8297562" y="1231345"/>
                  <a:pt x="8270369" y="1227461"/>
                </a:cubicBezTo>
                <a:cubicBezTo>
                  <a:pt x="8266484" y="1227461"/>
                  <a:pt x="8254830" y="1227461"/>
                  <a:pt x="8250946" y="1227461"/>
                </a:cubicBezTo>
                <a:cubicBezTo>
                  <a:pt x="8247061" y="1223576"/>
                  <a:pt x="8235408" y="1227461"/>
                  <a:pt x="8231522" y="1231345"/>
                </a:cubicBezTo>
                <a:cubicBezTo>
                  <a:pt x="8227638" y="1231345"/>
                  <a:pt x="8239292" y="1239114"/>
                  <a:pt x="8247061" y="1239114"/>
                </a:cubicBezTo>
                <a:cubicBezTo>
                  <a:pt x="8250946" y="1239114"/>
                  <a:pt x="8363600" y="1262420"/>
                  <a:pt x="8414100" y="1274073"/>
                </a:cubicBezTo>
                <a:cubicBezTo>
                  <a:pt x="8449062" y="1281842"/>
                  <a:pt x="8503446" y="1293495"/>
                  <a:pt x="8546177" y="1305148"/>
                </a:cubicBezTo>
                <a:cubicBezTo>
                  <a:pt x="8561716" y="1309033"/>
                  <a:pt x="8581139" y="1312917"/>
                  <a:pt x="8585024" y="1312917"/>
                </a:cubicBezTo>
                <a:cubicBezTo>
                  <a:pt x="8592793" y="1316801"/>
                  <a:pt x="8600562" y="1316801"/>
                  <a:pt x="8604447" y="1320686"/>
                </a:cubicBezTo>
                <a:cubicBezTo>
                  <a:pt x="8612216" y="1320686"/>
                  <a:pt x="8623870" y="1320686"/>
                  <a:pt x="8635524" y="1324570"/>
                </a:cubicBezTo>
                <a:cubicBezTo>
                  <a:pt x="8643293" y="1324570"/>
                  <a:pt x="8662716" y="1328454"/>
                  <a:pt x="8678255" y="1332339"/>
                </a:cubicBezTo>
                <a:cubicBezTo>
                  <a:pt x="8705447" y="1336223"/>
                  <a:pt x="8701562" y="1340107"/>
                  <a:pt x="8670485" y="1336223"/>
                </a:cubicBezTo>
                <a:cubicBezTo>
                  <a:pt x="8643293" y="1336223"/>
                  <a:pt x="8631639" y="1332339"/>
                  <a:pt x="8627754" y="1332339"/>
                </a:cubicBezTo>
                <a:cubicBezTo>
                  <a:pt x="8627754" y="1328454"/>
                  <a:pt x="8623870" y="1328454"/>
                  <a:pt x="8619985" y="1328454"/>
                </a:cubicBezTo>
                <a:cubicBezTo>
                  <a:pt x="8612216" y="1328454"/>
                  <a:pt x="8581139" y="1324570"/>
                  <a:pt x="8577254" y="1320686"/>
                </a:cubicBezTo>
                <a:cubicBezTo>
                  <a:pt x="8573370" y="1316801"/>
                  <a:pt x="8565600" y="1316801"/>
                  <a:pt x="8557831" y="1316801"/>
                </a:cubicBezTo>
                <a:cubicBezTo>
                  <a:pt x="8553947" y="1312917"/>
                  <a:pt x="8530639" y="1309033"/>
                  <a:pt x="8507331" y="1305148"/>
                </a:cubicBezTo>
                <a:cubicBezTo>
                  <a:pt x="8449062" y="1293495"/>
                  <a:pt x="8394677" y="1281842"/>
                  <a:pt x="8390792" y="1281842"/>
                </a:cubicBezTo>
                <a:cubicBezTo>
                  <a:pt x="8390792" y="1281842"/>
                  <a:pt x="8383023" y="1277958"/>
                  <a:pt x="8379138" y="1277958"/>
                </a:cubicBezTo>
                <a:cubicBezTo>
                  <a:pt x="8371369" y="1274073"/>
                  <a:pt x="8367484" y="1274073"/>
                  <a:pt x="8363600" y="1274073"/>
                </a:cubicBezTo>
                <a:cubicBezTo>
                  <a:pt x="8359716" y="1274073"/>
                  <a:pt x="8355830" y="1274073"/>
                  <a:pt x="8355830" y="1274073"/>
                </a:cubicBezTo>
                <a:cubicBezTo>
                  <a:pt x="8355830" y="1270189"/>
                  <a:pt x="8344177" y="1270189"/>
                  <a:pt x="8332523" y="1266304"/>
                </a:cubicBezTo>
                <a:cubicBezTo>
                  <a:pt x="8320869" y="1266304"/>
                  <a:pt x="8289792" y="1258536"/>
                  <a:pt x="8262600" y="1254651"/>
                </a:cubicBezTo>
                <a:cubicBezTo>
                  <a:pt x="8235408" y="1246883"/>
                  <a:pt x="8208215" y="1242998"/>
                  <a:pt x="8200446" y="1242998"/>
                </a:cubicBezTo>
                <a:cubicBezTo>
                  <a:pt x="8196561" y="1239114"/>
                  <a:pt x="8184907" y="1239114"/>
                  <a:pt x="8181022" y="1239114"/>
                </a:cubicBezTo>
                <a:cubicBezTo>
                  <a:pt x="8177138" y="1235230"/>
                  <a:pt x="8169368" y="1235230"/>
                  <a:pt x="8161600" y="1231345"/>
                </a:cubicBezTo>
                <a:cubicBezTo>
                  <a:pt x="8157714" y="1231345"/>
                  <a:pt x="8146061" y="1231345"/>
                  <a:pt x="8142176" y="1227461"/>
                </a:cubicBezTo>
                <a:cubicBezTo>
                  <a:pt x="8138292" y="1227461"/>
                  <a:pt x="8134407" y="1227461"/>
                  <a:pt x="8130522" y="1227461"/>
                </a:cubicBezTo>
                <a:cubicBezTo>
                  <a:pt x="8130522" y="1227461"/>
                  <a:pt x="8114984" y="1223576"/>
                  <a:pt x="8095560" y="1219692"/>
                </a:cubicBezTo>
                <a:cubicBezTo>
                  <a:pt x="8080022" y="1215808"/>
                  <a:pt x="8060599" y="1211923"/>
                  <a:pt x="8048945" y="1211923"/>
                </a:cubicBezTo>
                <a:cubicBezTo>
                  <a:pt x="8041176" y="1211923"/>
                  <a:pt x="8021753" y="1208039"/>
                  <a:pt x="8006214" y="1204155"/>
                </a:cubicBezTo>
                <a:cubicBezTo>
                  <a:pt x="7971252" y="1196386"/>
                  <a:pt x="7932406" y="1188617"/>
                  <a:pt x="7905214" y="1184733"/>
                </a:cubicBezTo>
                <a:cubicBezTo>
                  <a:pt x="7893560" y="1184733"/>
                  <a:pt x="7881906" y="1180848"/>
                  <a:pt x="7878022" y="1180848"/>
                </a:cubicBezTo>
                <a:cubicBezTo>
                  <a:pt x="7878022" y="1180848"/>
                  <a:pt x="7866368" y="1176964"/>
                  <a:pt x="7854714" y="1176964"/>
                </a:cubicBezTo>
                <a:cubicBezTo>
                  <a:pt x="7846944" y="1176964"/>
                  <a:pt x="7831406" y="1176964"/>
                  <a:pt x="7823637" y="1173080"/>
                </a:cubicBezTo>
                <a:cubicBezTo>
                  <a:pt x="7815868" y="1173080"/>
                  <a:pt x="7808098" y="1173080"/>
                  <a:pt x="7804214" y="1173080"/>
                </a:cubicBezTo>
                <a:cubicBezTo>
                  <a:pt x="7800329" y="1173080"/>
                  <a:pt x="7788676" y="1173080"/>
                  <a:pt x="7780906" y="1169195"/>
                </a:cubicBezTo>
                <a:cubicBezTo>
                  <a:pt x="7773137" y="1169195"/>
                  <a:pt x="7757598" y="1165311"/>
                  <a:pt x="7749829" y="1165311"/>
                </a:cubicBezTo>
                <a:cubicBezTo>
                  <a:pt x="7738175" y="1165311"/>
                  <a:pt x="7738175" y="1165311"/>
                  <a:pt x="7738175" y="1173080"/>
                </a:cubicBezTo>
                <a:cubicBezTo>
                  <a:pt x="7734290" y="1176964"/>
                  <a:pt x="7726521" y="1180848"/>
                  <a:pt x="7726521" y="1173080"/>
                </a:cubicBezTo>
                <a:cubicBezTo>
                  <a:pt x="7726521" y="1169195"/>
                  <a:pt x="7672136" y="1161427"/>
                  <a:pt x="7664367" y="1165311"/>
                </a:cubicBezTo>
                <a:cubicBezTo>
                  <a:pt x="7656598" y="1169195"/>
                  <a:pt x="7656598" y="1173080"/>
                  <a:pt x="7664367" y="1173080"/>
                </a:cubicBezTo>
                <a:cubicBezTo>
                  <a:pt x="7672136" y="1173080"/>
                  <a:pt x="7699329" y="1176964"/>
                  <a:pt x="7710982" y="1184733"/>
                </a:cubicBezTo>
                <a:cubicBezTo>
                  <a:pt x="7718752" y="1184733"/>
                  <a:pt x="7722636" y="1184733"/>
                  <a:pt x="7726521" y="1184733"/>
                </a:cubicBezTo>
                <a:cubicBezTo>
                  <a:pt x="7730406" y="1184733"/>
                  <a:pt x="7734290" y="1184733"/>
                  <a:pt x="7738175" y="1188617"/>
                </a:cubicBezTo>
                <a:cubicBezTo>
                  <a:pt x="7742060" y="1192501"/>
                  <a:pt x="7749829" y="1192501"/>
                  <a:pt x="7753714" y="1192501"/>
                </a:cubicBezTo>
                <a:cubicBezTo>
                  <a:pt x="7761483" y="1192501"/>
                  <a:pt x="7765368" y="1196386"/>
                  <a:pt x="7769252" y="1196386"/>
                </a:cubicBezTo>
                <a:cubicBezTo>
                  <a:pt x="7773137" y="1200270"/>
                  <a:pt x="7804214" y="1208039"/>
                  <a:pt x="7839176" y="1211923"/>
                </a:cubicBezTo>
                <a:cubicBezTo>
                  <a:pt x="7850830" y="1211923"/>
                  <a:pt x="7862483" y="1215808"/>
                  <a:pt x="7866368" y="1215808"/>
                </a:cubicBezTo>
                <a:cubicBezTo>
                  <a:pt x="7870252" y="1215808"/>
                  <a:pt x="7885791" y="1219692"/>
                  <a:pt x="7897445" y="1223576"/>
                </a:cubicBezTo>
                <a:cubicBezTo>
                  <a:pt x="7912984" y="1223576"/>
                  <a:pt x="7928522" y="1227461"/>
                  <a:pt x="7932406" y="1231345"/>
                </a:cubicBezTo>
                <a:cubicBezTo>
                  <a:pt x="7940176" y="1231345"/>
                  <a:pt x="7944060" y="1235230"/>
                  <a:pt x="7944060" y="1235230"/>
                </a:cubicBezTo>
                <a:cubicBezTo>
                  <a:pt x="7947945" y="1235230"/>
                  <a:pt x="7955714" y="1235230"/>
                  <a:pt x="7963484" y="1239114"/>
                </a:cubicBezTo>
                <a:cubicBezTo>
                  <a:pt x="7971252" y="1242998"/>
                  <a:pt x="7982906" y="1242998"/>
                  <a:pt x="7986791" y="1242998"/>
                </a:cubicBezTo>
                <a:cubicBezTo>
                  <a:pt x="7994560" y="1242998"/>
                  <a:pt x="8021753" y="1250767"/>
                  <a:pt x="8025638" y="1254651"/>
                </a:cubicBezTo>
                <a:cubicBezTo>
                  <a:pt x="8025638" y="1254651"/>
                  <a:pt x="8033406" y="1258536"/>
                  <a:pt x="8045060" y="1258536"/>
                </a:cubicBezTo>
                <a:cubicBezTo>
                  <a:pt x="8068368" y="1262420"/>
                  <a:pt x="8080022" y="1266304"/>
                  <a:pt x="8091676" y="1270189"/>
                </a:cubicBezTo>
                <a:cubicBezTo>
                  <a:pt x="8095560" y="1270189"/>
                  <a:pt x="8107214" y="1274073"/>
                  <a:pt x="8111099" y="1274073"/>
                </a:cubicBezTo>
                <a:cubicBezTo>
                  <a:pt x="8118868" y="1274073"/>
                  <a:pt x="8126638" y="1274073"/>
                  <a:pt x="8130522" y="1277958"/>
                </a:cubicBezTo>
                <a:cubicBezTo>
                  <a:pt x="8134407" y="1277958"/>
                  <a:pt x="8142176" y="1281842"/>
                  <a:pt x="8146061" y="1281842"/>
                </a:cubicBezTo>
                <a:cubicBezTo>
                  <a:pt x="8149946" y="1281842"/>
                  <a:pt x="8153830" y="1281842"/>
                  <a:pt x="8157714" y="1281842"/>
                </a:cubicBezTo>
                <a:cubicBezTo>
                  <a:pt x="8161600" y="1285726"/>
                  <a:pt x="8212100" y="1293495"/>
                  <a:pt x="8231522" y="1297379"/>
                </a:cubicBezTo>
                <a:cubicBezTo>
                  <a:pt x="8235408" y="1297379"/>
                  <a:pt x="8247061" y="1301264"/>
                  <a:pt x="8250946" y="1301264"/>
                </a:cubicBezTo>
                <a:cubicBezTo>
                  <a:pt x="8266484" y="1305148"/>
                  <a:pt x="8282023" y="1309033"/>
                  <a:pt x="8285908" y="1309033"/>
                </a:cubicBezTo>
                <a:cubicBezTo>
                  <a:pt x="8285908" y="1309033"/>
                  <a:pt x="8293676" y="1309033"/>
                  <a:pt x="8301446" y="1312917"/>
                </a:cubicBezTo>
                <a:cubicBezTo>
                  <a:pt x="8313100" y="1316801"/>
                  <a:pt x="8324754" y="1316801"/>
                  <a:pt x="8332523" y="1320686"/>
                </a:cubicBezTo>
                <a:cubicBezTo>
                  <a:pt x="8394677" y="1332339"/>
                  <a:pt x="8421869" y="1340107"/>
                  <a:pt x="8421869" y="1343992"/>
                </a:cubicBezTo>
                <a:cubicBezTo>
                  <a:pt x="8421869" y="1347876"/>
                  <a:pt x="8421869" y="1347876"/>
                  <a:pt x="8425754" y="1347876"/>
                </a:cubicBezTo>
                <a:cubicBezTo>
                  <a:pt x="8429639" y="1347876"/>
                  <a:pt x="8433523" y="1347876"/>
                  <a:pt x="8433523" y="1351761"/>
                </a:cubicBezTo>
                <a:cubicBezTo>
                  <a:pt x="8437408" y="1351761"/>
                  <a:pt x="8441292" y="1351761"/>
                  <a:pt x="8441292" y="1351761"/>
                </a:cubicBezTo>
                <a:cubicBezTo>
                  <a:pt x="8445177" y="1351761"/>
                  <a:pt x="8449062" y="1351761"/>
                  <a:pt x="8449062" y="1355645"/>
                </a:cubicBezTo>
                <a:cubicBezTo>
                  <a:pt x="8449062" y="1355645"/>
                  <a:pt x="8449062" y="1355645"/>
                  <a:pt x="8441292" y="1355645"/>
                </a:cubicBezTo>
                <a:cubicBezTo>
                  <a:pt x="8429639" y="1355645"/>
                  <a:pt x="8417985" y="1347876"/>
                  <a:pt x="8417985" y="1343992"/>
                </a:cubicBezTo>
                <a:cubicBezTo>
                  <a:pt x="8417985" y="1343992"/>
                  <a:pt x="8417985" y="1340107"/>
                  <a:pt x="8410215" y="1343992"/>
                </a:cubicBezTo>
                <a:cubicBezTo>
                  <a:pt x="8398562" y="1347876"/>
                  <a:pt x="8383023" y="1343992"/>
                  <a:pt x="8383023" y="1340107"/>
                </a:cubicBezTo>
                <a:cubicBezTo>
                  <a:pt x="8379138" y="1336223"/>
                  <a:pt x="8379138" y="1336223"/>
                  <a:pt x="8375254" y="1336223"/>
                </a:cubicBezTo>
                <a:cubicBezTo>
                  <a:pt x="8375254" y="1336223"/>
                  <a:pt x="8367484" y="1336223"/>
                  <a:pt x="8363600" y="1336223"/>
                </a:cubicBezTo>
                <a:cubicBezTo>
                  <a:pt x="8359716" y="1332339"/>
                  <a:pt x="8348062" y="1328454"/>
                  <a:pt x="8340292" y="1328454"/>
                </a:cubicBezTo>
                <a:cubicBezTo>
                  <a:pt x="8316984" y="1328454"/>
                  <a:pt x="8305330" y="1324570"/>
                  <a:pt x="8293676" y="1320686"/>
                </a:cubicBezTo>
                <a:cubicBezTo>
                  <a:pt x="8293676" y="1320686"/>
                  <a:pt x="8278138" y="1320686"/>
                  <a:pt x="8266484" y="1316801"/>
                </a:cubicBezTo>
                <a:cubicBezTo>
                  <a:pt x="8254830" y="1316801"/>
                  <a:pt x="8243176" y="1316801"/>
                  <a:pt x="8239292" y="1312917"/>
                </a:cubicBezTo>
                <a:cubicBezTo>
                  <a:pt x="8235408" y="1312917"/>
                  <a:pt x="8223754" y="1309033"/>
                  <a:pt x="8212100" y="1309033"/>
                </a:cubicBezTo>
                <a:cubicBezTo>
                  <a:pt x="8200446" y="1309033"/>
                  <a:pt x="8184907" y="1305148"/>
                  <a:pt x="8173253" y="1305148"/>
                </a:cubicBezTo>
                <a:cubicBezTo>
                  <a:pt x="8165484" y="1301264"/>
                  <a:pt x="8153830" y="1301264"/>
                  <a:pt x="8149946" y="1301264"/>
                </a:cubicBezTo>
                <a:cubicBezTo>
                  <a:pt x="8146061" y="1301264"/>
                  <a:pt x="8142176" y="1301264"/>
                  <a:pt x="8138292" y="1297379"/>
                </a:cubicBezTo>
                <a:cubicBezTo>
                  <a:pt x="8134407" y="1293495"/>
                  <a:pt x="8126638" y="1293495"/>
                  <a:pt x="8126638" y="1293495"/>
                </a:cubicBezTo>
                <a:cubicBezTo>
                  <a:pt x="8122753" y="1293495"/>
                  <a:pt x="8111099" y="1293495"/>
                  <a:pt x="8103330" y="1289611"/>
                </a:cubicBezTo>
                <a:cubicBezTo>
                  <a:pt x="8091676" y="1289611"/>
                  <a:pt x="8080022" y="1289611"/>
                  <a:pt x="8080022" y="1289611"/>
                </a:cubicBezTo>
                <a:cubicBezTo>
                  <a:pt x="8068368" y="1289611"/>
                  <a:pt x="8072253" y="1297379"/>
                  <a:pt x="8080022" y="1297379"/>
                </a:cubicBezTo>
                <a:cubicBezTo>
                  <a:pt x="8083907" y="1297379"/>
                  <a:pt x="8095560" y="1297379"/>
                  <a:pt x="8107214" y="1301264"/>
                </a:cubicBezTo>
                <a:cubicBezTo>
                  <a:pt x="8114984" y="1301264"/>
                  <a:pt x="8130522" y="1305148"/>
                  <a:pt x="8138292" y="1305148"/>
                </a:cubicBezTo>
                <a:cubicBezTo>
                  <a:pt x="8146061" y="1309033"/>
                  <a:pt x="8153830" y="1309033"/>
                  <a:pt x="8153830" y="1309033"/>
                </a:cubicBezTo>
                <a:cubicBezTo>
                  <a:pt x="8157714" y="1312917"/>
                  <a:pt x="8149946" y="1312917"/>
                  <a:pt x="8138292" y="1309033"/>
                </a:cubicBezTo>
                <a:cubicBezTo>
                  <a:pt x="8134407" y="1309033"/>
                  <a:pt x="8126638" y="1309033"/>
                  <a:pt x="8122753" y="1309033"/>
                </a:cubicBezTo>
                <a:cubicBezTo>
                  <a:pt x="8118868" y="1309033"/>
                  <a:pt x="8114984" y="1309033"/>
                  <a:pt x="8111099" y="1305148"/>
                </a:cubicBezTo>
                <a:cubicBezTo>
                  <a:pt x="8111099" y="1305148"/>
                  <a:pt x="8107214" y="1305148"/>
                  <a:pt x="8103330" y="1305148"/>
                </a:cubicBezTo>
                <a:cubicBezTo>
                  <a:pt x="8103330" y="1305148"/>
                  <a:pt x="8091676" y="1301264"/>
                  <a:pt x="8083907" y="1301264"/>
                </a:cubicBezTo>
                <a:cubicBezTo>
                  <a:pt x="8041176" y="1293495"/>
                  <a:pt x="8021753" y="1293495"/>
                  <a:pt x="8033406" y="1301264"/>
                </a:cubicBezTo>
                <a:cubicBezTo>
                  <a:pt x="8037292" y="1301264"/>
                  <a:pt x="8037292" y="1301264"/>
                  <a:pt x="8033406" y="1305148"/>
                </a:cubicBezTo>
                <a:cubicBezTo>
                  <a:pt x="8029522" y="1305148"/>
                  <a:pt x="8025638" y="1305148"/>
                  <a:pt x="8025638" y="1305148"/>
                </a:cubicBezTo>
                <a:cubicBezTo>
                  <a:pt x="8021753" y="1305148"/>
                  <a:pt x="8006214" y="1305148"/>
                  <a:pt x="7990676" y="1301264"/>
                </a:cubicBezTo>
                <a:cubicBezTo>
                  <a:pt x="7979022" y="1301264"/>
                  <a:pt x="7959599" y="1297379"/>
                  <a:pt x="7955714" y="1297379"/>
                </a:cubicBezTo>
                <a:cubicBezTo>
                  <a:pt x="7951830" y="1297379"/>
                  <a:pt x="7936291" y="1293495"/>
                  <a:pt x="7928522" y="1293495"/>
                </a:cubicBezTo>
                <a:cubicBezTo>
                  <a:pt x="7912984" y="1293495"/>
                  <a:pt x="7893560" y="1289611"/>
                  <a:pt x="7878022" y="1285726"/>
                </a:cubicBezTo>
                <a:cubicBezTo>
                  <a:pt x="7874137" y="1285726"/>
                  <a:pt x="7862483" y="1281842"/>
                  <a:pt x="7850830" y="1281842"/>
                </a:cubicBezTo>
                <a:cubicBezTo>
                  <a:pt x="7843060" y="1281842"/>
                  <a:pt x="7827522" y="1277958"/>
                  <a:pt x="7819752" y="1277958"/>
                </a:cubicBezTo>
                <a:cubicBezTo>
                  <a:pt x="7811983" y="1274073"/>
                  <a:pt x="7792560" y="1274073"/>
                  <a:pt x="7780906" y="1270189"/>
                </a:cubicBezTo>
                <a:cubicBezTo>
                  <a:pt x="7769252" y="1270189"/>
                  <a:pt x="7745944" y="1266304"/>
                  <a:pt x="7734290" y="1262420"/>
                </a:cubicBezTo>
                <a:cubicBezTo>
                  <a:pt x="7722636" y="1262420"/>
                  <a:pt x="7699329" y="1258536"/>
                  <a:pt x="7679906" y="1254651"/>
                </a:cubicBezTo>
                <a:cubicBezTo>
                  <a:pt x="7656598" y="1250767"/>
                  <a:pt x="7637175" y="1250767"/>
                  <a:pt x="7629406" y="1246883"/>
                </a:cubicBezTo>
                <a:cubicBezTo>
                  <a:pt x="7625521" y="1246883"/>
                  <a:pt x="7609982" y="1242998"/>
                  <a:pt x="7598328" y="1242998"/>
                </a:cubicBezTo>
                <a:cubicBezTo>
                  <a:pt x="7578906" y="1239114"/>
                  <a:pt x="7563367" y="1239114"/>
                  <a:pt x="7528406" y="1231345"/>
                </a:cubicBezTo>
                <a:cubicBezTo>
                  <a:pt x="7520636" y="1231345"/>
                  <a:pt x="7508982" y="1231345"/>
                  <a:pt x="7508982" y="1231345"/>
                </a:cubicBezTo>
                <a:cubicBezTo>
                  <a:pt x="7505098" y="1235230"/>
                  <a:pt x="7512867" y="1239114"/>
                  <a:pt x="7524520" y="1239114"/>
                </a:cubicBezTo>
                <a:cubicBezTo>
                  <a:pt x="7528406" y="1239114"/>
                  <a:pt x="7532290" y="1242998"/>
                  <a:pt x="7536174" y="1242998"/>
                </a:cubicBezTo>
                <a:cubicBezTo>
                  <a:pt x="7536174" y="1242998"/>
                  <a:pt x="7540059" y="1242998"/>
                  <a:pt x="7543944" y="1242998"/>
                </a:cubicBezTo>
                <a:cubicBezTo>
                  <a:pt x="7543944" y="1242998"/>
                  <a:pt x="7559482" y="1246883"/>
                  <a:pt x="7571136" y="1246883"/>
                </a:cubicBezTo>
                <a:cubicBezTo>
                  <a:pt x="7582790" y="1250767"/>
                  <a:pt x="7594444" y="1254651"/>
                  <a:pt x="7602213" y="1254651"/>
                </a:cubicBezTo>
                <a:cubicBezTo>
                  <a:pt x="7606098" y="1254651"/>
                  <a:pt x="7609982" y="1254651"/>
                  <a:pt x="7609982" y="1258536"/>
                </a:cubicBezTo>
                <a:cubicBezTo>
                  <a:pt x="7617752" y="1262420"/>
                  <a:pt x="7633290" y="1266304"/>
                  <a:pt x="7637175" y="1266304"/>
                </a:cubicBezTo>
                <a:cubicBezTo>
                  <a:pt x="7641060" y="1266304"/>
                  <a:pt x="7644944" y="1266304"/>
                  <a:pt x="7644944" y="1266304"/>
                </a:cubicBezTo>
                <a:cubicBezTo>
                  <a:pt x="7652714" y="1270189"/>
                  <a:pt x="7679906" y="1274073"/>
                  <a:pt x="7699329" y="1277958"/>
                </a:cubicBezTo>
                <a:cubicBezTo>
                  <a:pt x="7707098" y="1281842"/>
                  <a:pt x="7714868" y="1281842"/>
                  <a:pt x="7714868" y="1281842"/>
                </a:cubicBezTo>
                <a:cubicBezTo>
                  <a:pt x="7718752" y="1285726"/>
                  <a:pt x="7699329" y="1285726"/>
                  <a:pt x="7676021" y="1277958"/>
                </a:cubicBezTo>
                <a:cubicBezTo>
                  <a:pt x="7664367" y="1277958"/>
                  <a:pt x="7648828" y="1274073"/>
                  <a:pt x="7644944" y="1274073"/>
                </a:cubicBezTo>
                <a:cubicBezTo>
                  <a:pt x="7641060" y="1274073"/>
                  <a:pt x="7633290" y="1270189"/>
                  <a:pt x="7633290" y="1270189"/>
                </a:cubicBezTo>
                <a:cubicBezTo>
                  <a:pt x="7629406" y="1270189"/>
                  <a:pt x="7621636" y="1266304"/>
                  <a:pt x="7609982" y="1266304"/>
                </a:cubicBezTo>
                <a:cubicBezTo>
                  <a:pt x="7602213" y="1262420"/>
                  <a:pt x="7586674" y="1258536"/>
                  <a:pt x="7578906" y="1258536"/>
                </a:cubicBezTo>
                <a:cubicBezTo>
                  <a:pt x="7567252" y="1254651"/>
                  <a:pt x="7551713" y="1250767"/>
                  <a:pt x="7536174" y="1250767"/>
                </a:cubicBezTo>
                <a:cubicBezTo>
                  <a:pt x="7524520" y="1246883"/>
                  <a:pt x="7508982" y="1246883"/>
                  <a:pt x="7505098" y="1242998"/>
                </a:cubicBezTo>
                <a:cubicBezTo>
                  <a:pt x="7505098" y="1242998"/>
                  <a:pt x="7485674" y="1239114"/>
                  <a:pt x="7466252" y="1235230"/>
                </a:cubicBezTo>
                <a:cubicBezTo>
                  <a:pt x="7446828" y="1235230"/>
                  <a:pt x="7423520" y="1231345"/>
                  <a:pt x="7415751" y="1231345"/>
                </a:cubicBezTo>
                <a:cubicBezTo>
                  <a:pt x="7400212" y="1227461"/>
                  <a:pt x="7357482" y="1223576"/>
                  <a:pt x="7334174" y="1223576"/>
                </a:cubicBezTo>
                <a:cubicBezTo>
                  <a:pt x="7314751" y="1223576"/>
                  <a:pt x="7306982" y="1219692"/>
                  <a:pt x="7272020" y="1215808"/>
                </a:cubicBezTo>
                <a:cubicBezTo>
                  <a:pt x="7264250" y="1211923"/>
                  <a:pt x="7256482" y="1211923"/>
                  <a:pt x="7252597" y="1211923"/>
                </a:cubicBezTo>
                <a:cubicBezTo>
                  <a:pt x="7248712" y="1211923"/>
                  <a:pt x="7244828" y="1211923"/>
                  <a:pt x="7240943" y="1211923"/>
                </a:cubicBezTo>
                <a:cubicBezTo>
                  <a:pt x="7229289" y="1208039"/>
                  <a:pt x="7213750" y="1204155"/>
                  <a:pt x="7174904" y="1204155"/>
                </a:cubicBezTo>
                <a:cubicBezTo>
                  <a:pt x="7159366" y="1204155"/>
                  <a:pt x="7143828" y="1200270"/>
                  <a:pt x="7139942" y="1200270"/>
                </a:cubicBezTo>
                <a:cubicBezTo>
                  <a:pt x="7136058" y="1200270"/>
                  <a:pt x="7128289" y="1196386"/>
                  <a:pt x="7120520" y="1196386"/>
                </a:cubicBezTo>
                <a:cubicBezTo>
                  <a:pt x="7116635" y="1196386"/>
                  <a:pt x="7108866" y="1196386"/>
                  <a:pt x="7108866" y="1196386"/>
                </a:cubicBezTo>
                <a:cubicBezTo>
                  <a:pt x="7108866" y="1196386"/>
                  <a:pt x="7097212" y="1196386"/>
                  <a:pt x="7081674" y="1196386"/>
                </a:cubicBezTo>
                <a:cubicBezTo>
                  <a:pt x="7077788" y="1200270"/>
                  <a:pt x="7066135" y="1196386"/>
                  <a:pt x="7054481" y="1192501"/>
                </a:cubicBezTo>
                <a:cubicBezTo>
                  <a:pt x="7046712" y="1192501"/>
                  <a:pt x="7031173" y="1188617"/>
                  <a:pt x="7007866" y="1188617"/>
                </a:cubicBezTo>
                <a:cubicBezTo>
                  <a:pt x="6992327" y="1188617"/>
                  <a:pt x="6980673" y="1188617"/>
                  <a:pt x="6980673" y="1184733"/>
                </a:cubicBezTo>
                <a:cubicBezTo>
                  <a:pt x="6976788" y="1180848"/>
                  <a:pt x="6957366" y="1184733"/>
                  <a:pt x="6957366" y="1188617"/>
                </a:cubicBezTo>
                <a:cubicBezTo>
                  <a:pt x="6953480" y="1188617"/>
                  <a:pt x="6957366" y="1188617"/>
                  <a:pt x="6961250" y="1188617"/>
                </a:cubicBezTo>
                <a:cubicBezTo>
                  <a:pt x="6961250" y="1188617"/>
                  <a:pt x="6965134" y="1188617"/>
                  <a:pt x="6965134" y="1192501"/>
                </a:cubicBezTo>
                <a:cubicBezTo>
                  <a:pt x="6965134" y="1196386"/>
                  <a:pt x="6969019" y="1196386"/>
                  <a:pt x="6988442" y="1200270"/>
                </a:cubicBezTo>
                <a:cubicBezTo>
                  <a:pt x="7003981" y="1200270"/>
                  <a:pt x="7027288" y="1204155"/>
                  <a:pt x="7042827" y="1208039"/>
                </a:cubicBezTo>
                <a:cubicBezTo>
                  <a:pt x="7058366" y="1208039"/>
                  <a:pt x="7077788" y="1208039"/>
                  <a:pt x="7085558" y="1208039"/>
                </a:cubicBezTo>
                <a:cubicBezTo>
                  <a:pt x="7093327" y="1208039"/>
                  <a:pt x="7104981" y="1211923"/>
                  <a:pt x="7108866" y="1211923"/>
                </a:cubicBezTo>
                <a:cubicBezTo>
                  <a:pt x="7116635" y="1215808"/>
                  <a:pt x="7124404" y="1215808"/>
                  <a:pt x="7132174" y="1215808"/>
                </a:cubicBezTo>
                <a:cubicBezTo>
                  <a:pt x="7159366" y="1219692"/>
                  <a:pt x="7178789" y="1223576"/>
                  <a:pt x="7190443" y="1223576"/>
                </a:cubicBezTo>
                <a:cubicBezTo>
                  <a:pt x="7202096" y="1223576"/>
                  <a:pt x="7213750" y="1227461"/>
                  <a:pt x="7217635" y="1227461"/>
                </a:cubicBezTo>
                <a:cubicBezTo>
                  <a:pt x="7233174" y="1231345"/>
                  <a:pt x="7252597" y="1231345"/>
                  <a:pt x="7279790" y="1231345"/>
                </a:cubicBezTo>
                <a:cubicBezTo>
                  <a:pt x="7318636" y="1231345"/>
                  <a:pt x="7373020" y="1235230"/>
                  <a:pt x="7431290" y="1246883"/>
                </a:cubicBezTo>
                <a:cubicBezTo>
                  <a:pt x="7439059" y="1246883"/>
                  <a:pt x="7450713" y="1250767"/>
                  <a:pt x="7462366" y="1250767"/>
                </a:cubicBezTo>
                <a:cubicBezTo>
                  <a:pt x="7485674" y="1254651"/>
                  <a:pt x="7505098" y="1258536"/>
                  <a:pt x="7505098" y="1258536"/>
                </a:cubicBezTo>
                <a:cubicBezTo>
                  <a:pt x="7508982" y="1262420"/>
                  <a:pt x="7512867" y="1262420"/>
                  <a:pt x="7512867" y="1262420"/>
                </a:cubicBezTo>
                <a:cubicBezTo>
                  <a:pt x="7516752" y="1262420"/>
                  <a:pt x="7520636" y="1262420"/>
                  <a:pt x="7524520" y="1262420"/>
                </a:cubicBezTo>
                <a:cubicBezTo>
                  <a:pt x="7528406" y="1266304"/>
                  <a:pt x="7547828" y="1270189"/>
                  <a:pt x="7586674" y="1277958"/>
                </a:cubicBezTo>
                <a:cubicBezTo>
                  <a:pt x="7594444" y="1277958"/>
                  <a:pt x="7602213" y="1277958"/>
                  <a:pt x="7606098" y="1281842"/>
                </a:cubicBezTo>
                <a:cubicBezTo>
                  <a:pt x="7609982" y="1281842"/>
                  <a:pt x="7617752" y="1281842"/>
                  <a:pt x="7625521" y="1285726"/>
                </a:cubicBezTo>
                <a:cubicBezTo>
                  <a:pt x="7629406" y="1285726"/>
                  <a:pt x="7641060" y="1289611"/>
                  <a:pt x="7652714" y="1289611"/>
                </a:cubicBezTo>
                <a:cubicBezTo>
                  <a:pt x="7660482" y="1289611"/>
                  <a:pt x="7676021" y="1293495"/>
                  <a:pt x="7687675" y="1293495"/>
                </a:cubicBezTo>
                <a:cubicBezTo>
                  <a:pt x="7695444" y="1297379"/>
                  <a:pt x="7714868" y="1301264"/>
                  <a:pt x="7722636" y="1301264"/>
                </a:cubicBezTo>
                <a:cubicBezTo>
                  <a:pt x="7742060" y="1305148"/>
                  <a:pt x="7777022" y="1312917"/>
                  <a:pt x="7788676" y="1312917"/>
                </a:cubicBezTo>
                <a:cubicBezTo>
                  <a:pt x="7792560" y="1312917"/>
                  <a:pt x="7850830" y="1324570"/>
                  <a:pt x="7889676" y="1332339"/>
                </a:cubicBezTo>
                <a:cubicBezTo>
                  <a:pt x="7901330" y="1336223"/>
                  <a:pt x="7920752" y="1340107"/>
                  <a:pt x="7932406" y="1340107"/>
                </a:cubicBezTo>
                <a:cubicBezTo>
                  <a:pt x="7963484" y="1343992"/>
                  <a:pt x="8006214" y="1355645"/>
                  <a:pt x="8010099" y="1359529"/>
                </a:cubicBezTo>
                <a:cubicBezTo>
                  <a:pt x="8013984" y="1363414"/>
                  <a:pt x="7998445" y="1359529"/>
                  <a:pt x="7975138" y="1355645"/>
                </a:cubicBezTo>
                <a:cubicBezTo>
                  <a:pt x="7944060" y="1347876"/>
                  <a:pt x="7901330" y="1340107"/>
                  <a:pt x="7878022" y="1340107"/>
                </a:cubicBezTo>
                <a:cubicBezTo>
                  <a:pt x="7874137" y="1340107"/>
                  <a:pt x="7854714" y="1336223"/>
                  <a:pt x="7835291" y="1332339"/>
                </a:cubicBezTo>
                <a:cubicBezTo>
                  <a:pt x="7815868" y="1328454"/>
                  <a:pt x="7792560" y="1324570"/>
                  <a:pt x="7784790" y="1324570"/>
                </a:cubicBezTo>
                <a:cubicBezTo>
                  <a:pt x="7777022" y="1324570"/>
                  <a:pt x="7765368" y="1320686"/>
                  <a:pt x="7761483" y="1320686"/>
                </a:cubicBezTo>
                <a:cubicBezTo>
                  <a:pt x="7745944" y="1316801"/>
                  <a:pt x="7672136" y="1305148"/>
                  <a:pt x="7625521" y="1301264"/>
                </a:cubicBezTo>
                <a:cubicBezTo>
                  <a:pt x="7617752" y="1297379"/>
                  <a:pt x="7609982" y="1297379"/>
                  <a:pt x="7606098" y="1297379"/>
                </a:cubicBezTo>
                <a:cubicBezTo>
                  <a:pt x="7594444" y="1297379"/>
                  <a:pt x="7602213" y="1301264"/>
                  <a:pt x="7613867" y="1301264"/>
                </a:cubicBezTo>
                <a:cubicBezTo>
                  <a:pt x="7621636" y="1301264"/>
                  <a:pt x="7633290" y="1305148"/>
                  <a:pt x="7637175" y="1305148"/>
                </a:cubicBezTo>
                <a:cubicBezTo>
                  <a:pt x="7641060" y="1309033"/>
                  <a:pt x="7641060" y="1309033"/>
                  <a:pt x="7637175" y="1312917"/>
                </a:cubicBezTo>
                <a:cubicBezTo>
                  <a:pt x="7637175" y="1312917"/>
                  <a:pt x="7633290" y="1312917"/>
                  <a:pt x="7633290" y="1312917"/>
                </a:cubicBezTo>
                <a:cubicBezTo>
                  <a:pt x="7629406" y="1309033"/>
                  <a:pt x="7582790" y="1297379"/>
                  <a:pt x="7571136" y="1297379"/>
                </a:cubicBezTo>
                <a:cubicBezTo>
                  <a:pt x="7567252" y="1297379"/>
                  <a:pt x="7551713" y="1297379"/>
                  <a:pt x="7532290" y="1293495"/>
                </a:cubicBezTo>
                <a:cubicBezTo>
                  <a:pt x="7512867" y="1289611"/>
                  <a:pt x="7497328" y="1289611"/>
                  <a:pt x="7493444" y="1289611"/>
                </a:cubicBezTo>
                <a:cubicBezTo>
                  <a:pt x="7489559" y="1293495"/>
                  <a:pt x="7493444" y="1293495"/>
                  <a:pt x="7512867" y="1297379"/>
                </a:cubicBezTo>
                <a:cubicBezTo>
                  <a:pt x="7520636" y="1297379"/>
                  <a:pt x="7532290" y="1301264"/>
                  <a:pt x="7540059" y="1301264"/>
                </a:cubicBezTo>
                <a:cubicBezTo>
                  <a:pt x="7547828" y="1305148"/>
                  <a:pt x="7555598" y="1305148"/>
                  <a:pt x="7555598" y="1305148"/>
                </a:cubicBezTo>
                <a:cubicBezTo>
                  <a:pt x="7559482" y="1305148"/>
                  <a:pt x="7559482" y="1305148"/>
                  <a:pt x="7559482" y="1305148"/>
                </a:cubicBezTo>
                <a:cubicBezTo>
                  <a:pt x="7559482" y="1312917"/>
                  <a:pt x="7540059" y="1312917"/>
                  <a:pt x="7520636" y="1305148"/>
                </a:cubicBezTo>
                <a:cubicBezTo>
                  <a:pt x="7512867" y="1301264"/>
                  <a:pt x="7501213" y="1301264"/>
                  <a:pt x="7501213" y="1301264"/>
                </a:cubicBezTo>
                <a:cubicBezTo>
                  <a:pt x="7497328" y="1301264"/>
                  <a:pt x="7489559" y="1297379"/>
                  <a:pt x="7481790" y="1297379"/>
                </a:cubicBezTo>
                <a:cubicBezTo>
                  <a:pt x="7474020" y="1293495"/>
                  <a:pt x="7470136" y="1293495"/>
                  <a:pt x="7466252" y="1297379"/>
                </a:cubicBezTo>
                <a:cubicBezTo>
                  <a:pt x="7462366" y="1297379"/>
                  <a:pt x="7462366" y="1297379"/>
                  <a:pt x="7462366" y="1297379"/>
                </a:cubicBezTo>
                <a:cubicBezTo>
                  <a:pt x="7466252" y="1301264"/>
                  <a:pt x="7466252" y="1301264"/>
                  <a:pt x="7466252" y="1301264"/>
                </a:cubicBezTo>
                <a:cubicBezTo>
                  <a:pt x="7485674" y="1305148"/>
                  <a:pt x="7508982" y="1309033"/>
                  <a:pt x="7516752" y="1309033"/>
                </a:cubicBezTo>
                <a:cubicBezTo>
                  <a:pt x="7524520" y="1309033"/>
                  <a:pt x="7528406" y="1312917"/>
                  <a:pt x="7532290" y="1312917"/>
                </a:cubicBezTo>
                <a:cubicBezTo>
                  <a:pt x="7532290" y="1312917"/>
                  <a:pt x="7540059" y="1316801"/>
                  <a:pt x="7551713" y="1316801"/>
                </a:cubicBezTo>
                <a:cubicBezTo>
                  <a:pt x="7586674" y="1320686"/>
                  <a:pt x="7606098" y="1328454"/>
                  <a:pt x="7609982" y="1332339"/>
                </a:cubicBezTo>
                <a:cubicBezTo>
                  <a:pt x="7609982" y="1332339"/>
                  <a:pt x="7598328" y="1332339"/>
                  <a:pt x="7575021" y="1328454"/>
                </a:cubicBezTo>
                <a:cubicBezTo>
                  <a:pt x="7571136" y="1328454"/>
                  <a:pt x="7547828" y="1324570"/>
                  <a:pt x="7528406" y="1324570"/>
                </a:cubicBezTo>
                <a:cubicBezTo>
                  <a:pt x="7508982" y="1320686"/>
                  <a:pt x="7485674" y="1316801"/>
                  <a:pt x="7477905" y="1316801"/>
                </a:cubicBezTo>
                <a:cubicBezTo>
                  <a:pt x="7450713" y="1312917"/>
                  <a:pt x="7446828" y="1309033"/>
                  <a:pt x="7431290" y="1309033"/>
                </a:cubicBezTo>
                <a:cubicBezTo>
                  <a:pt x="7407982" y="1309033"/>
                  <a:pt x="7404098" y="1312917"/>
                  <a:pt x="7411866" y="1320686"/>
                </a:cubicBezTo>
                <a:cubicBezTo>
                  <a:pt x="7415751" y="1320686"/>
                  <a:pt x="7419636" y="1324570"/>
                  <a:pt x="7423520" y="1320686"/>
                </a:cubicBezTo>
                <a:cubicBezTo>
                  <a:pt x="7423520" y="1320686"/>
                  <a:pt x="7431290" y="1324570"/>
                  <a:pt x="7435174" y="1324570"/>
                </a:cubicBezTo>
                <a:cubicBezTo>
                  <a:pt x="7446828" y="1328454"/>
                  <a:pt x="7481790" y="1336223"/>
                  <a:pt x="7489559" y="1336223"/>
                </a:cubicBezTo>
                <a:cubicBezTo>
                  <a:pt x="7493444" y="1336223"/>
                  <a:pt x="7497328" y="1336223"/>
                  <a:pt x="7501213" y="1340107"/>
                </a:cubicBezTo>
                <a:cubicBezTo>
                  <a:pt x="7505098" y="1343992"/>
                  <a:pt x="7512867" y="1343992"/>
                  <a:pt x="7516752" y="1340107"/>
                </a:cubicBezTo>
                <a:cubicBezTo>
                  <a:pt x="7520636" y="1343992"/>
                  <a:pt x="7524520" y="1343992"/>
                  <a:pt x="7532290" y="1343992"/>
                </a:cubicBezTo>
                <a:cubicBezTo>
                  <a:pt x="7540059" y="1343992"/>
                  <a:pt x="7543944" y="1343992"/>
                  <a:pt x="7543944" y="1343992"/>
                </a:cubicBezTo>
                <a:cubicBezTo>
                  <a:pt x="7547828" y="1347876"/>
                  <a:pt x="7551713" y="1347876"/>
                  <a:pt x="7559482" y="1351761"/>
                </a:cubicBezTo>
                <a:cubicBezTo>
                  <a:pt x="7594444" y="1359529"/>
                  <a:pt x="7609982" y="1359529"/>
                  <a:pt x="7629406" y="1363414"/>
                </a:cubicBezTo>
                <a:cubicBezTo>
                  <a:pt x="7676021" y="1367298"/>
                  <a:pt x="7683790" y="1367298"/>
                  <a:pt x="7676021" y="1371182"/>
                </a:cubicBezTo>
                <a:cubicBezTo>
                  <a:pt x="7672136" y="1375067"/>
                  <a:pt x="7664367" y="1371182"/>
                  <a:pt x="7660482" y="1371182"/>
                </a:cubicBezTo>
                <a:cubicBezTo>
                  <a:pt x="7648828" y="1367298"/>
                  <a:pt x="7637175" y="1367298"/>
                  <a:pt x="7637175" y="1371182"/>
                </a:cubicBezTo>
                <a:cubicBezTo>
                  <a:pt x="7637175" y="1375067"/>
                  <a:pt x="7668252" y="1382836"/>
                  <a:pt x="7679906" y="1382836"/>
                </a:cubicBezTo>
                <a:cubicBezTo>
                  <a:pt x="7683790" y="1382836"/>
                  <a:pt x="7683790" y="1382836"/>
                  <a:pt x="7687675" y="1386720"/>
                </a:cubicBezTo>
                <a:cubicBezTo>
                  <a:pt x="7695444" y="1390604"/>
                  <a:pt x="7726521" y="1394489"/>
                  <a:pt x="7734290" y="1390604"/>
                </a:cubicBezTo>
                <a:cubicBezTo>
                  <a:pt x="7738175" y="1390604"/>
                  <a:pt x="7742060" y="1394489"/>
                  <a:pt x="7742060" y="1398373"/>
                </a:cubicBezTo>
                <a:cubicBezTo>
                  <a:pt x="7745944" y="1402257"/>
                  <a:pt x="7753714" y="1406142"/>
                  <a:pt x="7765368" y="1406142"/>
                </a:cubicBezTo>
                <a:cubicBezTo>
                  <a:pt x="7773137" y="1406142"/>
                  <a:pt x="7792560" y="1413911"/>
                  <a:pt x="7788676" y="1417795"/>
                </a:cubicBezTo>
                <a:cubicBezTo>
                  <a:pt x="7788676" y="1421679"/>
                  <a:pt x="7777022" y="1417795"/>
                  <a:pt x="7773137" y="1413911"/>
                </a:cubicBezTo>
                <a:cubicBezTo>
                  <a:pt x="7773137" y="1413911"/>
                  <a:pt x="7769252" y="1413911"/>
                  <a:pt x="7765368" y="1413911"/>
                </a:cubicBezTo>
                <a:cubicBezTo>
                  <a:pt x="7765368" y="1413911"/>
                  <a:pt x="7761483" y="1413911"/>
                  <a:pt x="7761483" y="1410026"/>
                </a:cubicBezTo>
                <a:cubicBezTo>
                  <a:pt x="7757598" y="1410026"/>
                  <a:pt x="7753714" y="1410026"/>
                  <a:pt x="7749829" y="1410026"/>
                </a:cubicBezTo>
                <a:cubicBezTo>
                  <a:pt x="7742060" y="1410026"/>
                  <a:pt x="7738175" y="1406142"/>
                  <a:pt x="7734290" y="1406142"/>
                </a:cubicBezTo>
                <a:cubicBezTo>
                  <a:pt x="7734290" y="1402257"/>
                  <a:pt x="7730406" y="1402257"/>
                  <a:pt x="7722636" y="1402257"/>
                </a:cubicBezTo>
                <a:cubicBezTo>
                  <a:pt x="7710982" y="1406142"/>
                  <a:pt x="7672136" y="1402257"/>
                  <a:pt x="7621636" y="1394489"/>
                </a:cubicBezTo>
                <a:cubicBezTo>
                  <a:pt x="7578906" y="1386720"/>
                  <a:pt x="7559482" y="1386720"/>
                  <a:pt x="7540059" y="1382836"/>
                </a:cubicBezTo>
                <a:cubicBezTo>
                  <a:pt x="7532290" y="1382836"/>
                  <a:pt x="7512867" y="1378951"/>
                  <a:pt x="7497328" y="1375067"/>
                </a:cubicBezTo>
                <a:cubicBezTo>
                  <a:pt x="7477905" y="1371182"/>
                  <a:pt x="7466252" y="1371182"/>
                  <a:pt x="7458482" y="1375067"/>
                </a:cubicBezTo>
                <a:cubicBezTo>
                  <a:pt x="7450713" y="1375067"/>
                  <a:pt x="7439059" y="1375067"/>
                  <a:pt x="7431290" y="1371182"/>
                </a:cubicBezTo>
                <a:cubicBezTo>
                  <a:pt x="7423520" y="1371182"/>
                  <a:pt x="7419636" y="1371182"/>
                  <a:pt x="7419636" y="1371182"/>
                </a:cubicBezTo>
                <a:cubicBezTo>
                  <a:pt x="7419636" y="1371182"/>
                  <a:pt x="7415751" y="1371182"/>
                  <a:pt x="7411866" y="1371182"/>
                </a:cubicBezTo>
                <a:cubicBezTo>
                  <a:pt x="7404098" y="1371182"/>
                  <a:pt x="7380790" y="1367298"/>
                  <a:pt x="7361366" y="1367298"/>
                </a:cubicBezTo>
                <a:cubicBezTo>
                  <a:pt x="7349712" y="1367298"/>
                  <a:pt x="7349712" y="1367298"/>
                  <a:pt x="7353597" y="1371182"/>
                </a:cubicBezTo>
                <a:cubicBezTo>
                  <a:pt x="7357482" y="1375067"/>
                  <a:pt x="7353597" y="1375067"/>
                  <a:pt x="7345828" y="1375067"/>
                </a:cubicBezTo>
                <a:cubicBezTo>
                  <a:pt x="7330290" y="1371182"/>
                  <a:pt x="7306982" y="1367298"/>
                  <a:pt x="7303097" y="1367298"/>
                </a:cubicBezTo>
                <a:cubicBezTo>
                  <a:pt x="7299212" y="1371182"/>
                  <a:pt x="7299212" y="1371182"/>
                  <a:pt x="7310866" y="1371182"/>
                </a:cubicBezTo>
                <a:cubicBezTo>
                  <a:pt x="7314751" y="1375067"/>
                  <a:pt x="7326405" y="1378951"/>
                  <a:pt x="7334174" y="1378951"/>
                </a:cubicBezTo>
                <a:cubicBezTo>
                  <a:pt x="7338058" y="1382836"/>
                  <a:pt x="7345828" y="1382836"/>
                  <a:pt x="7345828" y="1382836"/>
                </a:cubicBezTo>
                <a:cubicBezTo>
                  <a:pt x="7345828" y="1382836"/>
                  <a:pt x="7349712" y="1382836"/>
                  <a:pt x="7353597" y="1386720"/>
                </a:cubicBezTo>
                <a:cubicBezTo>
                  <a:pt x="7361366" y="1390604"/>
                  <a:pt x="7373020" y="1390604"/>
                  <a:pt x="7411866" y="1398373"/>
                </a:cubicBezTo>
                <a:cubicBezTo>
                  <a:pt x="7419636" y="1398373"/>
                  <a:pt x="7435174" y="1398373"/>
                  <a:pt x="7442944" y="1402257"/>
                </a:cubicBezTo>
                <a:cubicBezTo>
                  <a:pt x="7466252" y="1406142"/>
                  <a:pt x="7489559" y="1410026"/>
                  <a:pt x="7505098" y="1413911"/>
                </a:cubicBezTo>
                <a:cubicBezTo>
                  <a:pt x="7512867" y="1413911"/>
                  <a:pt x="7528406" y="1417795"/>
                  <a:pt x="7540059" y="1417795"/>
                </a:cubicBezTo>
                <a:cubicBezTo>
                  <a:pt x="7547828" y="1421679"/>
                  <a:pt x="7567252" y="1421679"/>
                  <a:pt x="7578906" y="1425564"/>
                </a:cubicBezTo>
                <a:cubicBezTo>
                  <a:pt x="7586674" y="1425564"/>
                  <a:pt x="7602213" y="1429448"/>
                  <a:pt x="7606098" y="1429448"/>
                </a:cubicBezTo>
                <a:cubicBezTo>
                  <a:pt x="7613867" y="1433332"/>
                  <a:pt x="7621636" y="1433332"/>
                  <a:pt x="7629406" y="1433332"/>
                </a:cubicBezTo>
                <a:cubicBezTo>
                  <a:pt x="7633290" y="1437217"/>
                  <a:pt x="7637175" y="1437217"/>
                  <a:pt x="7637175" y="1437217"/>
                </a:cubicBezTo>
                <a:cubicBezTo>
                  <a:pt x="7641060" y="1441101"/>
                  <a:pt x="7644944" y="1441101"/>
                  <a:pt x="7648828" y="1441101"/>
                </a:cubicBezTo>
                <a:cubicBezTo>
                  <a:pt x="7648828" y="1441101"/>
                  <a:pt x="7660482" y="1441101"/>
                  <a:pt x="7668252" y="1444985"/>
                </a:cubicBezTo>
                <a:cubicBezTo>
                  <a:pt x="7679906" y="1444985"/>
                  <a:pt x="7691560" y="1448870"/>
                  <a:pt x="7695444" y="1448870"/>
                </a:cubicBezTo>
                <a:cubicBezTo>
                  <a:pt x="7699329" y="1448870"/>
                  <a:pt x="7718752" y="1452754"/>
                  <a:pt x="7734290" y="1456639"/>
                </a:cubicBezTo>
                <a:cubicBezTo>
                  <a:pt x="7749829" y="1460523"/>
                  <a:pt x="7769252" y="1464407"/>
                  <a:pt x="7777022" y="1464407"/>
                </a:cubicBezTo>
                <a:cubicBezTo>
                  <a:pt x="7780906" y="1464407"/>
                  <a:pt x="7792560" y="1468292"/>
                  <a:pt x="7796444" y="1468292"/>
                </a:cubicBezTo>
                <a:cubicBezTo>
                  <a:pt x="7796444" y="1472176"/>
                  <a:pt x="7804214" y="1472176"/>
                  <a:pt x="7808098" y="1472176"/>
                </a:cubicBezTo>
                <a:cubicBezTo>
                  <a:pt x="7815868" y="1472176"/>
                  <a:pt x="7850830" y="1479945"/>
                  <a:pt x="7850830" y="1479945"/>
                </a:cubicBezTo>
                <a:cubicBezTo>
                  <a:pt x="7854714" y="1483829"/>
                  <a:pt x="7858598" y="1483829"/>
                  <a:pt x="7862483" y="1483829"/>
                </a:cubicBezTo>
                <a:cubicBezTo>
                  <a:pt x="7870252" y="1483829"/>
                  <a:pt x="7874137" y="1483829"/>
                  <a:pt x="7874137" y="1487714"/>
                </a:cubicBezTo>
                <a:cubicBezTo>
                  <a:pt x="7878022" y="1491598"/>
                  <a:pt x="7889676" y="1495482"/>
                  <a:pt x="7905214" y="1495482"/>
                </a:cubicBezTo>
                <a:cubicBezTo>
                  <a:pt x="7916868" y="1499367"/>
                  <a:pt x="7932406" y="1503251"/>
                  <a:pt x="7932406" y="1507135"/>
                </a:cubicBezTo>
                <a:cubicBezTo>
                  <a:pt x="7936291" y="1507135"/>
                  <a:pt x="7944060" y="1507135"/>
                  <a:pt x="7947945" y="1507135"/>
                </a:cubicBezTo>
                <a:cubicBezTo>
                  <a:pt x="7951830" y="1511020"/>
                  <a:pt x="7959599" y="1511020"/>
                  <a:pt x="7963484" y="1511020"/>
                </a:cubicBezTo>
                <a:cubicBezTo>
                  <a:pt x="7967368" y="1514904"/>
                  <a:pt x="7979022" y="1518788"/>
                  <a:pt x="7994560" y="1518788"/>
                </a:cubicBezTo>
                <a:cubicBezTo>
                  <a:pt x="8010099" y="1522673"/>
                  <a:pt x="8025638" y="1526557"/>
                  <a:pt x="8029522" y="1530442"/>
                </a:cubicBezTo>
                <a:cubicBezTo>
                  <a:pt x="8033406" y="1530442"/>
                  <a:pt x="8037292" y="1534326"/>
                  <a:pt x="8041176" y="1534326"/>
                </a:cubicBezTo>
                <a:cubicBezTo>
                  <a:pt x="8041176" y="1530442"/>
                  <a:pt x="8052830" y="1534326"/>
                  <a:pt x="8060599" y="1538210"/>
                </a:cubicBezTo>
                <a:cubicBezTo>
                  <a:pt x="8076138" y="1545979"/>
                  <a:pt x="8076138" y="1545979"/>
                  <a:pt x="8068368" y="1545979"/>
                </a:cubicBezTo>
                <a:cubicBezTo>
                  <a:pt x="8064484" y="1545979"/>
                  <a:pt x="8056714" y="1545979"/>
                  <a:pt x="8052830" y="1542095"/>
                </a:cubicBezTo>
                <a:cubicBezTo>
                  <a:pt x="8037292" y="1538210"/>
                  <a:pt x="8033406" y="1538210"/>
                  <a:pt x="8029522" y="1538210"/>
                </a:cubicBezTo>
                <a:cubicBezTo>
                  <a:pt x="8029522" y="1538210"/>
                  <a:pt x="8021753" y="1538210"/>
                  <a:pt x="8013984" y="1534326"/>
                </a:cubicBezTo>
                <a:cubicBezTo>
                  <a:pt x="8010099" y="1534326"/>
                  <a:pt x="7998445" y="1530442"/>
                  <a:pt x="7990676" y="1530442"/>
                </a:cubicBezTo>
                <a:cubicBezTo>
                  <a:pt x="7982906" y="1530442"/>
                  <a:pt x="7971252" y="1530442"/>
                  <a:pt x="7967368" y="1530442"/>
                </a:cubicBezTo>
                <a:cubicBezTo>
                  <a:pt x="7959599" y="1526557"/>
                  <a:pt x="7951830" y="1526557"/>
                  <a:pt x="7951830" y="1526557"/>
                </a:cubicBezTo>
                <a:cubicBezTo>
                  <a:pt x="7947945" y="1526557"/>
                  <a:pt x="7944060" y="1526557"/>
                  <a:pt x="7944060" y="1522673"/>
                </a:cubicBezTo>
                <a:cubicBezTo>
                  <a:pt x="7944060" y="1518788"/>
                  <a:pt x="7932406" y="1514904"/>
                  <a:pt x="7916868" y="1511020"/>
                </a:cubicBezTo>
                <a:cubicBezTo>
                  <a:pt x="7912984" y="1511020"/>
                  <a:pt x="7897445" y="1511020"/>
                  <a:pt x="7885791" y="1507135"/>
                </a:cubicBezTo>
                <a:cubicBezTo>
                  <a:pt x="7858598" y="1499367"/>
                  <a:pt x="7839176" y="1495482"/>
                  <a:pt x="7835291" y="1495482"/>
                </a:cubicBezTo>
                <a:cubicBezTo>
                  <a:pt x="7831406" y="1499367"/>
                  <a:pt x="7839176" y="1499367"/>
                  <a:pt x="7843060" y="1503251"/>
                </a:cubicBezTo>
                <a:cubicBezTo>
                  <a:pt x="7850830" y="1503251"/>
                  <a:pt x="7858598" y="1503251"/>
                  <a:pt x="7862483" y="1507135"/>
                </a:cubicBezTo>
                <a:cubicBezTo>
                  <a:pt x="7870252" y="1507135"/>
                  <a:pt x="7878022" y="1511020"/>
                  <a:pt x="7885791" y="1511020"/>
                </a:cubicBezTo>
                <a:cubicBezTo>
                  <a:pt x="7893560" y="1514904"/>
                  <a:pt x="7897445" y="1514904"/>
                  <a:pt x="7893560" y="1518788"/>
                </a:cubicBezTo>
                <a:cubicBezTo>
                  <a:pt x="7893560" y="1518788"/>
                  <a:pt x="7881906" y="1518788"/>
                  <a:pt x="7866368" y="1514904"/>
                </a:cubicBezTo>
                <a:cubicBezTo>
                  <a:pt x="7839176" y="1507135"/>
                  <a:pt x="7819752" y="1503251"/>
                  <a:pt x="7815868" y="1507135"/>
                </a:cubicBezTo>
                <a:cubicBezTo>
                  <a:pt x="7804214" y="1511020"/>
                  <a:pt x="7811983" y="1514904"/>
                  <a:pt x="7839176" y="1518788"/>
                </a:cubicBezTo>
                <a:cubicBezTo>
                  <a:pt x="7850830" y="1522673"/>
                  <a:pt x="7866368" y="1526557"/>
                  <a:pt x="7870252" y="1526557"/>
                </a:cubicBezTo>
                <a:cubicBezTo>
                  <a:pt x="7874137" y="1526557"/>
                  <a:pt x="7885791" y="1530442"/>
                  <a:pt x="7897445" y="1530442"/>
                </a:cubicBezTo>
                <a:cubicBezTo>
                  <a:pt x="7959599" y="1542095"/>
                  <a:pt x="8013984" y="1553748"/>
                  <a:pt x="8037292" y="1561517"/>
                </a:cubicBezTo>
                <a:cubicBezTo>
                  <a:pt x="8048945" y="1561517"/>
                  <a:pt x="8060599" y="1565401"/>
                  <a:pt x="8064484" y="1565401"/>
                </a:cubicBezTo>
                <a:cubicBezTo>
                  <a:pt x="8068368" y="1565401"/>
                  <a:pt x="8107214" y="1573170"/>
                  <a:pt x="8114984" y="1577054"/>
                </a:cubicBezTo>
                <a:cubicBezTo>
                  <a:pt x="8118868" y="1580938"/>
                  <a:pt x="8114984" y="1580938"/>
                  <a:pt x="8103330" y="1580938"/>
                </a:cubicBezTo>
                <a:cubicBezTo>
                  <a:pt x="8099446" y="1580938"/>
                  <a:pt x="8091676" y="1580938"/>
                  <a:pt x="8087792" y="1580938"/>
                </a:cubicBezTo>
                <a:cubicBezTo>
                  <a:pt x="8087792" y="1580938"/>
                  <a:pt x="8080022" y="1580938"/>
                  <a:pt x="8076138" y="1580938"/>
                </a:cubicBezTo>
                <a:cubicBezTo>
                  <a:pt x="8068368" y="1584823"/>
                  <a:pt x="8064484" y="1580938"/>
                  <a:pt x="8068368" y="1577054"/>
                </a:cubicBezTo>
                <a:cubicBezTo>
                  <a:pt x="8072253" y="1573170"/>
                  <a:pt x="8068368" y="1573170"/>
                  <a:pt x="8056714" y="1573170"/>
                </a:cubicBezTo>
                <a:cubicBezTo>
                  <a:pt x="8048945" y="1569285"/>
                  <a:pt x="8029522" y="1565401"/>
                  <a:pt x="8017868" y="1561517"/>
                </a:cubicBezTo>
                <a:cubicBezTo>
                  <a:pt x="8006214" y="1561517"/>
                  <a:pt x="7990676" y="1557632"/>
                  <a:pt x="7979022" y="1553748"/>
                </a:cubicBezTo>
                <a:cubicBezTo>
                  <a:pt x="7967368" y="1553748"/>
                  <a:pt x="7955714" y="1549863"/>
                  <a:pt x="7951830" y="1549863"/>
                </a:cubicBezTo>
                <a:cubicBezTo>
                  <a:pt x="7940176" y="1545979"/>
                  <a:pt x="7936291" y="1549863"/>
                  <a:pt x="7944060" y="1549863"/>
                </a:cubicBezTo>
                <a:cubicBezTo>
                  <a:pt x="7947945" y="1549863"/>
                  <a:pt x="7947945" y="1553748"/>
                  <a:pt x="7947945" y="1553748"/>
                </a:cubicBezTo>
                <a:cubicBezTo>
                  <a:pt x="7944060" y="1553748"/>
                  <a:pt x="7936291" y="1553748"/>
                  <a:pt x="7916868" y="1549863"/>
                </a:cubicBezTo>
                <a:cubicBezTo>
                  <a:pt x="7912984" y="1549863"/>
                  <a:pt x="7901330" y="1549863"/>
                  <a:pt x="7893560" y="1545979"/>
                </a:cubicBezTo>
                <a:cubicBezTo>
                  <a:pt x="7885791" y="1545979"/>
                  <a:pt x="7874137" y="1542095"/>
                  <a:pt x="7866368" y="1542095"/>
                </a:cubicBezTo>
                <a:cubicBezTo>
                  <a:pt x="7858598" y="1538210"/>
                  <a:pt x="7858598" y="1538210"/>
                  <a:pt x="7862483" y="1534326"/>
                </a:cubicBezTo>
                <a:cubicBezTo>
                  <a:pt x="7870252" y="1534326"/>
                  <a:pt x="7870252" y="1534326"/>
                  <a:pt x="7862483" y="1530442"/>
                </a:cubicBezTo>
                <a:cubicBezTo>
                  <a:pt x="7854714" y="1530442"/>
                  <a:pt x="7854714" y="1530442"/>
                  <a:pt x="7854714" y="1534326"/>
                </a:cubicBezTo>
                <a:cubicBezTo>
                  <a:pt x="7854714" y="1538210"/>
                  <a:pt x="7854714" y="1538210"/>
                  <a:pt x="7846944" y="1538210"/>
                </a:cubicBezTo>
                <a:cubicBezTo>
                  <a:pt x="7839176" y="1538210"/>
                  <a:pt x="7835291" y="1538210"/>
                  <a:pt x="7831406" y="1534326"/>
                </a:cubicBezTo>
                <a:cubicBezTo>
                  <a:pt x="7831406" y="1534326"/>
                  <a:pt x="7819752" y="1530442"/>
                  <a:pt x="7808098" y="1530442"/>
                </a:cubicBezTo>
                <a:cubicBezTo>
                  <a:pt x="7796444" y="1526557"/>
                  <a:pt x="7780906" y="1526557"/>
                  <a:pt x="7773137" y="1522673"/>
                </a:cubicBezTo>
                <a:cubicBezTo>
                  <a:pt x="7765368" y="1518788"/>
                  <a:pt x="7757598" y="1518788"/>
                  <a:pt x="7749829" y="1522673"/>
                </a:cubicBezTo>
                <a:cubicBezTo>
                  <a:pt x="7742060" y="1522673"/>
                  <a:pt x="7734290" y="1522673"/>
                  <a:pt x="7726521" y="1522673"/>
                </a:cubicBezTo>
                <a:cubicBezTo>
                  <a:pt x="7714868" y="1518788"/>
                  <a:pt x="7703214" y="1518788"/>
                  <a:pt x="7703214" y="1522673"/>
                </a:cubicBezTo>
                <a:cubicBezTo>
                  <a:pt x="7703214" y="1526557"/>
                  <a:pt x="7714868" y="1530442"/>
                  <a:pt x="7718752" y="1530442"/>
                </a:cubicBezTo>
                <a:cubicBezTo>
                  <a:pt x="7722636" y="1530442"/>
                  <a:pt x="7726521" y="1534326"/>
                  <a:pt x="7734290" y="1534326"/>
                </a:cubicBezTo>
                <a:cubicBezTo>
                  <a:pt x="7742060" y="1538210"/>
                  <a:pt x="7749829" y="1538210"/>
                  <a:pt x="7761483" y="1538210"/>
                </a:cubicBezTo>
                <a:cubicBezTo>
                  <a:pt x="7773137" y="1534326"/>
                  <a:pt x="7780906" y="1538210"/>
                  <a:pt x="7784790" y="1538210"/>
                </a:cubicBezTo>
                <a:cubicBezTo>
                  <a:pt x="7784790" y="1538210"/>
                  <a:pt x="7792560" y="1542095"/>
                  <a:pt x="7796444" y="1542095"/>
                </a:cubicBezTo>
                <a:cubicBezTo>
                  <a:pt x="7804214" y="1538210"/>
                  <a:pt x="7811983" y="1542095"/>
                  <a:pt x="7811983" y="1549863"/>
                </a:cubicBezTo>
                <a:cubicBezTo>
                  <a:pt x="7811983" y="1553748"/>
                  <a:pt x="7811983" y="1553748"/>
                  <a:pt x="7885791" y="1565401"/>
                </a:cubicBezTo>
                <a:cubicBezTo>
                  <a:pt x="7909098" y="1569285"/>
                  <a:pt x="7928522" y="1577054"/>
                  <a:pt x="7928522" y="1577054"/>
                </a:cubicBezTo>
                <a:cubicBezTo>
                  <a:pt x="7932406" y="1580938"/>
                  <a:pt x="7936291" y="1580938"/>
                  <a:pt x="7944060" y="1580938"/>
                </a:cubicBezTo>
                <a:cubicBezTo>
                  <a:pt x="7951830" y="1580938"/>
                  <a:pt x="7959599" y="1580938"/>
                  <a:pt x="7963484" y="1584823"/>
                </a:cubicBezTo>
                <a:cubicBezTo>
                  <a:pt x="7971252" y="1588707"/>
                  <a:pt x="7975138" y="1592592"/>
                  <a:pt x="7979022" y="1592592"/>
                </a:cubicBezTo>
                <a:cubicBezTo>
                  <a:pt x="7979022" y="1588707"/>
                  <a:pt x="7982906" y="1592592"/>
                  <a:pt x="7986791" y="1592592"/>
                </a:cubicBezTo>
                <a:cubicBezTo>
                  <a:pt x="7998445" y="1596476"/>
                  <a:pt x="8010099" y="1596476"/>
                  <a:pt x="8017868" y="1596476"/>
                </a:cubicBezTo>
                <a:cubicBezTo>
                  <a:pt x="8025638" y="1592592"/>
                  <a:pt x="8037292" y="1592592"/>
                  <a:pt x="8037292" y="1596476"/>
                </a:cubicBezTo>
                <a:cubicBezTo>
                  <a:pt x="8037292" y="1596476"/>
                  <a:pt x="8037292" y="1600360"/>
                  <a:pt x="8033406" y="1600360"/>
                </a:cubicBezTo>
                <a:cubicBezTo>
                  <a:pt x="8025638" y="1600360"/>
                  <a:pt x="8033406" y="1604245"/>
                  <a:pt x="8048945" y="1608129"/>
                </a:cubicBezTo>
                <a:cubicBezTo>
                  <a:pt x="8056714" y="1608129"/>
                  <a:pt x="8072253" y="1612013"/>
                  <a:pt x="8087792" y="1615898"/>
                </a:cubicBezTo>
                <a:cubicBezTo>
                  <a:pt x="8130522" y="1623666"/>
                  <a:pt x="8146061" y="1627551"/>
                  <a:pt x="8149946" y="1631435"/>
                </a:cubicBezTo>
                <a:cubicBezTo>
                  <a:pt x="8149946" y="1631435"/>
                  <a:pt x="8161600" y="1635320"/>
                  <a:pt x="8169368" y="1639204"/>
                </a:cubicBezTo>
                <a:cubicBezTo>
                  <a:pt x="8181022" y="1639204"/>
                  <a:pt x="8192676" y="1643088"/>
                  <a:pt x="8200446" y="1646973"/>
                </a:cubicBezTo>
                <a:cubicBezTo>
                  <a:pt x="8204330" y="1646973"/>
                  <a:pt x="8215984" y="1650857"/>
                  <a:pt x="8219869" y="1654741"/>
                </a:cubicBezTo>
                <a:cubicBezTo>
                  <a:pt x="8227638" y="1654741"/>
                  <a:pt x="8231522" y="1658626"/>
                  <a:pt x="8231522" y="1658626"/>
                </a:cubicBezTo>
                <a:cubicBezTo>
                  <a:pt x="8231522" y="1658626"/>
                  <a:pt x="8235408" y="1658626"/>
                  <a:pt x="8239292" y="1658626"/>
                </a:cubicBezTo>
                <a:cubicBezTo>
                  <a:pt x="8239292" y="1658626"/>
                  <a:pt x="8250946" y="1662510"/>
                  <a:pt x="8262600" y="1666395"/>
                </a:cubicBezTo>
                <a:cubicBezTo>
                  <a:pt x="8270369" y="1670279"/>
                  <a:pt x="8282023" y="1674163"/>
                  <a:pt x="8282023" y="1674163"/>
                </a:cubicBezTo>
                <a:cubicBezTo>
                  <a:pt x="8282023" y="1674163"/>
                  <a:pt x="8289792" y="1674163"/>
                  <a:pt x="8293676" y="1678048"/>
                </a:cubicBezTo>
                <a:cubicBezTo>
                  <a:pt x="8301446" y="1678048"/>
                  <a:pt x="8309215" y="1681932"/>
                  <a:pt x="8313100" y="1681932"/>
                </a:cubicBezTo>
                <a:cubicBezTo>
                  <a:pt x="8316984" y="1681932"/>
                  <a:pt x="8320869" y="1685816"/>
                  <a:pt x="8320869" y="1685816"/>
                </a:cubicBezTo>
                <a:cubicBezTo>
                  <a:pt x="8316984" y="1689701"/>
                  <a:pt x="8305330" y="1685816"/>
                  <a:pt x="8289792" y="1681932"/>
                </a:cubicBezTo>
                <a:cubicBezTo>
                  <a:pt x="8278138" y="1681932"/>
                  <a:pt x="8243176" y="1678048"/>
                  <a:pt x="8243176" y="1678048"/>
                </a:cubicBezTo>
                <a:cubicBezTo>
                  <a:pt x="8243176" y="1678048"/>
                  <a:pt x="8247061" y="1681932"/>
                  <a:pt x="8254830" y="1681932"/>
                </a:cubicBezTo>
                <a:cubicBezTo>
                  <a:pt x="8258715" y="1685816"/>
                  <a:pt x="8266484" y="1689701"/>
                  <a:pt x="8266484" y="1689701"/>
                </a:cubicBezTo>
                <a:cubicBezTo>
                  <a:pt x="8266484" y="1693585"/>
                  <a:pt x="8270369" y="1693585"/>
                  <a:pt x="8270369" y="1693585"/>
                </a:cubicBezTo>
                <a:cubicBezTo>
                  <a:pt x="8274254" y="1693585"/>
                  <a:pt x="8278138" y="1693585"/>
                  <a:pt x="8282023" y="1697469"/>
                </a:cubicBezTo>
                <a:cubicBezTo>
                  <a:pt x="8293676" y="1701354"/>
                  <a:pt x="8367484" y="1720776"/>
                  <a:pt x="8383023" y="1720776"/>
                </a:cubicBezTo>
                <a:cubicBezTo>
                  <a:pt x="8390792" y="1720776"/>
                  <a:pt x="8390792" y="1724660"/>
                  <a:pt x="8390792" y="1724660"/>
                </a:cubicBezTo>
                <a:cubicBezTo>
                  <a:pt x="8386908" y="1728544"/>
                  <a:pt x="8390792" y="1732429"/>
                  <a:pt x="8394677" y="1732429"/>
                </a:cubicBezTo>
                <a:cubicBezTo>
                  <a:pt x="8394677" y="1732429"/>
                  <a:pt x="8398562" y="1732429"/>
                  <a:pt x="8398562" y="1732429"/>
                </a:cubicBezTo>
                <a:cubicBezTo>
                  <a:pt x="8398562" y="1736313"/>
                  <a:pt x="8414100" y="1740198"/>
                  <a:pt x="8421869" y="1740198"/>
                </a:cubicBezTo>
                <a:cubicBezTo>
                  <a:pt x="8425754" y="1740198"/>
                  <a:pt x="8433523" y="1740198"/>
                  <a:pt x="8441292" y="1740198"/>
                </a:cubicBezTo>
                <a:cubicBezTo>
                  <a:pt x="8452946" y="1744082"/>
                  <a:pt x="8452946" y="1744082"/>
                  <a:pt x="8449062" y="1747966"/>
                </a:cubicBezTo>
                <a:cubicBezTo>
                  <a:pt x="8437408" y="1751851"/>
                  <a:pt x="8449062" y="1755735"/>
                  <a:pt x="8484023" y="1763504"/>
                </a:cubicBezTo>
                <a:cubicBezTo>
                  <a:pt x="8499562" y="1763504"/>
                  <a:pt x="8511216" y="1767388"/>
                  <a:pt x="8538408" y="1775157"/>
                </a:cubicBezTo>
                <a:cubicBezTo>
                  <a:pt x="8550062" y="1779041"/>
                  <a:pt x="8557831" y="1782926"/>
                  <a:pt x="8561716" y="1786810"/>
                </a:cubicBezTo>
                <a:cubicBezTo>
                  <a:pt x="8573370" y="1790694"/>
                  <a:pt x="8588908" y="1794579"/>
                  <a:pt x="8585024" y="1794579"/>
                </a:cubicBezTo>
                <a:cubicBezTo>
                  <a:pt x="8581139" y="1798463"/>
                  <a:pt x="8577254" y="1794579"/>
                  <a:pt x="8569485" y="1794579"/>
                </a:cubicBezTo>
                <a:cubicBezTo>
                  <a:pt x="8565600" y="1790694"/>
                  <a:pt x="8561716" y="1790694"/>
                  <a:pt x="8557831" y="1790694"/>
                </a:cubicBezTo>
                <a:cubicBezTo>
                  <a:pt x="8557831" y="1790694"/>
                  <a:pt x="8553947" y="1790694"/>
                  <a:pt x="8550062" y="1790694"/>
                </a:cubicBezTo>
                <a:cubicBezTo>
                  <a:pt x="8550062" y="1786810"/>
                  <a:pt x="8546177" y="1786810"/>
                  <a:pt x="8542293" y="1786810"/>
                </a:cubicBezTo>
                <a:cubicBezTo>
                  <a:pt x="8534523" y="1786810"/>
                  <a:pt x="8495677" y="1775157"/>
                  <a:pt x="8456831" y="1763504"/>
                </a:cubicBezTo>
                <a:cubicBezTo>
                  <a:pt x="8441292" y="1755735"/>
                  <a:pt x="8421869" y="1751851"/>
                  <a:pt x="8410215" y="1747966"/>
                </a:cubicBezTo>
                <a:cubicBezTo>
                  <a:pt x="8390792" y="1744082"/>
                  <a:pt x="8359716" y="1736313"/>
                  <a:pt x="8348062" y="1736313"/>
                </a:cubicBezTo>
                <a:cubicBezTo>
                  <a:pt x="8344177" y="1732429"/>
                  <a:pt x="8332523" y="1732429"/>
                  <a:pt x="8320869" y="1728544"/>
                </a:cubicBezTo>
                <a:cubicBezTo>
                  <a:pt x="8313100" y="1728544"/>
                  <a:pt x="8297562" y="1724660"/>
                  <a:pt x="8293676" y="1724660"/>
                </a:cubicBezTo>
                <a:cubicBezTo>
                  <a:pt x="8285908" y="1720776"/>
                  <a:pt x="8278138" y="1720776"/>
                  <a:pt x="8270369" y="1716891"/>
                </a:cubicBezTo>
                <a:cubicBezTo>
                  <a:pt x="8258715" y="1713007"/>
                  <a:pt x="8247061" y="1713007"/>
                  <a:pt x="8250946" y="1716891"/>
                </a:cubicBezTo>
                <a:cubicBezTo>
                  <a:pt x="8254830" y="1720776"/>
                  <a:pt x="8258715" y="1720776"/>
                  <a:pt x="8262600" y="1720776"/>
                </a:cubicBezTo>
                <a:cubicBezTo>
                  <a:pt x="8266484" y="1724660"/>
                  <a:pt x="8270369" y="1724660"/>
                  <a:pt x="8270369" y="1728544"/>
                </a:cubicBezTo>
                <a:cubicBezTo>
                  <a:pt x="8270369" y="1728544"/>
                  <a:pt x="8278138" y="1732429"/>
                  <a:pt x="8282023" y="1732429"/>
                </a:cubicBezTo>
                <a:cubicBezTo>
                  <a:pt x="8289792" y="1736313"/>
                  <a:pt x="8301446" y="1740198"/>
                  <a:pt x="8309215" y="1744082"/>
                </a:cubicBezTo>
                <a:cubicBezTo>
                  <a:pt x="8313100" y="1744082"/>
                  <a:pt x="8320869" y="1747966"/>
                  <a:pt x="8324754" y="1747966"/>
                </a:cubicBezTo>
                <a:cubicBezTo>
                  <a:pt x="8328638" y="1747966"/>
                  <a:pt x="8332523" y="1747966"/>
                  <a:pt x="8336408" y="1747966"/>
                </a:cubicBezTo>
                <a:cubicBezTo>
                  <a:pt x="8344177" y="1751851"/>
                  <a:pt x="8375254" y="1763504"/>
                  <a:pt x="8383023" y="1763504"/>
                </a:cubicBezTo>
                <a:cubicBezTo>
                  <a:pt x="8394677" y="1767388"/>
                  <a:pt x="8433523" y="1775157"/>
                  <a:pt x="8433523" y="1775157"/>
                </a:cubicBezTo>
                <a:cubicBezTo>
                  <a:pt x="8433523" y="1775157"/>
                  <a:pt x="8437408" y="1779041"/>
                  <a:pt x="8441292" y="1775157"/>
                </a:cubicBezTo>
                <a:cubicBezTo>
                  <a:pt x="8445177" y="1775157"/>
                  <a:pt x="8460716" y="1779041"/>
                  <a:pt x="8472369" y="1782926"/>
                </a:cubicBezTo>
                <a:cubicBezTo>
                  <a:pt x="8484023" y="1786810"/>
                  <a:pt x="8507331" y="1794579"/>
                  <a:pt x="8522870" y="1798463"/>
                </a:cubicBezTo>
                <a:cubicBezTo>
                  <a:pt x="8577254" y="1814001"/>
                  <a:pt x="8612216" y="1825654"/>
                  <a:pt x="8608331" y="1825654"/>
                </a:cubicBezTo>
                <a:cubicBezTo>
                  <a:pt x="8604447" y="1825654"/>
                  <a:pt x="8596677" y="1825654"/>
                  <a:pt x="8588908" y="1821769"/>
                </a:cubicBezTo>
                <a:cubicBezTo>
                  <a:pt x="8581139" y="1817885"/>
                  <a:pt x="8573370" y="1817885"/>
                  <a:pt x="8565600" y="1814001"/>
                </a:cubicBezTo>
                <a:cubicBezTo>
                  <a:pt x="8561716" y="1814001"/>
                  <a:pt x="8553947" y="1814001"/>
                  <a:pt x="8550062" y="1814001"/>
                </a:cubicBezTo>
                <a:cubicBezTo>
                  <a:pt x="8511216" y="1802347"/>
                  <a:pt x="8495677" y="1798463"/>
                  <a:pt x="8491793" y="1798463"/>
                </a:cubicBezTo>
                <a:cubicBezTo>
                  <a:pt x="8480139" y="1794579"/>
                  <a:pt x="8445177" y="1786810"/>
                  <a:pt x="8433523" y="1786810"/>
                </a:cubicBezTo>
                <a:cubicBezTo>
                  <a:pt x="8425754" y="1782926"/>
                  <a:pt x="8421869" y="1782926"/>
                  <a:pt x="8421869" y="1786810"/>
                </a:cubicBezTo>
                <a:cubicBezTo>
                  <a:pt x="8421869" y="1786810"/>
                  <a:pt x="8417985" y="1786810"/>
                  <a:pt x="8406331" y="1786810"/>
                </a:cubicBezTo>
                <a:cubicBezTo>
                  <a:pt x="8390792" y="1786810"/>
                  <a:pt x="8386908" y="1782926"/>
                  <a:pt x="8398562" y="1782926"/>
                </a:cubicBezTo>
                <a:cubicBezTo>
                  <a:pt x="8402446" y="1782926"/>
                  <a:pt x="8406331" y="1779041"/>
                  <a:pt x="8402446" y="1779041"/>
                </a:cubicBezTo>
                <a:cubicBezTo>
                  <a:pt x="8398562" y="1775157"/>
                  <a:pt x="8375254" y="1771272"/>
                  <a:pt x="8363600" y="1771272"/>
                </a:cubicBezTo>
                <a:cubicBezTo>
                  <a:pt x="8351946" y="1771272"/>
                  <a:pt x="8309215" y="1763504"/>
                  <a:pt x="8293676" y="1759619"/>
                </a:cubicBezTo>
                <a:cubicBezTo>
                  <a:pt x="8289792" y="1755735"/>
                  <a:pt x="8282023" y="1755735"/>
                  <a:pt x="8274254" y="1751851"/>
                </a:cubicBezTo>
                <a:cubicBezTo>
                  <a:pt x="8270369" y="1751851"/>
                  <a:pt x="8254830" y="1747966"/>
                  <a:pt x="8243176" y="1744082"/>
                </a:cubicBezTo>
                <a:cubicBezTo>
                  <a:pt x="8215984" y="1740198"/>
                  <a:pt x="8169368" y="1732429"/>
                  <a:pt x="8161600" y="1728544"/>
                </a:cubicBezTo>
                <a:cubicBezTo>
                  <a:pt x="8157714" y="1728544"/>
                  <a:pt x="8138292" y="1724660"/>
                  <a:pt x="8118868" y="1720776"/>
                </a:cubicBezTo>
                <a:cubicBezTo>
                  <a:pt x="8099446" y="1716891"/>
                  <a:pt x="8083907" y="1713007"/>
                  <a:pt x="8076138" y="1713007"/>
                </a:cubicBezTo>
                <a:cubicBezTo>
                  <a:pt x="8072253" y="1709123"/>
                  <a:pt x="8064484" y="1709123"/>
                  <a:pt x="8060599" y="1709123"/>
                </a:cubicBezTo>
                <a:cubicBezTo>
                  <a:pt x="8056714" y="1709123"/>
                  <a:pt x="8048945" y="1709123"/>
                  <a:pt x="8048945" y="1709123"/>
                </a:cubicBezTo>
                <a:cubicBezTo>
                  <a:pt x="8045060" y="1705238"/>
                  <a:pt x="8037292" y="1705238"/>
                  <a:pt x="8033406" y="1705238"/>
                </a:cubicBezTo>
                <a:cubicBezTo>
                  <a:pt x="8021753" y="1705238"/>
                  <a:pt x="8013984" y="1701354"/>
                  <a:pt x="7998445" y="1697469"/>
                </a:cubicBezTo>
                <a:cubicBezTo>
                  <a:pt x="7990676" y="1693585"/>
                  <a:pt x="7979022" y="1693585"/>
                  <a:pt x="7971252" y="1689701"/>
                </a:cubicBezTo>
                <a:cubicBezTo>
                  <a:pt x="7967368" y="1689701"/>
                  <a:pt x="7951830" y="1685816"/>
                  <a:pt x="7936291" y="1685816"/>
                </a:cubicBezTo>
                <a:cubicBezTo>
                  <a:pt x="7924637" y="1681932"/>
                  <a:pt x="7909098" y="1678048"/>
                  <a:pt x="7909098" y="1678048"/>
                </a:cubicBezTo>
                <a:cubicBezTo>
                  <a:pt x="7905214" y="1678048"/>
                  <a:pt x="7858598" y="1670279"/>
                  <a:pt x="7823637" y="1666395"/>
                </a:cubicBezTo>
                <a:cubicBezTo>
                  <a:pt x="7811983" y="1662510"/>
                  <a:pt x="7800329" y="1658626"/>
                  <a:pt x="7792560" y="1658626"/>
                </a:cubicBezTo>
                <a:cubicBezTo>
                  <a:pt x="7784790" y="1658626"/>
                  <a:pt x="7773137" y="1658626"/>
                  <a:pt x="7765368" y="1654741"/>
                </a:cubicBezTo>
                <a:cubicBezTo>
                  <a:pt x="7757598" y="1654741"/>
                  <a:pt x="7745944" y="1650857"/>
                  <a:pt x="7738175" y="1650857"/>
                </a:cubicBezTo>
                <a:cubicBezTo>
                  <a:pt x="7726521" y="1650857"/>
                  <a:pt x="7695444" y="1646973"/>
                  <a:pt x="7687675" y="1646973"/>
                </a:cubicBezTo>
                <a:cubicBezTo>
                  <a:pt x="7683790" y="1646973"/>
                  <a:pt x="7676021" y="1643088"/>
                  <a:pt x="7668252" y="1643088"/>
                </a:cubicBezTo>
                <a:cubicBezTo>
                  <a:pt x="7660482" y="1643088"/>
                  <a:pt x="7648828" y="1643088"/>
                  <a:pt x="7644944" y="1639204"/>
                </a:cubicBezTo>
                <a:cubicBezTo>
                  <a:pt x="7641060" y="1639204"/>
                  <a:pt x="7633290" y="1639204"/>
                  <a:pt x="7629406" y="1639204"/>
                </a:cubicBezTo>
                <a:cubicBezTo>
                  <a:pt x="7621636" y="1639204"/>
                  <a:pt x="7613867" y="1639204"/>
                  <a:pt x="7609982" y="1639204"/>
                </a:cubicBezTo>
                <a:cubicBezTo>
                  <a:pt x="7606098" y="1639204"/>
                  <a:pt x="7606098" y="1639204"/>
                  <a:pt x="7606098" y="1639204"/>
                </a:cubicBezTo>
                <a:cubicBezTo>
                  <a:pt x="7606098" y="1639204"/>
                  <a:pt x="7606098" y="1643088"/>
                  <a:pt x="7609982" y="1643088"/>
                </a:cubicBezTo>
                <a:cubicBezTo>
                  <a:pt x="7613867" y="1643088"/>
                  <a:pt x="7613867" y="1643088"/>
                  <a:pt x="7613867" y="1643088"/>
                </a:cubicBezTo>
                <a:cubicBezTo>
                  <a:pt x="7609982" y="1646973"/>
                  <a:pt x="7575021" y="1643088"/>
                  <a:pt x="7551713" y="1635320"/>
                </a:cubicBezTo>
                <a:cubicBezTo>
                  <a:pt x="7543944" y="1635320"/>
                  <a:pt x="7536174" y="1635320"/>
                  <a:pt x="7532290" y="1631435"/>
                </a:cubicBezTo>
                <a:cubicBezTo>
                  <a:pt x="7528406" y="1631435"/>
                  <a:pt x="7516752" y="1631435"/>
                  <a:pt x="7505098" y="1627551"/>
                </a:cubicBezTo>
                <a:cubicBezTo>
                  <a:pt x="7493444" y="1627551"/>
                  <a:pt x="7477905" y="1623666"/>
                  <a:pt x="7474020" y="1623666"/>
                </a:cubicBezTo>
                <a:cubicBezTo>
                  <a:pt x="7466252" y="1623666"/>
                  <a:pt x="7450713" y="1619782"/>
                  <a:pt x="7435174" y="1619782"/>
                </a:cubicBezTo>
                <a:cubicBezTo>
                  <a:pt x="7423520" y="1619782"/>
                  <a:pt x="7407982" y="1615898"/>
                  <a:pt x="7400212" y="1615898"/>
                </a:cubicBezTo>
                <a:cubicBezTo>
                  <a:pt x="7396328" y="1615898"/>
                  <a:pt x="7376905" y="1615898"/>
                  <a:pt x="7361366" y="1612013"/>
                </a:cubicBezTo>
                <a:cubicBezTo>
                  <a:pt x="7338058" y="1608129"/>
                  <a:pt x="7326405" y="1608129"/>
                  <a:pt x="7303097" y="1604245"/>
                </a:cubicBezTo>
                <a:cubicBezTo>
                  <a:pt x="7299212" y="1604245"/>
                  <a:pt x="7264250" y="1600360"/>
                  <a:pt x="7240943" y="1596476"/>
                </a:cubicBezTo>
                <a:cubicBezTo>
                  <a:pt x="7221520" y="1592592"/>
                  <a:pt x="7213750" y="1596476"/>
                  <a:pt x="7213750" y="1600360"/>
                </a:cubicBezTo>
                <a:cubicBezTo>
                  <a:pt x="7217635" y="1608129"/>
                  <a:pt x="7221520" y="1608129"/>
                  <a:pt x="7256482" y="1615898"/>
                </a:cubicBezTo>
                <a:cubicBezTo>
                  <a:pt x="7330290" y="1623666"/>
                  <a:pt x="7384674" y="1635320"/>
                  <a:pt x="7423520" y="1643088"/>
                </a:cubicBezTo>
                <a:cubicBezTo>
                  <a:pt x="7435174" y="1646973"/>
                  <a:pt x="7454598" y="1650857"/>
                  <a:pt x="7458482" y="1650857"/>
                </a:cubicBezTo>
                <a:cubicBezTo>
                  <a:pt x="7466252" y="1650857"/>
                  <a:pt x="7474020" y="1650857"/>
                  <a:pt x="7477905" y="1650857"/>
                </a:cubicBezTo>
                <a:cubicBezTo>
                  <a:pt x="7481790" y="1654741"/>
                  <a:pt x="7497328" y="1658626"/>
                  <a:pt x="7508982" y="1658626"/>
                </a:cubicBezTo>
                <a:cubicBezTo>
                  <a:pt x="7512867" y="1658626"/>
                  <a:pt x="7520636" y="1658626"/>
                  <a:pt x="7524520" y="1658626"/>
                </a:cubicBezTo>
                <a:cubicBezTo>
                  <a:pt x="7532290" y="1662510"/>
                  <a:pt x="7540059" y="1662510"/>
                  <a:pt x="7543944" y="1666395"/>
                </a:cubicBezTo>
                <a:cubicBezTo>
                  <a:pt x="7551713" y="1666395"/>
                  <a:pt x="7555598" y="1666395"/>
                  <a:pt x="7555598" y="1666395"/>
                </a:cubicBezTo>
                <a:cubicBezTo>
                  <a:pt x="7559482" y="1670279"/>
                  <a:pt x="7551713" y="1674163"/>
                  <a:pt x="7543944" y="1670279"/>
                </a:cubicBezTo>
                <a:cubicBezTo>
                  <a:pt x="7516752" y="1666395"/>
                  <a:pt x="7493444" y="1662510"/>
                  <a:pt x="7501213" y="1670279"/>
                </a:cubicBezTo>
                <a:cubicBezTo>
                  <a:pt x="7501213" y="1670279"/>
                  <a:pt x="7505098" y="1670279"/>
                  <a:pt x="7536174" y="1678048"/>
                </a:cubicBezTo>
                <a:cubicBezTo>
                  <a:pt x="7547828" y="1678048"/>
                  <a:pt x="7559482" y="1678048"/>
                  <a:pt x="7559482" y="1681932"/>
                </a:cubicBezTo>
                <a:cubicBezTo>
                  <a:pt x="7559482" y="1681932"/>
                  <a:pt x="7571136" y="1681932"/>
                  <a:pt x="7582790" y="1685816"/>
                </a:cubicBezTo>
                <a:cubicBezTo>
                  <a:pt x="7594444" y="1685816"/>
                  <a:pt x="7606098" y="1689701"/>
                  <a:pt x="7606098" y="1689701"/>
                </a:cubicBezTo>
                <a:cubicBezTo>
                  <a:pt x="7609982" y="1689701"/>
                  <a:pt x="7621636" y="1689701"/>
                  <a:pt x="7629406" y="1693585"/>
                </a:cubicBezTo>
                <a:cubicBezTo>
                  <a:pt x="7637175" y="1693585"/>
                  <a:pt x="7644944" y="1697469"/>
                  <a:pt x="7648828" y="1697469"/>
                </a:cubicBezTo>
                <a:cubicBezTo>
                  <a:pt x="7652714" y="1701354"/>
                  <a:pt x="7668252" y="1705238"/>
                  <a:pt x="7676021" y="1705238"/>
                </a:cubicBezTo>
                <a:cubicBezTo>
                  <a:pt x="7679906" y="1705238"/>
                  <a:pt x="7687675" y="1705238"/>
                  <a:pt x="7691560" y="1705238"/>
                </a:cubicBezTo>
                <a:cubicBezTo>
                  <a:pt x="7699329" y="1713007"/>
                  <a:pt x="7730406" y="1716891"/>
                  <a:pt x="7769252" y="1728544"/>
                </a:cubicBezTo>
                <a:cubicBezTo>
                  <a:pt x="7777022" y="1728544"/>
                  <a:pt x="7784790" y="1728544"/>
                  <a:pt x="7788676" y="1732429"/>
                </a:cubicBezTo>
                <a:cubicBezTo>
                  <a:pt x="7796444" y="1736313"/>
                  <a:pt x="7815868" y="1740198"/>
                  <a:pt x="7866368" y="1747966"/>
                </a:cubicBezTo>
                <a:cubicBezTo>
                  <a:pt x="7878022" y="1751851"/>
                  <a:pt x="7893560" y="1755735"/>
                  <a:pt x="7897445" y="1755735"/>
                </a:cubicBezTo>
                <a:cubicBezTo>
                  <a:pt x="7901330" y="1755735"/>
                  <a:pt x="7909098" y="1759619"/>
                  <a:pt x="7912984" y="1759619"/>
                </a:cubicBezTo>
                <a:cubicBezTo>
                  <a:pt x="7920752" y="1763504"/>
                  <a:pt x="7920752" y="1763504"/>
                  <a:pt x="7920752" y="1763504"/>
                </a:cubicBezTo>
                <a:cubicBezTo>
                  <a:pt x="7912984" y="1763504"/>
                  <a:pt x="7912984" y="1763504"/>
                  <a:pt x="7912984" y="1763504"/>
                </a:cubicBezTo>
                <a:cubicBezTo>
                  <a:pt x="7901330" y="1763504"/>
                  <a:pt x="7881906" y="1763504"/>
                  <a:pt x="7874137" y="1759619"/>
                </a:cubicBezTo>
                <a:cubicBezTo>
                  <a:pt x="7874137" y="1759619"/>
                  <a:pt x="7870252" y="1759619"/>
                  <a:pt x="7866368" y="1759619"/>
                </a:cubicBezTo>
                <a:cubicBezTo>
                  <a:pt x="7862483" y="1759619"/>
                  <a:pt x="7858598" y="1759619"/>
                  <a:pt x="7854714" y="1759619"/>
                </a:cubicBezTo>
                <a:cubicBezTo>
                  <a:pt x="7854714" y="1759619"/>
                  <a:pt x="7850830" y="1759619"/>
                  <a:pt x="7846944" y="1759619"/>
                </a:cubicBezTo>
                <a:cubicBezTo>
                  <a:pt x="7843060" y="1759619"/>
                  <a:pt x="7839176" y="1759619"/>
                  <a:pt x="7835291" y="1755735"/>
                </a:cubicBezTo>
                <a:cubicBezTo>
                  <a:pt x="7831406" y="1755735"/>
                  <a:pt x="7823637" y="1751851"/>
                  <a:pt x="7819752" y="1751851"/>
                </a:cubicBezTo>
                <a:cubicBezTo>
                  <a:pt x="7811983" y="1751851"/>
                  <a:pt x="7811983" y="1751851"/>
                  <a:pt x="7815868" y="1755735"/>
                </a:cubicBezTo>
                <a:cubicBezTo>
                  <a:pt x="7827522" y="1767388"/>
                  <a:pt x="7819752" y="1767388"/>
                  <a:pt x="7784790" y="1755735"/>
                </a:cubicBezTo>
                <a:cubicBezTo>
                  <a:pt x="7742060" y="1744082"/>
                  <a:pt x="7722636" y="1740198"/>
                  <a:pt x="7695444" y="1736313"/>
                </a:cubicBezTo>
                <a:cubicBezTo>
                  <a:pt x="7679906" y="1732429"/>
                  <a:pt x="7668252" y="1732429"/>
                  <a:pt x="7668252" y="1732429"/>
                </a:cubicBezTo>
                <a:cubicBezTo>
                  <a:pt x="7664367" y="1728544"/>
                  <a:pt x="7660482" y="1728544"/>
                  <a:pt x="7656598" y="1728544"/>
                </a:cubicBezTo>
                <a:cubicBezTo>
                  <a:pt x="7652714" y="1728544"/>
                  <a:pt x="7641060" y="1724660"/>
                  <a:pt x="7633290" y="1724660"/>
                </a:cubicBezTo>
                <a:cubicBezTo>
                  <a:pt x="7625521" y="1724660"/>
                  <a:pt x="7598328" y="1720776"/>
                  <a:pt x="7575021" y="1716891"/>
                </a:cubicBezTo>
                <a:cubicBezTo>
                  <a:pt x="7536174" y="1713007"/>
                  <a:pt x="7524520" y="1713007"/>
                  <a:pt x="7454598" y="1701354"/>
                </a:cubicBezTo>
                <a:cubicBezTo>
                  <a:pt x="7439059" y="1697469"/>
                  <a:pt x="7423520" y="1697469"/>
                  <a:pt x="7419636" y="1697469"/>
                </a:cubicBezTo>
                <a:cubicBezTo>
                  <a:pt x="7419636" y="1697469"/>
                  <a:pt x="7415751" y="1697469"/>
                  <a:pt x="7415751" y="1693585"/>
                </a:cubicBezTo>
                <a:cubicBezTo>
                  <a:pt x="7411866" y="1693585"/>
                  <a:pt x="7407982" y="1693585"/>
                  <a:pt x="7404098" y="1693585"/>
                </a:cubicBezTo>
                <a:cubicBezTo>
                  <a:pt x="7396328" y="1693585"/>
                  <a:pt x="7388559" y="1693585"/>
                  <a:pt x="7388559" y="1689701"/>
                </a:cubicBezTo>
                <a:cubicBezTo>
                  <a:pt x="7384674" y="1689701"/>
                  <a:pt x="7380790" y="1689701"/>
                  <a:pt x="7376905" y="1689701"/>
                </a:cubicBezTo>
                <a:cubicBezTo>
                  <a:pt x="7373020" y="1689701"/>
                  <a:pt x="7369136" y="1689701"/>
                  <a:pt x="7365251" y="1685816"/>
                </a:cubicBezTo>
                <a:cubicBezTo>
                  <a:pt x="7353597" y="1685816"/>
                  <a:pt x="7326405" y="1681932"/>
                  <a:pt x="7310866" y="1681932"/>
                </a:cubicBezTo>
                <a:cubicBezTo>
                  <a:pt x="7306982" y="1681932"/>
                  <a:pt x="7295328" y="1678048"/>
                  <a:pt x="7287558" y="1678048"/>
                </a:cubicBezTo>
                <a:cubicBezTo>
                  <a:pt x="7279790" y="1674163"/>
                  <a:pt x="7272020" y="1674163"/>
                  <a:pt x="7268136" y="1678048"/>
                </a:cubicBezTo>
                <a:cubicBezTo>
                  <a:pt x="7264250" y="1678048"/>
                  <a:pt x="7260366" y="1678048"/>
                  <a:pt x="7256482" y="1674163"/>
                </a:cubicBezTo>
                <a:cubicBezTo>
                  <a:pt x="7252597" y="1674163"/>
                  <a:pt x="7240943" y="1670279"/>
                  <a:pt x="7237058" y="1674163"/>
                </a:cubicBezTo>
                <a:cubicBezTo>
                  <a:pt x="7225404" y="1674163"/>
                  <a:pt x="7213750" y="1670279"/>
                  <a:pt x="7190443" y="1666395"/>
                </a:cubicBezTo>
                <a:cubicBezTo>
                  <a:pt x="7167135" y="1662510"/>
                  <a:pt x="7143828" y="1658626"/>
                  <a:pt x="7139942" y="1658626"/>
                </a:cubicBezTo>
                <a:cubicBezTo>
                  <a:pt x="7139942" y="1662510"/>
                  <a:pt x="7132174" y="1662510"/>
                  <a:pt x="7128289" y="1658626"/>
                </a:cubicBezTo>
                <a:cubicBezTo>
                  <a:pt x="7120520" y="1658626"/>
                  <a:pt x="7116635" y="1658626"/>
                  <a:pt x="7112750" y="1658626"/>
                </a:cubicBezTo>
                <a:cubicBezTo>
                  <a:pt x="7112750" y="1658626"/>
                  <a:pt x="7101096" y="1658626"/>
                  <a:pt x="7089442" y="1658626"/>
                </a:cubicBezTo>
                <a:cubicBezTo>
                  <a:pt x="7081674" y="1654741"/>
                  <a:pt x="7062250" y="1654741"/>
                  <a:pt x="7050596" y="1650857"/>
                </a:cubicBezTo>
                <a:cubicBezTo>
                  <a:pt x="7038942" y="1650857"/>
                  <a:pt x="7027288" y="1650857"/>
                  <a:pt x="7023404" y="1650857"/>
                </a:cubicBezTo>
                <a:cubicBezTo>
                  <a:pt x="7015634" y="1650857"/>
                  <a:pt x="7011750" y="1650857"/>
                  <a:pt x="7007866" y="1650857"/>
                </a:cubicBezTo>
                <a:cubicBezTo>
                  <a:pt x="7007866" y="1650857"/>
                  <a:pt x="7003981" y="1650857"/>
                  <a:pt x="7000096" y="1646973"/>
                </a:cubicBezTo>
                <a:cubicBezTo>
                  <a:pt x="7000096" y="1646973"/>
                  <a:pt x="6996212" y="1646973"/>
                  <a:pt x="6992327" y="1646973"/>
                </a:cubicBezTo>
                <a:cubicBezTo>
                  <a:pt x="6992327" y="1650857"/>
                  <a:pt x="6988442" y="1650857"/>
                  <a:pt x="6988442" y="1646973"/>
                </a:cubicBezTo>
                <a:cubicBezTo>
                  <a:pt x="6984558" y="1646973"/>
                  <a:pt x="6980673" y="1646973"/>
                  <a:pt x="6976788" y="1646973"/>
                </a:cubicBezTo>
                <a:cubicBezTo>
                  <a:pt x="6969019" y="1650857"/>
                  <a:pt x="6965134" y="1650857"/>
                  <a:pt x="6961250" y="1646973"/>
                </a:cubicBezTo>
                <a:cubicBezTo>
                  <a:pt x="6957366" y="1646973"/>
                  <a:pt x="6953480" y="1643088"/>
                  <a:pt x="6949596" y="1643088"/>
                </a:cubicBezTo>
                <a:cubicBezTo>
                  <a:pt x="6945712" y="1643088"/>
                  <a:pt x="6941827" y="1643088"/>
                  <a:pt x="6937942" y="1643088"/>
                </a:cubicBezTo>
                <a:cubicBezTo>
                  <a:pt x="6934058" y="1639204"/>
                  <a:pt x="6930173" y="1639204"/>
                  <a:pt x="6926288" y="1639204"/>
                </a:cubicBezTo>
                <a:cubicBezTo>
                  <a:pt x="6926288" y="1643088"/>
                  <a:pt x="6906865" y="1639204"/>
                  <a:pt x="6899096" y="1639204"/>
                </a:cubicBezTo>
                <a:cubicBezTo>
                  <a:pt x="6895212" y="1635320"/>
                  <a:pt x="6887442" y="1635320"/>
                  <a:pt x="6883558" y="1635320"/>
                </a:cubicBezTo>
                <a:cubicBezTo>
                  <a:pt x="6860250" y="1635320"/>
                  <a:pt x="6848596" y="1635320"/>
                  <a:pt x="6844711" y="1631435"/>
                </a:cubicBezTo>
                <a:cubicBezTo>
                  <a:pt x="6844711" y="1631435"/>
                  <a:pt x="6836942" y="1631435"/>
                  <a:pt x="6833058" y="1631435"/>
                </a:cubicBezTo>
                <a:cubicBezTo>
                  <a:pt x="6825288" y="1631435"/>
                  <a:pt x="6817519" y="1631435"/>
                  <a:pt x="6809750" y="1627551"/>
                </a:cubicBezTo>
                <a:cubicBezTo>
                  <a:pt x="6805865" y="1627551"/>
                  <a:pt x="6798096" y="1627551"/>
                  <a:pt x="6794211" y="1627551"/>
                </a:cubicBezTo>
                <a:cubicBezTo>
                  <a:pt x="6770903" y="1627551"/>
                  <a:pt x="6759250" y="1627551"/>
                  <a:pt x="6747596" y="1623666"/>
                </a:cubicBezTo>
                <a:cubicBezTo>
                  <a:pt x="6720403" y="1619782"/>
                  <a:pt x="6666019" y="1619782"/>
                  <a:pt x="6662134" y="1623666"/>
                </a:cubicBezTo>
                <a:cubicBezTo>
                  <a:pt x="6662134" y="1627551"/>
                  <a:pt x="6677672" y="1631435"/>
                  <a:pt x="6689326" y="1635320"/>
                </a:cubicBezTo>
                <a:cubicBezTo>
                  <a:pt x="6693211" y="1635320"/>
                  <a:pt x="6700980" y="1635320"/>
                  <a:pt x="6704865" y="1639204"/>
                </a:cubicBezTo>
                <a:cubicBezTo>
                  <a:pt x="6712634" y="1639204"/>
                  <a:pt x="6716519" y="1643088"/>
                  <a:pt x="6720403" y="1639204"/>
                </a:cubicBezTo>
                <a:cubicBezTo>
                  <a:pt x="6724288" y="1639204"/>
                  <a:pt x="6732057" y="1643088"/>
                  <a:pt x="6732057" y="1643088"/>
                </a:cubicBezTo>
                <a:cubicBezTo>
                  <a:pt x="6735942" y="1646973"/>
                  <a:pt x="6751480" y="1650857"/>
                  <a:pt x="6767019" y="1650857"/>
                </a:cubicBezTo>
                <a:cubicBezTo>
                  <a:pt x="6778673" y="1654741"/>
                  <a:pt x="6790327" y="1654741"/>
                  <a:pt x="6794211" y="1654741"/>
                </a:cubicBezTo>
                <a:cubicBezTo>
                  <a:pt x="6794211" y="1658626"/>
                  <a:pt x="6798096" y="1658626"/>
                  <a:pt x="6801980" y="1658626"/>
                </a:cubicBezTo>
                <a:cubicBezTo>
                  <a:pt x="6809750" y="1654741"/>
                  <a:pt x="6813634" y="1662510"/>
                  <a:pt x="6805865" y="1670279"/>
                </a:cubicBezTo>
                <a:cubicBezTo>
                  <a:pt x="6801980" y="1674163"/>
                  <a:pt x="6809750" y="1674163"/>
                  <a:pt x="6833058" y="1674163"/>
                </a:cubicBezTo>
                <a:cubicBezTo>
                  <a:pt x="6864134" y="1678048"/>
                  <a:pt x="6868019" y="1678048"/>
                  <a:pt x="6895212" y="1681932"/>
                </a:cubicBezTo>
                <a:cubicBezTo>
                  <a:pt x="6926288" y="1689701"/>
                  <a:pt x="6937942" y="1689701"/>
                  <a:pt x="6953480" y="1685816"/>
                </a:cubicBezTo>
                <a:cubicBezTo>
                  <a:pt x="6965134" y="1685816"/>
                  <a:pt x="6972904" y="1685816"/>
                  <a:pt x="6972904" y="1681932"/>
                </a:cubicBezTo>
                <a:cubicBezTo>
                  <a:pt x="6972904" y="1681932"/>
                  <a:pt x="6976788" y="1681932"/>
                  <a:pt x="6976788" y="1681932"/>
                </a:cubicBezTo>
                <a:cubicBezTo>
                  <a:pt x="6980673" y="1685816"/>
                  <a:pt x="6980673" y="1689701"/>
                  <a:pt x="6976788" y="1689701"/>
                </a:cubicBezTo>
                <a:cubicBezTo>
                  <a:pt x="6969019" y="1693585"/>
                  <a:pt x="6969019" y="1693585"/>
                  <a:pt x="6976788" y="1693585"/>
                </a:cubicBezTo>
                <a:cubicBezTo>
                  <a:pt x="6984558" y="1697469"/>
                  <a:pt x="7000096" y="1697469"/>
                  <a:pt x="7011750" y="1701354"/>
                </a:cubicBezTo>
                <a:cubicBezTo>
                  <a:pt x="7027288" y="1701354"/>
                  <a:pt x="7046712" y="1705238"/>
                  <a:pt x="7054481" y="1705238"/>
                </a:cubicBezTo>
                <a:cubicBezTo>
                  <a:pt x="7073904" y="1709123"/>
                  <a:pt x="7085558" y="1709123"/>
                  <a:pt x="7101096" y="1709123"/>
                </a:cubicBezTo>
                <a:cubicBezTo>
                  <a:pt x="7104981" y="1709123"/>
                  <a:pt x="7112750" y="1709123"/>
                  <a:pt x="7120520" y="1713007"/>
                </a:cubicBezTo>
                <a:cubicBezTo>
                  <a:pt x="7139942" y="1716891"/>
                  <a:pt x="7151596" y="1716891"/>
                  <a:pt x="7171020" y="1716891"/>
                </a:cubicBezTo>
                <a:cubicBezTo>
                  <a:pt x="7178789" y="1716891"/>
                  <a:pt x="7190443" y="1720776"/>
                  <a:pt x="7198212" y="1720776"/>
                </a:cubicBezTo>
                <a:cubicBezTo>
                  <a:pt x="7213750" y="1724660"/>
                  <a:pt x="7256482" y="1732429"/>
                  <a:pt x="7260366" y="1728544"/>
                </a:cubicBezTo>
                <a:cubicBezTo>
                  <a:pt x="7264250" y="1728544"/>
                  <a:pt x="7268136" y="1732429"/>
                  <a:pt x="7275904" y="1732429"/>
                </a:cubicBezTo>
                <a:cubicBezTo>
                  <a:pt x="7279790" y="1736313"/>
                  <a:pt x="7287558" y="1736313"/>
                  <a:pt x="7287558" y="1736313"/>
                </a:cubicBezTo>
                <a:cubicBezTo>
                  <a:pt x="7291443" y="1736313"/>
                  <a:pt x="7295328" y="1736313"/>
                  <a:pt x="7295328" y="1736313"/>
                </a:cubicBezTo>
                <a:cubicBezTo>
                  <a:pt x="7295328" y="1740198"/>
                  <a:pt x="7303097" y="1740198"/>
                  <a:pt x="7306982" y="1740198"/>
                </a:cubicBezTo>
                <a:cubicBezTo>
                  <a:pt x="7322520" y="1744082"/>
                  <a:pt x="7345828" y="1744082"/>
                  <a:pt x="7357482" y="1747966"/>
                </a:cubicBezTo>
                <a:cubicBezTo>
                  <a:pt x="7361366" y="1751851"/>
                  <a:pt x="7369136" y="1751851"/>
                  <a:pt x="7373020" y="1751851"/>
                </a:cubicBezTo>
                <a:cubicBezTo>
                  <a:pt x="7376905" y="1751851"/>
                  <a:pt x="7380790" y="1751851"/>
                  <a:pt x="7380790" y="1751851"/>
                </a:cubicBezTo>
                <a:cubicBezTo>
                  <a:pt x="7380790" y="1751851"/>
                  <a:pt x="7400212" y="1755735"/>
                  <a:pt x="7419636" y="1759619"/>
                </a:cubicBezTo>
                <a:cubicBezTo>
                  <a:pt x="7454598" y="1763504"/>
                  <a:pt x="7481790" y="1767388"/>
                  <a:pt x="7520636" y="1775157"/>
                </a:cubicBezTo>
                <a:cubicBezTo>
                  <a:pt x="7532290" y="1775157"/>
                  <a:pt x="7547828" y="1779041"/>
                  <a:pt x="7551713" y="1779041"/>
                </a:cubicBezTo>
                <a:cubicBezTo>
                  <a:pt x="7555598" y="1779041"/>
                  <a:pt x="7575021" y="1782926"/>
                  <a:pt x="7590560" y="1786810"/>
                </a:cubicBezTo>
                <a:cubicBezTo>
                  <a:pt x="7609982" y="1790694"/>
                  <a:pt x="7625521" y="1790694"/>
                  <a:pt x="7625521" y="1790694"/>
                </a:cubicBezTo>
                <a:cubicBezTo>
                  <a:pt x="7637175" y="1794579"/>
                  <a:pt x="7687675" y="1806232"/>
                  <a:pt x="7699329" y="1806232"/>
                </a:cubicBezTo>
                <a:cubicBezTo>
                  <a:pt x="7703214" y="1810116"/>
                  <a:pt x="7722636" y="1814001"/>
                  <a:pt x="7738175" y="1817885"/>
                </a:cubicBezTo>
                <a:cubicBezTo>
                  <a:pt x="7753714" y="1821769"/>
                  <a:pt x="7780906" y="1825654"/>
                  <a:pt x="7800329" y="1829538"/>
                </a:cubicBezTo>
                <a:cubicBezTo>
                  <a:pt x="7815868" y="1833422"/>
                  <a:pt x="7831406" y="1837307"/>
                  <a:pt x="7839176" y="1837307"/>
                </a:cubicBezTo>
                <a:cubicBezTo>
                  <a:pt x="7843060" y="1837307"/>
                  <a:pt x="7850830" y="1837307"/>
                  <a:pt x="7854714" y="1841191"/>
                </a:cubicBezTo>
                <a:cubicBezTo>
                  <a:pt x="7858598" y="1841191"/>
                  <a:pt x="7874137" y="1845076"/>
                  <a:pt x="7885791" y="1848960"/>
                </a:cubicBezTo>
                <a:cubicBezTo>
                  <a:pt x="7901330" y="1848960"/>
                  <a:pt x="7924637" y="1852844"/>
                  <a:pt x="7936291" y="1856729"/>
                </a:cubicBezTo>
                <a:cubicBezTo>
                  <a:pt x="7951830" y="1860613"/>
                  <a:pt x="7971252" y="1864497"/>
                  <a:pt x="7979022" y="1864497"/>
                </a:cubicBezTo>
                <a:cubicBezTo>
                  <a:pt x="8048945" y="1876150"/>
                  <a:pt x="8083907" y="1883919"/>
                  <a:pt x="8083907" y="1887804"/>
                </a:cubicBezTo>
                <a:cubicBezTo>
                  <a:pt x="8087792" y="1891688"/>
                  <a:pt x="8083907" y="1891688"/>
                  <a:pt x="8076138" y="1891688"/>
                </a:cubicBezTo>
                <a:cubicBezTo>
                  <a:pt x="8072253" y="1891688"/>
                  <a:pt x="8060599" y="1887804"/>
                  <a:pt x="8048945" y="1883919"/>
                </a:cubicBezTo>
                <a:cubicBezTo>
                  <a:pt x="8037292" y="1883919"/>
                  <a:pt x="8025638" y="1883919"/>
                  <a:pt x="8025638" y="1883919"/>
                </a:cubicBezTo>
                <a:cubicBezTo>
                  <a:pt x="8021753" y="1883919"/>
                  <a:pt x="8013984" y="1883919"/>
                  <a:pt x="8010099" y="1883919"/>
                </a:cubicBezTo>
                <a:cubicBezTo>
                  <a:pt x="8002330" y="1883919"/>
                  <a:pt x="7998445" y="1880035"/>
                  <a:pt x="7998445" y="1883919"/>
                </a:cubicBezTo>
                <a:cubicBezTo>
                  <a:pt x="7998445" y="1883919"/>
                  <a:pt x="7994560" y="1880035"/>
                  <a:pt x="7990676" y="1880035"/>
                </a:cubicBezTo>
                <a:cubicBezTo>
                  <a:pt x="7986791" y="1880035"/>
                  <a:pt x="7982906" y="1876150"/>
                  <a:pt x="7979022" y="1876150"/>
                </a:cubicBezTo>
                <a:cubicBezTo>
                  <a:pt x="7975138" y="1876150"/>
                  <a:pt x="7967368" y="1876150"/>
                  <a:pt x="7959599" y="1876150"/>
                </a:cubicBezTo>
                <a:cubicBezTo>
                  <a:pt x="7955714" y="1872266"/>
                  <a:pt x="7947945" y="1872266"/>
                  <a:pt x="7947945" y="1876150"/>
                </a:cubicBezTo>
                <a:cubicBezTo>
                  <a:pt x="7944060" y="1876150"/>
                  <a:pt x="7916868" y="1872266"/>
                  <a:pt x="7912984" y="1868382"/>
                </a:cubicBezTo>
                <a:cubicBezTo>
                  <a:pt x="7909098" y="1864497"/>
                  <a:pt x="7905214" y="1864497"/>
                  <a:pt x="7905214" y="1868382"/>
                </a:cubicBezTo>
                <a:cubicBezTo>
                  <a:pt x="7901330" y="1868382"/>
                  <a:pt x="7881906" y="1864497"/>
                  <a:pt x="7870252" y="1860613"/>
                </a:cubicBezTo>
                <a:cubicBezTo>
                  <a:pt x="7866368" y="1860613"/>
                  <a:pt x="7858598" y="1856729"/>
                  <a:pt x="7850830" y="1856729"/>
                </a:cubicBezTo>
                <a:cubicBezTo>
                  <a:pt x="7839176" y="1856729"/>
                  <a:pt x="7811983" y="1852844"/>
                  <a:pt x="7784790" y="1845076"/>
                </a:cubicBezTo>
                <a:cubicBezTo>
                  <a:pt x="7777022" y="1845076"/>
                  <a:pt x="7765368" y="1845076"/>
                  <a:pt x="7753714" y="1841191"/>
                </a:cubicBezTo>
                <a:cubicBezTo>
                  <a:pt x="7745944" y="1841191"/>
                  <a:pt x="7726521" y="1837307"/>
                  <a:pt x="7714868" y="1833422"/>
                </a:cubicBezTo>
                <a:cubicBezTo>
                  <a:pt x="7703214" y="1833422"/>
                  <a:pt x="7683790" y="1829538"/>
                  <a:pt x="7668252" y="1825654"/>
                </a:cubicBezTo>
                <a:cubicBezTo>
                  <a:pt x="7629406" y="1821769"/>
                  <a:pt x="7621636" y="1817885"/>
                  <a:pt x="7582790" y="1814001"/>
                </a:cubicBezTo>
                <a:cubicBezTo>
                  <a:pt x="7563367" y="1810116"/>
                  <a:pt x="7540059" y="1806232"/>
                  <a:pt x="7532290" y="1806232"/>
                </a:cubicBezTo>
                <a:cubicBezTo>
                  <a:pt x="7516752" y="1802347"/>
                  <a:pt x="7450713" y="1794579"/>
                  <a:pt x="7411866" y="1786810"/>
                </a:cubicBezTo>
                <a:cubicBezTo>
                  <a:pt x="7400212" y="1786810"/>
                  <a:pt x="7380790" y="1782926"/>
                  <a:pt x="7369136" y="1782926"/>
                </a:cubicBezTo>
                <a:cubicBezTo>
                  <a:pt x="7353597" y="1782926"/>
                  <a:pt x="7341944" y="1782926"/>
                  <a:pt x="7334174" y="1779041"/>
                </a:cubicBezTo>
                <a:cubicBezTo>
                  <a:pt x="7326405" y="1775157"/>
                  <a:pt x="7318636" y="1775157"/>
                  <a:pt x="7314751" y="1775157"/>
                </a:cubicBezTo>
                <a:cubicBezTo>
                  <a:pt x="7306982" y="1775157"/>
                  <a:pt x="7272020" y="1771272"/>
                  <a:pt x="7252597" y="1767388"/>
                </a:cubicBezTo>
                <a:cubicBezTo>
                  <a:pt x="7233174" y="1763504"/>
                  <a:pt x="7163250" y="1755735"/>
                  <a:pt x="7116635" y="1747966"/>
                </a:cubicBezTo>
                <a:cubicBezTo>
                  <a:pt x="7097212" y="1747966"/>
                  <a:pt x="7073904" y="1744082"/>
                  <a:pt x="7062250" y="1740198"/>
                </a:cubicBezTo>
                <a:cubicBezTo>
                  <a:pt x="7038942" y="1736313"/>
                  <a:pt x="6988442" y="1732429"/>
                  <a:pt x="6965134" y="1732429"/>
                </a:cubicBezTo>
                <a:cubicBezTo>
                  <a:pt x="6957366" y="1732429"/>
                  <a:pt x="6949596" y="1728544"/>
                  <a:pt x="6949596" y="1728544"/>
                </a:cubicBezTo>
                <a:cubicBezTo>
                  <a:pt x="6949596" y="1728544"/>
                  <a:pt x="6937942" y="1728544"/>
                  <a:pt x="6926288" y="1728544"/>
                </a:cubicBezTo>
                <a:cubicBezTo>
                  <a:pt x="6891326" y="1724660"/>
                  <a:pt x="6794211" y="1713007"/>
                  <a:pt x="6728173" y="1705238"/>
                </a:cubicBezTo>
                <a:cubicBezTo>
                  <a:pt x="6697096" y="1701354"/>
                  <a:pt x="6658249" y="1697469"/>
                  <a:pt x="6638826" y="1697469"/>
                </a:cubicBezTo>
                <a:cubicBezTo>
                  <a:pt x="6588326" y="1693585"/>
                  <a:pt x="6576672" y="1689701"/>
                  <a:pt x="6572788" y="1689701"/>
                </a:cubicBezTo>
                <a:cubicBezTo>
                  <a:pt x="6572788" y="1685816"/>
                  <a:pt x="6557249" y="1685816"/>
                  <a:pt x="6541711" y="1685816"/>
                </a:cubicBezTo>
                <a:cubicBezTo>
                  <a:pt x="6526172" y="1681932"/>
                  <a:pt x="6502864" y="1681932"/>
                  <a:pt x="6495095" y="1681932"/>
                </a:cubicBezTo>
                <a:cubicBezTo>
                  <a:pt x="6487326" y="1678048"/>
                  <a:pt x="6471787" y="1678048"/>
                  <a:pt x="6464018" y="1678048"/>
                </a:cubicBezTo>
                <a:cubicBezTo>
                  <a:pt x="6456249" y="1678048"/>
                  <a:pt x="6440710" y="1678048"/>
                  <a:pt x="6432941" y="1678048"/>
                </a:cubicBezTo>
                <a:cubicBezTo>
                  <a:pt x="6425172" y="1674163"/>
                  <a:pt x="6413518" y="1674163"/>
                  <a:pt x="6405749" y="1674163"/>
                </a:cubicBezTo>
                <a:cubicBezTo>
                  <a:pt x="6401864" y="1674163"/>
                  <a:pt x="6390210" y="1674163"/>
                  <a:pt x="6382441" y="1670279"/>
                </a:cubicBezTo>
                <a:cubicBezTo>
                  <a:pt x="6374672" y="1670279"/>
                  <a:pt x="6366902" y="1670279"/>
                  <a:pt x="6359133" y="1670279"/>
                </a:cubicBezTo>
                <a:cubicBezTo>
                  <a:pt x="6355248" y="1670279"/>
                  <a:pt x="6351364" y="1670279"/>
                  <a:pt x="6347479" y="1670279"/>
                </a:cubicBezTo>
                <a:cubicBezTo>
                  <a:pt x="6343595" y="1666395"/>
                  <a:pt x="6328056" y="1666395"/>
                  <a:pt x="6308633" y="1670279"/>
                </a:cubicBezTo>
                <a:cubicBezTo>
                  <a:pt x="6300864" y="1670279"/>
                  <a:pt x="6293094" y="1666395"/>
                  <a:pt x="6293094" y="1666395"/>
                </a:cubicBezTo>
                <a:cubicBezTo>
                  <a:pt x="6289210" y="1666395"/>
                  <a:pt x="6285325" y="1666395"/>
                  <a:pt x="6285325" y="1666395"/>
                </a:cubicBezTo>
                <a:cubicBezTo>
                  <a:pt x="6281441" y="1666395"/>
                  <a:pt x="6269787" y="1666395"/>
                  <a:pt x="6234825" y="1662510"/>
                </a:cubicBezTo>
                <a:cubicBezTo>
                  <a:pt x="6223171" y="1658626"/>
                  <a:pt x="6211517" y="1658626"/>
                  <a:pt x="6199863" y="1658626"/>
                </a:cubicBezTo>
                <a:cubicBezTo>
                  <a:pt x="6157133" y="1658626"/>
                  <a:pt x="6145479" y="1654741"/>
                  <a:pt x="6137709" y="1654741"/>
                </a:cubicBezTo>
                <a:cubicBezTo>
                  <a:pt x="6129940" y="1650857"/>
                  <a:pt x="6102748" y="1650857"/>
                  <a:pt x="6110517" y="1654741"/>
                </a:cubicBezTo>
                <a:cubicBezTo>
                  <a:pt x="6106632" y="1654741"/>
                  <a:pt x="6102748" y="1654741"/>
                  <a:pt x="6102748" y="1654741"/>
                </a:cubicBezTo>
                <a:cubicBezTo>
                  <a:pt x="6098863" y="1650857"/>
                  <a:pt x="6094979" y="1650857"/>
                  <a:pt x="6091094" y="1650857"/>
                </a:cubicBezTo>
                <a:cubicBezTo>
                  <a:pt x="6083325" y="1646973"/>
                  <a:pt x="6083325" y="1650857"/>
                  <a:pt x="6083325" y="1650857"/>
                </a:cubicBezTo>
                <a:cubicBezTo>
                  <a:pt x="6083325" y="1654741"/>
                  <a:pt x="6083325" y="1654741"/>
                  <a:pt x="6071671" y="1654741"/>
                </a:cubicBezTo>
                <a:cubicBezTo>
                  <a:pt x="6060017" y="1650857"/>
                  <a:pt x="6036709" y="1650857"/>
                  <a:pt x="5974555" y="1654741"/>
                </a:cubicBezTo>
                <a:cubicBezTo>
                  <a:pt x="5951247" y="1658626"/>
                  <a:pt x="5931824" y="1658626"/>
                  <a:pt x="5924055" y="1658626"/>
                </a:cubicBezTo>
                <a:cubicBezTo>
                  <a:pt x="5916286" y="1654741"/>
                  <a:pt x="5861901" y="1658626"/>
                  <a:pt x="5854132" y="1658626"/>
                </a:cubicBezTo>
                <a:cubicBezTo>
                  <a:pt x="5850247" y="1658626"/>
                  <a:pt x="5842478" y="1658626"/>
                  <a:pt x="5834709" y="1658626"/>
                </a:cubicBezTo>
                <a:cubicBezTo>
                  <a:pt x="5826939" y="1658626"/>
                  <a:pt x="5811401" y="1658626"/>
                  <a:pt x="5799747" y="1658626"/>
                </a:cubicBezTo>
                <a:cubicBezTo>
                  <a:pt x="5784208" y="1658626"/>
                  <a:pt x="5768670" y="1658626"/>
                  <a:pt x="5760901" y="1658626"/>
                </a:cubicBezTo>
                <a:cubicBezTo>
                  <a:pt x="5749247" y="1658626"/>
                  <a:pt x="5741478" y="1658626"/>
                  <a:pt x="5741478" y="1658626"/>
                </a:cubicBezTo>
                <a:cubicBezTo>
                  <a:pt x="5741478" y="1662510"/>
                  <a:pt x="5741478" y="1662510"/>
                  <a:pt x="5737593" y="1658626"/>
                </a:cubicBezTo>
                <a:cubicBezTo>
                  <a:pt x="5733708" y="1658626"/>
                  <a:pt x="5729824" y="1658626"/>
                  <a:pt x="5725939" y="1662510"/>
                </a:cubicBezTo>
                <a:cubicBezTo>
                  <a:pt x="5725939" y="1662510"/>
                  <a:pt x="5722054" y="1662510"/>
                  <a:pt x="5718170" y="1662510"/>
                </a:cubicBezTo>
                <a:cubicBezTo>
                  <a:pt x="5714285" y="1662510"/>
                  <a:pt x="5694862" y="1662510"/>
                  <a:pt x="5671554" y="1662510"/>
                </a:cubicBezTo>
                <a:cubicBezTo>
                  <a:pt x="5663785" y="1666395"/>
                  <a:pt x="5659900" y="1666395"/>
                  <a:pt x="5659900" y="1662510"/>
                </a:cubicBezTo>
                <a:cubicBezTo>
                  <a:pt x="5659900" y="1662510"/>
                  <a:pt x="5656016" y="1662510"/>
                  <a:pt x="5652131" y="1662510"/>
                </a:cubicBezTo>
                <a:cubicBezTo>
                  <a:pt x="5652131" y="1662510"/>
                  <a:pt x="5648247" y="1662510"/>
                  <a:pt x="5648247" y="1662510"/>
                </a:cubicBezTo>
                <a:cubicBezTo>
                  <a:pt x="5644362" y="1662510"/>
                  <a:pt x="5640477" y="1662510"/>
                  <a:pt x="5632708" y="1662510"/>
                </a:cubicBezTo>
                <a:cubicBezTo>
                  <a:pt x="5624939" y="1662510"/>
                  <a:pt x="5621054" y="1662510"/>
                  <a:pt x="5628823" y="1666395"/>
                </a:cubicBezTo>
                <a:cubicBezTo>
                  <a:pt x="5628823" y="1666395"/>
                  <a:pt x="5636593" y="1670279"/>
                  <a:pt x="5640477" y="1666395"/>
                </a:cubicBezTo>
                <a:cubicBezTo>
                  <a:pt x="5644362" y="1666395"/>
                  <a:pt x="5652131" y="1670279"/>
                  <a:pt x="5659900" y="1670279"/>
                </a:cubicBezTo>
                <a:cubicBezTo>
                  <a:pt x="5663785" y="1670279"/>
                  <a:pt x="5679324" y="1674163"/>
                  <a:pt x="5690977" y="1674163"/>
                </a:cubicBezTo>
                <a:cubicBezTo>
                  <a:pt x="5702631" y="1674163"/>
                  <a:pt x="5729824" y="1674163"/>
                  <a:pt x="5749247" y="1674163"/>
                </a:cubicBezTo>
                <a:cubicBezTo>
                  <a:pt x="5768670" y="1678048"/>
                  <a:pt x="5795862" y="1678048"/>
                  <a:pt x="5807516" y="1678048"/>
                </a:cubicBezTo>
                <a:cubicBezTo>
                  <a:pt x="5815285" y="1674163"/>
                  <a:pt x="5830824" y="1674163"/>
                  <a:pt x="5838593" y="1678048"/>
                </a:cubicBezTo>
                <a:cubicBezTo>
                  <a:pt x="5854132" y="1678048"/>
                  <a:pt x="5854132" y="1678048"/>
                  <a:pt x="5885209" y="1674163"/>
                </a:cubicBezTo>
                <a:cubicBezTo>
                  <a:pt x="5896863" y="1674163"/>
                  <a:pt x="5916286" y="1674163"/>
                  <a:pt x="5924055" y="1674163"/>
                </a:cubicBezTo>
                <a:cubicBezTo>
                  <a:pt x="5935709" y="1678048"/>
                  <a:pt x="5939594" y="1678048"/>
                  <a:pt x="5939594" y="1674163"/>
                </a:cubicBezTo>
                <a:cubicBezTo>
                  <a:pt x="5939594" y="1674163"/>
                  <a:pt x="5939594" y="1670279"/>
                  <a:pt x="5943478" y="1674163"/>
                </a:cubicBezTo>
                <a:cubicBezTo>
                  <a:pt x="5951247" y="1678048"/>
                  <a:pt x="5997863" y="1681932"/>
                  <a:pt x="6013401" y="1681932"/>
                </a:cubicBezTo>
                <a:cubicBezTo>
                  <a:pt x="6044478" y="1681932"/>
                  <a:pt x="6060017" y="1681932"/>
                  <a:pt x="6063902" y="1685816"/>
                </a:cubicBezTo>
                <a:cubicBezTo>
                  <a:pt x="6067786" y="1689701"/>
                  <a:pt x="6063902" y="1689701"/>
                  <a:pt x="6044478" y="1693585"/>
                </a:cubicBezTo>
                <a:cubicBezTo>
                  <a:pt x="6028940" y="1693585"/>
                  <a:pt x="6013401" y="1693585"/>
                  <a:pt x="6013401" y="1689701"/>
                </a:cubicBezTo>
                <a:cubicBezTo>
                  <a:pt x="6005632" y="1689701"/>
                  <a:pt x="6001748" y="1689701"/>
                  <a:pt x="5978440" y="1685816"/>
                </a:cubicBezTo>
                <a:cubicBezTo>
                  <a:pt x="5970671" y="1685816"/>
                  <a:pt x="5959017" y="1685816"/>
                  <a:pt x="5959017" y="1685816"/>
                </a:cubicBezTo>
                <a:cubicBezTo>
                  <a:pt x="5959017" y="1689701"/>
                  <a:pt x="5959017" y="1689701"/>
                  <a:pt x="5955132" y="1685816"/>
                </a:cubicBezTo>
                <a:cubicBezTo>
                  <a:pt x="5955132" y="1685816"/>
                  <a:pt x="5943478" y="1681932"/>
                  <a:pt x="5927940" y="1681932"/>
                </a:cubicBezTo>
                <a:cubicBezTo>
                  <a:pt x="5912401" y="1681932"/>
                  <a:pt x="5896863" y="1681932"/>
                  <a:pt x="5896863" y="1681932"/>
                </a:cubicBezTo>
                <a:cubicBezTo>
                  <a:pt x="5892978" y="1681932"/>
                  <a:pt x="5889093" y="1681932"/>
                  <a:pt x="5889093" y="1685816"/>
                </a:cubicBezTo>
                <a:cubicBezTo>
                  <a:pt x="5885209" y="1685816"/>
                  <a:pt x="5904632" y="1689701"/>
                  <a:pt x="5920170" y="1685816"/>
                </a:cubicBezTo>
                <a:cubicBezTo>
                  <a:pt x="5927940" y="1685816"/>
                  <a:pt x="5931824" y="1689701"/>
                  <a:pt x="5924055" y="1693585"/>
                </a:cubicBezTo>
                <a:cubicBezTo>
                  <a:pt x="5924055" y="1697469"/>
                  <a:pt x="5920170" y="1697469"/>
                  <a:pt x="5912401" y="1697469"/>
                </a:cubicBezTo>
                <a:cubicBezTo>
                  <a:pt x="5908516" y="1697469"/>
                  <a:pt x="5900747" y="1697469"/>
                  <a:pt x="5900747" y="1697469"/>
                </a:cubicBezTo>
                <a:cubicBezTo>
                  <a:pt x="5900747" y="1697469"/>
                  <a:pt x="5912401" y="1701354"/>
                  <a:pt x="5927940" y="1701354"/>
                </a:cubicBezTo>
                <a:cubicBezTo>
                  <a:pt x="5935709" y="1701354"/>
                  <a:pt x="5947363" y="1705238"/>
                  <a:pt x="5951247" y="1705238"/>
                </a:cubicBezTo>
                <a:cubicBezTo>
                  <a:pt x="5959017" y="1705238"/>
                  <a:pt x="5970671" y="1705238"/>
                  <a:pt x="5982324" y="1709123"/>
                </a:cubicBezTo>
                <a:cubicBezTo>
                  <a:pt x="6009517" y="1709123"/>
                  <a:pt x="6056132" y="1716891"/>
                  <a:pt x="6067786" y="1716891"/>
                </a:cubicBezTo>
                <a:cubicBezTo>
                  <a:pt x="6083325" y="1720776"/>
                  <a:pt x="6106632" y="1720776"/>
                  <a:pt x="6137709" y="1724660"/>
                </a:cubicBezTo>
                <a:cubicBezTo>
                  <a:pt x="6149363" y="1724660"/>
                  <a:pt x="6161017" y="1724660"/>
                  <a:pt x="6168786" y="1728544"/>
                </a:cubicBezTo>
                <a:cubicBezTo>
                  <a:pt x="6172671" y="1732429"/>
                  <a:pt x="6176556" y="1732429"/>
                  <a:pt x="6176556" y="1732429"/>
                </a:cubicBezTo>
                <a:cubicBezTo>
                  <a:pt x="6172671" y="1728544"/>
                  <a:pt x="6176556" y="1728544"/>
                  <a:pt x="6184325" y="1728544"/>
                </a:cubicBezTo>
                <a:lnTo>
                  <a:pt x="6188210" y="1728544"/>
                </a:lnTo>
                <a:cubicBezTo>
                  <a:pt x="6184325" y="1728544"/>
                  <a:pt x="6180440" y="1732429"/>
                  <a:pt x="6180440" y="1732429"/>
                </a:cubicBezTo>
                <a:cubicBezTo>
                  <a:pt x="6180440" y="1732429"/>
                  <a:pt x="6188210" y="1732429"/>
                  <a:pt x="6195979" y="1732429"/>
                </a:cubicBezTo>
                <a:cubicBezTo>
                  <a:pt x="6203748" y="1732429"/>
                  <a:pt x="6207633" y="1732429"/>
                  <a:pt x="6211517" y="1736313"/>
                </a:cubicBezTo>
                <a:cubicBezTo>
                  <a:pt x="6215402" y="1736313"/>
                  <a:pt x="6223171" y="1740198"/>
                  <a:pt x="6234825" y="1740198"/>
                </a:cubicBezTo>
                <a:cubicBezTo>
                  <a:pt x="6246479" y="1744082"/>
                  <a:pt x="6265902" y="1744082"/>
                  <a:pt x="6273671" y="1747966"/>
                </a:cubicBezTo>
                <a:cubicBezTo>
                  <a:pt x="6281441" y="1747966"/>
                  <a:pt x="6296979" y="1751851"/>
                  <a:pt x="6300864" y="1751851"/>
                </a:cubicBezTo>
                <a:cubicBezTo>
                  <a:pt x="6308633" y="1751851"/>
                  <a:pt x="6316402" y="1751851"/>
                  <a:pt x="6316402" y="1751851"/>
                </a:cubicBezTo>
                <a:cubicBezTo>
                  <a:pt x="6320287" y="1751851"/>
                  <a:pt x="6324171" y="1755735"/>
                  <a:pt x="6328056" y="1755735"/>
                </a:cubicBezTo>
                <a:cubicBezTo>
                  <a:pt x="6331941" y="1755735"/>
                  <a:pt x="6355248" y="1759619"/>
                  <a:pt x="6382441" y="1763504"/>
                </a:cubicBezTo>
                <a:cubicBezTo>
                  <a:pt x="6413518" y="1767388"/>
                  <a:pt x="6440710" y="1771272"/>
                  <a:pt x="6448480" y="1771272"/>
                </a:cubicBezTo>
                <a:cubicBezTo>
                  <a:pt x="6456249" y="1775157"/>
                  <a:pt x="6471787" y="1775157"/>
                  <a:pt x="6479557" y="1779041"/>
                </a:cubicBezTo>
                <a:cubicBezTo>
                  <a:pt x="6491210" y="1779041"/>
                  <a:pt x="6506749" y="1782926"/>
                  <a:pt x="6514518" y="1782926"/>
                </a:cubicBezTo>
                <a:cubicBezTo>
                  <a:pt x="6522287" y="1782926"/>
                  <a:pt x="6533941" y="1786810"/>
                  <a:pt x="6545595" y="1790694"/>
                </a:cubicBezTo>
                <a:cubicBezTo>
                  <a:pt x="6561134" y="1794579"/>
                  <a:pt x="6588326" y="1798463"/>
                  <a:pt x="6607749" y="1802347"/>
                </a:cubicBezTo>
                <a:cubicBezTo>
                  <a:pt x="6615518" y="1802347"/>
                  <a:pt x="6623288" y="1802347"/>
                  <a:pt x="6623288" y="1806232"/>
                </a:cubicBezTo>
                <a:cubicBezTo>
                  <a:pt x="6627172" y="1806232"/>
                  <a:pt x="6619403" y="1806232"/>
                  <a:pt x="6607749" y="1806232"/>
                </a:cubicBezTo>
                <a:cubicBezTo>
                  <a:pt x="6603865" y="1806232"/>
                  <a:pt x="6580557" y="1802347"/>
                  <a:pt x="6561134" y="1798463"/>
                </a:cubicBezTo>
                <a:cubicBezTo>
                  <a:pt x="6541711" y="1794579"/>
                  <a:pt x="6522287" y="1790694"/>
                  <a:pt x="6514518" y="1790694"/>
                </a:cubicBezTo>
                <a:cubicBezTo>
                  <a:pt x="6510634" y="1786810"/>
                  <a:pt x="6502864" y="1786810"/>
                  <a:pt x="6498980" y="1786810"/>
                </a:cubicBezTo>
                <a:cubicBezTo>
                  <a:pt x="6495095" y="1786810"/>
                  <a:pt x="6491210" y="1786810"/>
                  <a:pt x="6491210" y="1786810"/>
                </a:cubicBezTo>
                <a:cubicBezTo>
                  <a:pt x="6487326" y="1786810"/>
                  <a:pt x="6479557" y="1782926"/>
                  <a:pt x="6467903" y="1782926"/>
                </a:cubicBezTo>
                <a:cubicBezTo>
                  <a:pt x="6456249" y="1782926"/>
                  <a:pt x="6432941" y="1779041"/>
                  <a:pt x="6417403" y="1775157"/>
                </a:cubicBezTo>
                <a:cubicBezTo>
                  <a:pt x="6397979" y="1771272"/>
                  <a:pt x="6382441" y="1767388"/>
                  <a:pt x="6378556" y="1767388"/>
                </a:cubicBezTo>
                <a:cubicBezTo>
                  <a:pt x="6374672" y="1767388"/>
                  <a:pt x="6363018" y="1763504"/>
                  <a:pt x="6351364" y="1763504"/>
                </a:cubicBezTo>
                <a:cubicBezTo>
                  <a:pt x="6343595" y="1763504"/>
                  <a:pt x="6328056" y="1759619"/>
                  <a:pt x="6316402" y="1759619"/>
                </a:cubicBezTo>
                <a:cubicBezTo>
                  <a:pt x="6308633" y="1755735"/>
                  <a:pt x="6296979" y="1755735"/>
                  <a:pt x="6289210" y="1755735"/>
                </a:cubicBezTo>
                <a:cubicBezTo>
                  <a:pt x="6281441" y="1751851"/>
                  <a:pt x="6265902" y="1751851"/>
                  <a:pt x="6254248" y="1747966"/>
                </a:cubicBezTo>
                <a:cubicBezTo>
                  <a:pt x="6242594" y="1747966"/>
                  <a:pt x="6223171" y="1744082"/>
                  <a:pt x="6215402" y="1744082"/>
                </a:cubicBezTo>
                <a:cubicBezTo>
                  <a:pt x="6207633" y="1740198"/>
                  <a:pt x="6192094" y="1740198"/>
                  <a:pt x="6184325" y="1740198"/>
                </a:cubicBezTo>
                <a:cubicBezTo>
                  <a:pt x="6164902" y="1736313"/>
                  <a:pt x="6137709" y="1732429"/>
                  <a:pt x="6126056" y="1728544"/>
                </a:cubicBezTo>
                <a:cubicBezTo>
                  <a:pt x="6122171" y="1728544"/>
                  <a:pt x="6118286" y="1728544"/>
                  <a:pt x="6114402" y="1728544"/>
                </a:cubicBezTo>
                <a:cubicBezTo>
                  <a:pt x="6102748" y="1728544"/>
                  <a:pt x="6075555" y="1724660"/>
                  <a:pt x="6060017" y="1724660"/>
                </a:cubicBezTo>
                <a:cubicBezTo>
                  <a:pt x="6052248" y="1724660"/>
                  <a:pt x="6036709" y="1720776"/>
                  <a:pt x="6025055" y="1724660"/>
                </a:cubicBezTo>
                <a:cubicBezTo>
                  <a:pt x="6013401" y="1724660"/>
                  <a:pt x="6001748" y="1724660"/>
                  <a:pt x="5997863" y="1720776"/>
                </a:cubicBezTo>
                <a:cubicBezTo>
                  <a:pt x="5982324" y="1716891"/>
                  <a:pt x="5959017" y="1713007"/>
                  <a:pt x="5947363" y="1713007"/>
                </a:cubicBezTo>
                <a:cubicBezTo>
                  <a:pt x="5943478" y="1713007"/>
                  <a:pt x="5935709" y="1713007"/>
                  <a:pt x="5931824" y="1709123"/>
                </a:cubicBezTo>
                <a:cubicBezTo>
                  <a:pt x="5931824" y="1709123"/>
                  <a:pt x="5924055" y="1709123"/>
                  <a:pt x="5920170" y="1709123"/>
                </a:cubicBezTo>
                <a:cubicBezTo>
                  <a:pt x="5904632" y="1709123"/>
                  <a:pt x="5892978" y="1709123"/>
                  <a:pt x="5889093" y="1705238"/>
                </a:cubicBezTo>
                <a:cubicBezTo>
                  <a:pt x="5877439" y="1701354"/>
                  <a:pt x="5846362" y="1697469"/>
                  <a:pt x="5823055" y="1701354"/>
                </a:cubicBezTo>
                <a:cubicBezTo>
                  <a:pt x="5807516" y="1701354"/>
                  <a:pt x="5795862" y="1705238"/>
                  <a:pt x="5791978" y="1701354"/>
                </a:cubicBezTo>
                <a:cubicBezTo>
                  <a:pt x="5791978" y="1701354"/>
                  <a:pt x="5776439" y="1701354"/>
                  <a:pt x="5757016" y="1701354"/>
                </a:cubicBezTo>
                <a:cubicBezTo>
                  <a:pt x="5737593" y="1701354"/>
                  <a:pt x="5714285" y="1701354"/>
                  <a:pt x="5706516" y="1701354"/>
                </a:cubicBezTo>
                <a:cubicBezTo>
                  <a:pt x="5694862" y="1697469"/>
                  <a:pt x="5687093" y="1697469"/>
                  <a:pt x="5683208" y="1701354"/>
                </a:cubicBezTo>
                <a:cubicBezTo>
                  <a:pt x="5683208" y="1701354"/>
                  <a:pt x="5675439" y="1701354"/>
                  <a:pt x="5667670" y="1697469"/>
                </a:cubicBezTo>
                <a:cubicBezTo>
                  <a:pt x="5663785" y="1697469"/>
                  <a:pt x="5648247" y="1697469"/>
                  <a:pt x="5636593" y="1697469"/>
                </a:cubicBezTo>
                <a:cubicBezTo>
                  <a:pt x="5624939" y="1693585"/>
                  <a:pt x="5613285" y="1693585"/>
                  <a:pt x="5609400" y="1693585"/>
                </a:cubicBezTo>
                <a:cubicBezTo>
                  <a:pt x="5605516" y="1693585"/>
                  <a:pt x="5597746" y="1689701"/>
                  <a:pt x="5593862" y="1693585"/>
                </a:cubicBezTo>
                <a:cubicBezTo>
                  <a:pt x="5593862" y="1693585"/>
                  <a:pt x="5589977" y="1693585"/>
                  <a:pt x="5589977" y="1689701"/>
                </a:cubicBezTo>
                <a:cubicBezTo>
                  <a:pt x="5593862" y="1689701"/>
                  <a:pt x="5597746" y="1685816"/>
                  <a:pt x="5597746" y="1685816"/>
                </a:cubicBezTo>
                <a:cubicBezTo>
                  <a:pt x="5601631" y="1681932"/>
                  <a:pt x="5597746" y="1681932"/>
                  <a:pt x="5578323" y="1678048"/>
                </a:cubicBezTo>
                <a:cubicBezTo>
                  <a:pt x="5566669" y="1678048"/>
                  <a:pt x="5555016" y="1678048"/>
                  <a:pt x="5551131" y="1678048"/>
                </a:cubicBezTo>
                <a:cubicBezTo>
                  <a:pt x="5531708" y="1674163"/>
                  <a:pt x="5508400" y="1674163"/>
                  <a:pt x="5492862" y="1674163"/>
                </a:cubicBezTo>
                <a:cubicBezTo>
                  <a:pt x="5485092" y="1674163"/>
                  <a:pt x="5473438" y="1674163"/>
                  <a:pt x="5465669" y="1674163"/>
                </a:cubicBezTo>
                <a:cubicBezTo>
                  <a:pt x="5446246" y="1674163"/>
                  <a:pt x="5442361" y="1674163"/>
                  <a:pt x="5450131" y="1666395"/>
                </a:cubicBezTo>
                <a:cubicBezTo>
                  <a:pt x="5457900" y="1662510"/>
                  <a:pt x="5446246" y="1662510"/>
                  <a:pt x="5391861" y="1662510"/>
                </a:cubicBezTo>
                <a:cubicBezTo>
                  <a:pt x="5384092" y="1662510"/>
                  <a:pt x="5372438" y="1658626"/>
                  <a:pt x="5368553" y="1658626"/>
                </a:cubicBezTo>
                <a:cubicBezTo>
                  <a:pt x="5360784" y="1658626"/>
                  <a:pt x="5349130" y="1658626"/>
                  <a:pt x="5341361" y="1658626"/>
                </a:cubicBezTo>
                <a:cubicBezTo>
                  <a:pt x="5337476" y="1658626"/>
                  <a:pt x="5329707" y="1658626"/>
                  <a:pt x="5325823" y="1658626"/>
                </a:cubicBezTo>
                <a:cubicBezTo>
                  <a:pt x="5325823" y="1658626"/>
                  <a:pt x="5314169" y="1658626"/>
                  <a:pt x="5302515" y="1658626"/>
                </a:cubicBezTo>
                <a:cubicBezTo>
                  <a:pt x="5290861" y="1658626"/>
                  <a:pt x="5283092" y="1658626"/>
                  <a:pt x="5279207" y="1658626"/>
                </a:cubicBezTo>
                <a:cubicBezTo>
                  <a:pt x="5275322" y="1658626"/>
                  <a:pt x="5252015" y="1658626"/>
                  <a:pt x="5228707" y="1658626"/>
                </a:cubicBezTo>
                <a:cubicBezTo>
                  <a:pt x="5220938" y="1658626"/>
                  <a:pt x="5205399" y="1658626"/>
                  <a:pt x="5189861" y="1658626"/>
                </a:cubicBezTo>
                <a:cubicBezTo>
                  <a:pt x="5170438" y="1658626"/>
                  <a:pt x="5162668" y="1658626"/>
                  <a:pt x="5158784" y="1662510"/>
                </a:cubicBezTo>
                <a:cubicBezTo>
                  <a:pt x="5154899" y="1666395"/>
                  <a:pt x="5151014" y="1666395"/>
                  <a:pt x="5139361" y="1662510"/>
                </a:cubicBezTo>
                <a:cubicBezTo>
                  <a:pt x="5135476" y="1662510"/>
                  <a:pt x="5112168" y="1662510"/>
                  <a:pt x="5092745" y="1666395"/>
                </a:cubicBezTo>
                <a:cubicBezTo>
                  <a:pt x="5077207" y="1666395"/>
                  <a:pt x="5050014" y="1666395"/>
                  <a:pt x="5038360" y="1666395"/>
                </a:cubicBezTo>
                <a:cubicBezTo>
                  <a:pt x="5026706" y="1670279"/>
                  <a:pt x="5015053" y="1670279"/>
                  <a:pt x="5015053" y="1670279"/>
                </a:cubicBezTo>
                <a:cubicBezTo>
                  <a:pt x="5011168" y="1670279"/>
                  <a:pt x="4999514" y="1670279"/>
                  <a:pt x="4991745" y="1670279"/>
                </a:cubicBezTo>
                <a:cubicBezTo>
                  <a:pt x="4968437" y="1674163"/>
                  <a:pt x="4956783" y="1674163"/>
                  <a:pt x="4952898" y="1674163"/>
                </a:cubicBezTo>
                <a:cubicBezTo>
                  <a:pt x="4949014" y="1670279"/>
                  <a:pt x="4929591" y="1674163"/>
                  <a:pt x="4910168" y="1674163"/>
                </a:cubicBezTo>
                <a:cubicBezTo>
                  <a:pt x="4886860" y="1674163"/>
                  <a:pt x="4863552" y="1678048"/>
                  <a:pt x="4855783" y="1678048"/>
                </a:cubicBezTo>
                <a:cubicBezTo>
                  <a:pt x="4840244" y="1678048"/>
                  <a:pt x="4789744" y="1681932"/>
                  <a:pt x="4743129" y="1685816"/>
                </a:cubicBezTo>
                <a:cubicBezTo>
                  <a:pt x="4727590" y="1685816"/>
                  <a:pt x="4700398" y="1685816"/>
                  <a:pt x="4680975" y="1689701"/>
                </a:cubicBezTo>
                <a:cubicBezTo>
                  <a:pt x="4611051" y="1693585"/>
                  <a:pt x="4412935" y="1709123"/>
                  <a:pt x="4350781" y="1716891"/>
                </a:cubicBezTo>
                <a:cubicBezTo>
                  <a:pt x="4308051" y="1724660"/>
                  <a:pt x="4304166" y="1724660"/>
                  <a:pt x="4304166" y="1728544"/>
                </a:cubicBezTo>
                <a:cubicBezTo>
                  <a:pt x="4304166" y="1732429"/>
                  <a:pt x="4315820" y="1732429"/>
                  <a:pt x="4381858" y="1724660"/>
                </a:cubicBezTo>
                <a:cubicBezTo>
                  <a:pt x="4428474" y="1720776"/>
                  <a:pt x="4459551" y="1716891"/>
                  <a:pt x="4459551" y="1720776"/>
                </a:cubicBezTo>
                <a:cubicBezTo>
                  <a:pt x="4463436" y="1724660"/>
                  <a:pt x="4478974" y="1720776"/>
                  <a:pt x="4478974" y="1716891"/>
                </a:cubicBezTo>
                <a:cubicBezTo>
                  <a:pt x="4478974" y="1716891"/>
                  <a:pt x="4482859" y="1716891"/>
                  <a:pt x="4486743" y="1716891"/>
                </a:cubicBezTo>
                <a:cubicBezTo>
                  <a:pt x="4486743" y="1716891"/>
                  <a:pt x="4502282" y="1716891"/>
                  <a:pt x="4513936" y="1713007"/>
                </a:cubicBezTo>
                <a:cubicBezTo>
                  <a:pt x="4529474" y="1713007"/>
                  <a:pt x="4537243" y="1713007"/>
                  <a:pt x="4537243" y="1716891"/>
                </a:cubicBezTo>
                <a:cubicBezTo>
                  <a:pt x="4541128" y="1716891"/>
                  <a:pt x="4545013" y="1716891"/>
                  <a:pt x="4560551" y="1716891"/>
                </a:cubicBezTo>
                <a:cubicBezTo>
                  <a:pt x="4579974" y="1713007"/>
                  <a:pt x="4692629" y="1697469"/>
                  <a:pt x="4700398" y="1697469"/>
                </a:cubicBezTo>
                <a:cubicBezTo>
                  <a:pt x="4704282" y="1697469"/>
                  <a:pt x="4739244" y="1697469"/>
                  <a:pt x="4747013" y="1697469"/>
                </a:cubicBezTo>
                <a:cubicBezTo>
                  <a:pt x="4750898" y="1697469"/>
                  <a:pt x="4766436" y="1697469"/>
                  <a:pt x="4778090" y="1693585"/>
                </a:cubicBezTo>
                <a:cubicBezTo>
                  <a:pt x="4793629" y="1693585"/>
                  <a:pt x="4813052" y="1693585"/>
                  <a:pt x="4824706" y="1693585"/>
                </a:cubicBezTo>
                <a:cubicBezTo>
                  <a:pt x="4836360" y="1693585"/>
                  <a:pt x="4855783" y="1693585"/>
                  <a:pt x="4867437" y="1693585"/>
                </a:cubicBezTo>
                <a:cubicBezTo>
                  <a:pt x="4875206" y="1693585"/>
                  <a:pt x="4894629" y="1693585"/>
                  <a:pt x="4906283" y="1693585"/>
                </a:cubicBezTo>
                <a:cubicBezTo>
                  <a:pt x="4921821" y="1693585"/>
                  <a:pt x="4945129" y="1693585"/>
                  <a:pt x="4956783" y="1689701"/>
                </a:cubicBezTo>
                <a:cubicBezTo>
                  <a:pt x="4972322" y="1689701"/>
                  <a:pt x="4999514" y="1689701"/>
                  <a:pt x="5015053" y="1689701"/>
                </a:cubicBezTo>
                <a:cubicBezTo>
                  <a:pt x="5030591" y="1693585"/>
                  <a:pt x="5057783" y="1693585"/>
                  <a:pt x="5069437" y="1693585"/>
                </a:cubicBezTo>
                <a:cubicBezTo>
                  <a:pt x="5084976" y="1689701"/>
                  <a:pt x="5104399" y="1689701"/>
                  <a:pt x="5116053" y="1693585"/>
                </a:cubicBezTo>
                <a:cubicBezTo>
                  <a:pt x="5135476" y="1693585"/>
                  <a:pt x="5147130" y="1693585"/>
                  <a:pt x="5209284" y="1697469"/>
                </a:cubicBezTo>
                <a:cubicBezTo>
                  <a:pt x="5217053" y="1697469"/>
                  <a:pt x="5228707" y="1697469"/>
                  <a:pt x="5236476" y="1697469"/>
                </a:cubicBezTo>
                <a:cubicBezTo>
                  <a:pt x="5240361" y="1693585"/>
                  <a:pt x="5248130" y="1697469"/>
                  <a:pt x="5252015" y="1697469"/>
                </a:cubicBezTo>
                <a:cubicBezTo>
                  <a:pt x="5255899" y="1697469"/>
                  <a:pt x="5259784" y="1701354"/>
                  <a:pt x="5263669" y="1697469"/>
                </a:cubicBezTo>
                <a:cubicBezTo>
                  <a:pt x="5267553" y="1693585"/>
                  <a:pt x="5279207" y="1697469"/>
                  <a:pt x="5279207" y="1705238"/>
                </a:cubicBezTo>
                <a:cubicBezTo>
                  <a:pt x="5279207" y="1709123"/>
                  <a:pt x="5267553" y="1713007"/>
                  <a:pt x="5263669" y="1709123"/>
                </a:cubicBezTo>
                <a:cubicBezTo>
                  <a:pt x="5259784" y="1705238"/>
                  <a:pt x="5255899" y="1705238"/>
                  <a:pt x="5252015" y="1705238"/>
                </a:cubicBezTo>
                <a:cubicBezTo>
                  <a:pt x="5244245" y="1705238"/>
                  <a:pt x="5220938" y="1709123"/>
                  <a:pt x="5197630" y="1709123"/>
                </a:cubicBezTo>
                <a:cubicBezTo>
                  <a:pt x="5189861" y="1713007"/>
                  <a:pt x="5166553" y="1713007"/>
                  <a:pt x="5147130" y="1713007"/>
                </a:cubicBezTo>
                <a:cubicBezTo>
                  <a:pt x="5131591" y="1713007"/>
                  <a:pt x="5108284" y="1713007"/>
                  <a:pt x="5092745" y="1713007"/>
                </a:cubicBezTo>
                <a:cubicBezTo>
                  <a:pt x="5081091" y="1713007"/>
                  <a:pt x="5065553" y="1716891"/>
                  <a:pt x="5053899" y="1713007"/>
                </a:cubicBezTo>
                <a:cubicBezTo>
                  <a:pt x="5042245" y="1713007"/>
                  <a:pt x="5026706" y="1713007"/>
                  <a:pt x="5015053" y="1716891"/>
                </a:cubicBezTo>
                <a:cubicBezTo>
                  <a:pt x="5003399" y="1716891"/>
                  <a:pt x="4991745" y="1716891"/>
                  <a:pt x="4983975" y="1713007"/>
                </a:cubicBezTo>
                <a:cubicBezTo>
                  <a:pt x="4976206" y="1713007"/>
                  <a:pt x="4921821" y="1716891"/>
                  <a:pt x="4910168" y="1716891"/>
                </a:cubicBezTo>
                <a:cubicBezTo>
                  <a:pt x="4906283" y="1716891"/>
                  <a:pt x="4890744" y="1716891"/>
                  <a:pt x="4879091" y="1716891"/>
                </a:cubicBezTo>
                <a:cubicBezTo>
                  <a:pt x="4867437" y="1716891"/>
                  <a:pt x="4855783" y="1716891"/>
                  <a:pt x="4855783" y="1716891"/>
                </a:cubicBezTo>
                <a:cubicBezTo>
                  <a:pt x="4851898" y="1716891"/>
                  <a:pt x="4840244" y="1716891"/>
                  <a:pt x="4828590" y="1716891"/>
                </a:cubicBezTo>
                <a:cubicBezTo>
                  <a:pt x="4813052" y="1716891"/>
                  <a:pt x="4793629" y="1720776"/>
                  <a:pt x="4781975" y="1720776"/>
                </a:cubicBezTo>
                <a:cubicBezTo>
                  <a:pt x="4770321" y="1720776"/>
                  <a:pt x="4743129" y="1720776"/>
                  <a:pt x="4723706" y="1720776"/>
                </a:cubicBezTo>
                <a:cubicBezTo>
                  <a:pt x="4700398" y="1720776"/>
                  <a:pt x="4657667" y="1724660"/>
                  <a:pt x="4626590" y="1728544"/>
                </a:cubicBezTo>
                <a:cubicBezTo>
                  <a:pt x="4599398" y="1732429"/>
                  <a:pt x="4560551" y="1736313"/>
                  <a:pt x="4548897" y="1736313"/>
                </a:cubicBezTo>
                <a:cubicBezTo>
                  <a:pt x="4533359" y="1740198"/>
                  <a:pt x="4517820" y="1740198"/>
                  <a:pt x="4513936" y="1740198"/>
                </a:cubicBezTo>
                <a:cubicBezTo>
                  <a:pt x="4510051" y="1744082"/>
                  <a:pt x="4502282" y="1744082"/>
                  <a:pt x="4498397" y="1744082"/>
                </a:cubicBezTo>
                <a:cubicBezTo>
                  <a:pt x="4494513" y="1744082"/>
                  <a:pt x="4478974" y="1744082"/>
                  <a:pt x="4467320" y="1747966"/>
                </a:cubicBezTo>
                <a:cubicBezTo>
                  <a:pt x="4459551" y="1747966"/>
                  <a:pt x="4440128" y="1747966"/>
                  <a:pt x="4424589" y="1751851"/>
                </a:cubicBezTo>
                <a:cubicBezTo>
                  <a:pt x="4350781" y="1755735"/>
                  <a:pt x="4238127" y="1771272"/>
                  <a:pt x="4168204" y="1779041"/>
                </a:cubicBezTo>
                <a:cubicBezTo>
                  <a:pt x="3950665" y="1806232"/>
                  <a:pt x="3911819" y="1814001"/>
                  <a:pt x="3806934" y="1829538"/>
                </a:cubicBezTo>
                <a:cubicBezTo>
                  <a:pt x="3791395" y="1833422"/>
                  <a:pt x="3775857" y="1833422"/>
                  <a:pt x="3768087" y="1833422"/>
                </a:cubicBezTo>
                <a:cubicBezTo>
                  <a:pt x="3760318" y="1833422"/>
                  <a:pt x="3752549" y="1837307"/>
                  <a:pt x="3744780" y="1841191"/>
                </a:cubicBezTo>
                <a:cubicBezTo>
                  <a:pt x="3737010" y="1841191"/>
                  <a:pt x="3713703" y="1845076"/>
                  <a:pt x="3694280" y="1848960"/>
                </a:cubicBezTo>
                <a:cubicBezTo>
                  <a:pt x="3674856" y="1852844"/>
                  <a:pt x="3655433" y="1852844"/>
                  <a:pt x="3651549" y="1856729"/>
                </a:cubicBezTo>
                <a:cubicBezTo>
                  <a:pt x="3647664" y="1856729"/>
                  <a:pt x="3628241" y="1860613"/>
                  <a:pt x="3604933" y="1864497"/>
                </a:cubicBezTo>
                <a:cubicBezTo>
                  <a:pt x="3573856" y="1868382"/>
                  <a:pt x="3550548" y="1872266"/>
                  <a:pt x="3503933" y="1880035"/>
                </a:cubicBezTo>
                <a:cubicBezTo>
                  <a:pt x="3496164" y="1883919"/>
                  <a:pt x="3476740" y="1887804"/>
                  <a:pt x="3457317" y="1887804"/>
                </a:cubicBezTo>
                <a:cubicBezTo>
                  <a:pt x="3426240" y="1895572"/>
                  <a:pt x="3395163" y="1903341"/>
                  <a:pt x="3383509" y="1907225"/>
                </a:cubicBezTo>
                <a:cubicBezTo>
                  <a:pt x="3383509" y="1907225"/>
                  <a:pt x="3375740" y="1907225"/>
                  <a:pt x="3367971" y="1911110"/>
                </a:cubicBezTo>
                <a:cubicBezTo>
                  <a:pt x="3364086" y="1911110"/>
                  <a:pt x="3356317" y="1911110"/>
                  <a:pt x="3348548" y="1914994"/>
                </a:cubicBezTo>
                <a:cubicBezTo>
                  <a:pt x="3344663" y="1914994"/>
                  <a:pt x="3325240" y="1918879"/>
                  <a:pt x="3309702" y="1922763"/>
                </a:cubicBezTo>
                <a:cubicBezTo>
                  <a:pt x="3298048" y="1926647"/>
                  <a:pt x="3274740" y="1930532"/>
                  <a:pt x="3266971" y="1930532"/>
                </a:cubicBezTo>
                <a:cubicBezTo>
                  <a:pt x="3239778" y="1938300"/>
                  <a:pt x="3200932" y="1946069"/>
                  <a:pt x="3169855" y="1949953"/>
                </a:cubicBezTo>
                <a:cubicBezTo>
                  <a:pt x="3131009" y="1957722"/>
                  <a:pt x="3107701" y="1961607"/>
                  <a:pt x="3107701" y="1961607"/>
                </a:cubicBezTo>
                <a:cubicBezTo>
                  <a:pt x="3103816" y="1961607"/>
                  <a:pt x="3096047" y="1965491"/>
                  <a:pt x="3084393" y="1969375"/>
                </a:cubicBezTo>
                <a:cubicBezTo>
                  <a:pt x="3061085" y="1973260"/>
                  <a:pt x="3014470" y="1984913"/>
                  <a:pt x="2998931" y="1992682"/>
                </a:cubicBezTo>
                <a:cubicBezTo>
                  <a:pt x="2991162" y="1992682"/>
                  <a:pt x="2979508" y="1996566"/>
                  <a:pt x="2963970" y="1996566"/>
                </a:cubicBezTo>
                <a:cubicBezTo>
                  <a:pt x="2944547" y="2000450"/>
                  <a:pt x="2913470" y="2008219"/>
                  <a:pt x="2874623" y="2015988"/>
                </a:cubicBezTo>
                <a:cubicBezTo>
                  <a:pt x="2870739" y="2015988"/>
                  <a:pt x="2855200" y="2019872"/>
                  <a:pt x="2843546" y="2023757"/>
                </a:cubicBezTo>
                <a:cubicBezTo>
                  <a:pt x="2808585" y="2027641"/>
                  <a:pt x="2785277" y="2035410"/>
                  <a:pt x="2777508" y="2043178"/>
                </a:cubicBezTo>
                <a:cubicBezTo>
                  <a:pt x="2769739" y="2047063"/>
                  <a:pt x="2719238" y="2058716"/>
                  <a:pt x="2707584" y="2058716"/>
                </a:cubicBezTo>
                <a:cubicBezTo>
                  <a:pt x="2707584" y="2058716"/>
                  <a:pt x="2703700" y="2054831"/>
                  <a:pt x="2703700" y="2054831"/>
                </a:cubicBezTo>
                <a:cubicBezTo>
                  <a:pt x="2711469" y="2050947"/>
                  <a:pt x="2734777" y="2043178"/>
                  <a:pt x="2734777" y="2039294"/>
                </a:cubicBezTo>
                <a:cubicBezTo>
                  <a:pt x="2727008" y="2039294"/>
                  <a:pt x="2723123" y="2035410"/>
                  <a:pt x="2719238" y="2035410"/>
                </a:cubicBezTo>
                <a:cubicBezTo>
                  <a:pt x="2715354" y="2035410"/>
                  <a:pt x="2711469" y="2035410"/>
                  <a:pt x="2711469" y="2035410"/>
                </a:cubicBezTo>
                <a:cubicBezTo>
                  <a:pt x="2711469" y="2031525"/>
                  <a:pt x="2703700" y="2031525"/>
                  <a:pt x="2692046" y="2035410"/>
                </a:cubicBezTo>
                <a:cubicBezTo>
                  <a:pt x="2676507" y="2035410"/>
                  <a:pt x="2672623" y="2035410"/>
                  <a:pt x="2668738" y="2031525"/>
                </a:cubicBezTo>
                <a:cubicBezTo>
                  <a:pt x="2664854" y="2027641"/>
                  <a:pt x="2664854" y="2027641"/>
                  <a:pt x="2668738" y="2015988"/>
                </a:cubicBezTo>
                <a:cubicBezTo>
                  <a:pt x="2672623" y="2000450"/>
                  <a:pt x="2672623" y="2000450"/>
                  <a:pt x="2610469" y="2019872"/>
                </a:cubicBezTo>
                <a:cubicBezTo>
                  <a:pt x="2606584" y="2023757"/>
                  <a:pt x="2598815" y="2023757"/>
                  <a:pt x="2594931" y="2027641"/>
                </a:cubicBezTo>
                <a:cubicBezTo>
                  <a:pt x="2591046" y="2027641"/>
                  <a:pt x="2591046" y="2027641"/>
                  <a:pt x="2594931" y="2023757"/>
                </a:cubicBezTo>
                <a:cubicBezTo>
                  <a:pt x="2598815" y="2019872"/>
                  <a:pt x="2591046" y="2015988"/>
                  <a:pt x="2579392" y="2019872"/>
                </a:cubicBezTo>
                <a:cubicBezTo>
                  <a:pt x="2552200" y="2027641"/>
                  <a:pt x="2493930" y="2043178"/>
                  <a:pt x="2478392" y="2050947"/>
                </a:cubicBezTo>
                <a:cubicBezTo>
                  <a:pt x="2466738" y="2054831"/>
                  <a:pt x="2455084" y="2058716"/>
                  <a:pt x="2455084" y="2058716"/>
                </a:cubicBezTo>
                <a:cubicBezTo>
                  <a:pt x="2451199" y="2058716"/>
                  <a:pt x="2447315" y="2062600"/>
                  <a:pt x="2447315" y="2062600"/>
                </a:cubicBezTo>
                <a:cubicBezTo>
                  <a:pt x="2443430" y="2066485"/>
                  <a:pt x="2439546" y="2066485"/>
                  <a:pt x="2435661" y="2066485"/>
                </a:cubicBezTo>
                <a:cubicBezTo>
                  <a:pt x="2431776" y="2070369"/>
                  <a:pt x="2431776" y="2066485"/>
                  <a:pt x="2431776" y="2062600"/>
                </a:cubicBezTo>
                <a:cubicBezTo>
                  <a:pt x="2431776" y="2058716"/>
                  <a:pt x="2431776" y="2058716"/>
                  <a:pt x="2412353" y="2062600"/>
                </a:cubicBezTo>
                <a:cubicBezTo>
                  <a:pt x="2400699" y="2062600"/>
                  <a:pt x="2389045" y="2066485"/>
                  <a:pt x="2389045" y="2066485"/>
                </a:cubicBezTo>
                <a:cubicBezTo>
                  <a:pt x="2389045" y="2066485"/>
                  <a:pt x="2381276" y="2070369"/>
                  <a:pt x="2373507" y="2070369"/>
                </a:cubicBezTo>
                <a:cubicBezTo>
                  <a:pt x="2350199" y="2074253"/>
                  <a:pt x="2330776" y="2082022"/>
                  <a:pt x="2326891" y="2085906"/>
                </a:cubicBezTo>
                <a:cubicBezTo>
                  <a:pt x="2323007" y="2085906"/>
                  <a:pt x="2315237" y="2089791"/>
                  <a:pt x="2307468" y="2093675"/>
                </a:cubicBezTo>
                <a:cubicBezTo>
                  <a:pt x="2299699" y="2093675"/>
                  <a:pt x="2284160" y="2097560"/>
                  <a:pt x="2272506" y="2101444"/>
                </a:cubicBezTo>
                <a:cubicBezTo>
                  <a:pt x="2260852" y="2105328"/>
                  <a:pt x="2245314" y="2109213"/>
                  <a:pt x="2237545" y="2109213"/>
                </a:cubicBezTo>
                <a:cubicBezTo>
                  <a:pt x="2229775" y="2109213"/>
                  <a:pt x="2222006" y="2113097"/>
                  <a:pt x="2222006" y="2113097"/>
                </a:cubicBezTo>
                <a:cubicBezTo>
                  <a:pt x="2222006" y="2116981"/>
                  <a:pt x="2214237" y="2116981"/>
                  <a:pt x="2210352" y="2120866"/>
                </a:cubicBezTo>
                <a:cubicBezTo>
                  <a:pt x="2190929" y="2124750"/>
                  <a:pt x="2183160" y="2128635"/>
                  <a:pt x="2179275" y="2132519"/>
                </a:cubicBezTo>
                <a:cubicBezTo>
                  <a:pt x="2179275" y="2132519"/>
                  <a:pt x="2163737" y="2136403"/>
                  <a:pt x="2152083" y="2140288"/>
                </a:cubicBezTo>
                <a:cubicBezTo>
                  <a:pt x="2124891" y="2148056"/>
                  <a:pt x="2121006" y="2148056"/>
                  <a:pt x="2109352" y="2148056"/>
                </a:cubicBezTo>
                <a:cubicBezTo>
                  <a:pt x="2101583" y="2148056"/>
                  <a:pt x="2097698" y="2144172"/>
                  <a:pt x="2097698" y="2144172"/>
                </a:cubicBezTo>
                <a:cubicBezTo>
                  <a:pt x="2097698" y="2132519"/>
                  <a:pt x="2105468" y="2132519"/>
                  <a:pt x="2113237" y="2136403"/>
                </a:cubicBezTo>
                <a:cubicBezTo>
                  <a:pt x="2124891" y="2140288"/>
                  <a:pt x="2128775" y="2136403"/>
                  <a:pt x="2183160" y="2120866"/>
                </a:cubicBezTo>
                <a:cubicBezTo>
                  <a:pt x="2210352" y="2109213"/>
                  <a:pt x="2233660" y="2101444"/>
                  <a:pt x="2303583" y="2082022"/>
                </a:cubicBezTo>
                <a:cubicBezTo>
                  <a:pt x="2315237" y="2078138"/>
                  <a:pt x="2338545" y="2074253"/>
                  <a:pt x="2354084" y="2066485"/>
                </a:cubicBezTo>
                <a:cubicBezTo>
                  <a:pt x="2365737" y="2062600"/>
                  <a:pt x="2392930" y="2058716"/>
                  <a:pt x="2408469" y="2054831"/>
                </a:cubicBezTo>
                <a:cubicBezTo>
                  <a:pt x="2427892" y="2050947"/>
                  <a:pt x="2443430" y="2047063"/>
                  <a:pt x="2447315" y="2047063"/>
                </a:cubicBezTo>
                <a:cubicBezTo>
                  <a:pt x="2451199" y="2043178"/>
                  <a:pt x="2466738" y="2039294"/>
                  <a:pt x="2478392" y="2035410"/>
                </a:cubicBezTo>
                <a:cubicBezTo>
                  <a:pt x="2493930" y="2031525"/>
                  <a:pt x="2509469" y="2027641"/>
                  <a:pt x="2517238" y="2023757"/>
                </a:cubicBezTo>
                <a:cubicBezTo>
                  <a:pt x="2525007" y="2019872"/>
                  <a:pt x="2552200" y="2012103"/>
                  <a:pt x="2571623" y="2008219"/>
                </a:cubicBezTo>
                <a:cubicBezTo>
                  <a:pt x="2594931" y="2004335"/>
                  <a:pt x="2626008" y="1996566"/>
                  <a:pt x="2637661" y="1992682"/>
                </a:cubicBezTo>
                <a:cubicBezTo>
                  <a:pt x="2653200" y="1984913"/>
                  <a:pt x="2676507" y="1981028"/>
                  <a:pt x="2688161" y="1977144"/>
                </a:cubicBezTo>
                <a:cubicBezTo>
                  <a:pt x="2707584" y="1973260"/>
                  <a:pt x="2715354" y="1969375"/>
                  <a:pt x="2715354" y="1965491"/>
                </a:cubicBezTo>
                <a:cubicBezTo>
                  <a:pt x="2719238" y="1961607"/>
                  <a:pt x="2727008" y="1957722"/>
                  <a:pt x="2738662" y="1953838"/>
                </a:cubicBezTo>
                <a:cubicBezTo>
                  <a:pt x="2750315" y="1953838"/>
                  <a:pt x="2761969" y="1949953"/>
                  <a:pt x="2761969" y="1946069"/>
                </a:cubicBezTo>
                <a:cubicBezTo>
                  <a:pt x="2769739" y="1942185"/>
                  <a:pt x="2808585" y="1922763"/>
                  <a:pt x="2820239" y="1918879"/>
                </a:cubicBezTo>
                <a:cubicBezTo>
                  <a:pt x="2831893" y="1918879"/>
                  <a:pt x="2835777" y="1911110"/>
                  <a:pt x="2828008" y="1914994"/>
                </a:cubicBezTo>
                <a:cubicBezTo>
                  <a:pt x="2824123" y="1914994"/>
                  <a:pt x="2808585" y="1918879"/>
                  <a:pt x="2789162" y="1922763"/>
                </a:cubicBezTo>
                <a:cubicBezTo>
                  <a:pt x="2750315" y="1934416"/>
                  <a:pt x="2730892" y="1942185"/>
                  <a:pt x="2715354" y="1942185"/>
                </a:cubicBezTo>
                <a:cubicBezTo>
                  <a:pt x="2707584" y="1946069"/>
                  <a:pt x="2699815" y="1949953"/>
                  <a:pt x="2692046" y="1949953"/>
                </a:cubicBezTo>
                <a:cubicBezTo>
                  <a:pt x="2664854" y="1957722"/>
                  <a:pt x="2664854" y="1957722"/>
                  <a:pt x="2664854" y="1953838"/>
                </a:cubicBezTo>
                <a:cubicBezTo>
                  <a:pt x="2664854" y="1949953"/>
                  <a:pt x="2664854" y="1949953"/>
                  <a:pt x="2657084" y="1949953"/>
                </a:cubicBezTo>
                <a:cubicBezTo>
                  <a:pt x="2653200" y="1949953"/>
                  <a:pt x="2637661" y="1953838"/>
                  <a:pt x="2622123" y="1957722"/>
                </a:cubicBezTo>
                <a:cubicBezTo>
                  <a:pt x="2610469" y="1961607"/>
                  <a:pt x="2587161" y="1969375"/>
                  <a:pt x="2575507" y="1973260"/>
                </a:cubicBezTo>
                <a:cubicBezTo>
                  <a:pt x="2563854" y="1973260"/>
                  <a:pt x="2544430" y="1981028"/>
                  <a:pt x="2528892" y="1984913"/>
                </a:cubicBezTo>
                <a:cubicBezTo>
                  <a:pt x="2513353" y="1988797"/>
                  <a:pt x="2493930" y="1992682"/>
                  <a:pt x="2486161" y="1992682"/>
                </a:cubicBezTo>
                <a:cubicBezTo>
                  <a:pt x="2478392" y="1996566"/>
                  <a:pt x="2458969" y="2000450"/>
                  <a:pt x="2447315" y="2004335"/>
                </a:cubicBezTo>
                <a:cubicBezTo>
                  <a:pt x="2435661" y="2008219"/>
                  <a:pt x="2416238" y="2012103"/>
                  <a:pt x="2412353" y="2015988"/>
                </a:cubicBezTo>
                <a:cubicBezTo>
                  <a:pt x="2404584" y="2015988"/>
                  <a:pt x="2392930" y="2019872"/>
                  <a:pt x="2389045" y="2023757"/>
                </a:cubicBezTo>
                <a:cubicBezTo>
                  <a:pt x="2381276" y="2023757"/>
                  <a:pt x="2373507" y="2027641"/>
                  <a:pt x="2369622" y="2027641"/>
                </a:cubicBezTo>
                <a:cubicBezTo>
                  <a:pt x="2365737" y="2027641"/>
                  <a:pt x="2342430" y="2035410"/>
                  <a:pt x="2319122" y="2039294"/>
                </a:cubicBezTo>
                <a:cubicBezTo>
                  <a:pt x="2311353" y="2039294"/>
                  <a:pt x="2295814" y="2047063"/>
                  <a:pt x="2284160" y="2050947"/>
                </a:cubicBezTo>
                <a:cubicBezTo>
                  <a:pt x="2268622" y="2054831"/>
                  <a:pt x="2229775" y="2066485"/>
                  <a:pt x="2194814" y="2078138"/>
                </a:cubicBezTo>
                <a:cubicBezTo>
                  <a:pt x="2109352" y="2101444"/>
                  <a:pt x="2086045" y="2109213"/>
                  <a:pt x="2086045" y="2116981"/>
                </a:cubicBezTo>
                <a:cubicBezTo>
                  <a:pt x="2086045" y="2120866"/>
                  <a:pt x="2082160" y="2120866"/>
                  <a:pt x="2066621" y="2128635"/>
                </a:cubicBezTo>
                <a:cubicBezTo>
                  <a:pt x="2058852" y="2132519"/>
                  <a:pt x="2047198" y="2132519"/>
                  <a:pt x="2047198" y="2132519"/>
                </a:cubicBezTo>
                <a:cubicBezTo>
                  <a:pt x="2043314" y="2128635"/>
                  <a:pt x="2047198" y="2124750"/>
                  <a:pt x="2054968" y="2124750"/>
                </a:cubicBezTo>
                <a:cubicBezTo>
                  <a:pt x="2058852" y="2120866"/>
                  <a:pt x="2066621" y="2120866"/>
                  <a:pt x="2074391" y="2113097"/>
                </a:cubicBezTo>
                <a:cubicBezTo>
                  <a:pt x="2089929" y="2105328"/>
                  <a:pt x="2113237" y="2093675"/>
                  <a:pt x="2136545" y="2085906"/>
                </a:cubicBezTo>
                <a:cubicBezTo>
                  <a:pt x="2159852" y="2078138"/>
                  <a:pt x="2187045" y="2070369"/>
                  <a:pt x="2206468" y="2066485"/>
                </a:cubicBezTo>
                <a:cubicBezTo>
                  <a:pt x="2214237" y="2062600"/>
                  <a:pt x="2225891" y="2058716"/>
                  <a:pt x="2233660" y="2058716"/>
                </a:cubicBezTo>
                <a:cubicBezTo>
                  <a:pt x="2264737" y="2050947"/>
                  <a:pt x="2303583" y="2035410"/>
                  <a:pt x="2307468" y="2031525"/>
                </a:cubicBezTo>
                <a:cubicBezTo>
                  <a:pt x="2311353" y="2031525"/>
                  <a:pt x="2315237" y="2027641"/>
                  <a:pt x="2323007" y="2027641"/>
                </a:cubicBezTo>
                <a:cubicBezTo>
                  <a:pt x="2330776" y="2023757"/>
                  <a:pt x="2338545" y="2019872"/>
                  <a:pt x="2334660" y="2015988"/>
                </a:cubicBezTo>
                <a:cubicBezTo>
                  <a:pt x="2334660" y="2015988"/>
                  <a:pt x="2330776" y="2015988"/>
                  <a:pt x="2330776" y="2015988"/>
                </a:cubicBezTo>
                <a:cubicBezTo>
                  <a:pt x="2326891" y="2019872"/>
                  <a:pt x="2319122" y="2023757"/>
                  <a:pt x="2315237" y="2023757"/>
                </a:cubicBezTo>
                <a:cubicBezTo>
                  <a:pt x="2307468" y="2023757"/>
                  <a:pt x="2295814" y="2027641"/>
                  <a:pt x="2288045" y="2031525"/>
                </a:cubicBezTo>
                <a:cubicBezTo>
                  <a:pt x="2280276" y="2035410"/>
                  <a:pt x="2264737" y="2039294"/>
                  <a:pt x="2260852" y="2039294"/>
                </a:cubicBezTo>
                <a:cubicBezTo>
                  <a:pt x="2241429" y="2043178"/>
                  <a:pt x="2222006" y="2050947"/>
                  <a:pt x="2218122" y="2050947"/>
                </a:cubicBezTo>
                <a:cubicBezTo>
                  <a:pt x="2218122" y="2054831"/>
                  <a:pt x="2198698" y="2058716"/>
                  <a:pt x="2175391" y="2066485"/>
                </a:cubicBezTo>
                <a:cubicBezTo>
                  <a:pt x="2155968" y="2070369"/>
                  <a:pt x="2124891" y="2082022"/>
                  <a:pt x="2109352" y="2089791"/>
                </a:cubicBezTo>
                <a:cubicBezTo>
                  <a:pt x="2078275" y="2097560"/>
                  <a:pt x="2074391" y="2101444"/>
                  <a:pt x="2074391" y="2097560"/>
                </a:cubicBezTo>
                <a:cubicBezTo>
                  <a:pt x="2078275" y="2093675"/>
                  <a:pt x="2078275" y="2093675"/>
                  <a:pt x="2078275" y="2093675"/>
                </a:cubicBezTo>
                <a:cubicBezTo>
                  <a:pt x="2082160" y="2093675"/>
                  <a:pt x="2082160" y="2093675"/>
                  <a:pt x="2086045" y="2093675"/>
                </a:cubicBezTo>
                <a:cubicBezTo>
                  <a:pt x="2089929" y="2089791"/>
                  <a:pt x="2124891" y="2074253"/>
                  <a:pt x="2128775" y="2074253"/>
                </a:cubicBezTo>
                <a:cubicBezTo>
                  <a:pt x="2132660" y="2074253"/>
                  <a:pt x="2136545" y="2070369"/>
                  <a:pt x="2140429" y="2070369"/>
                </a:cubicBezTo>
                <a:cubicBezTo>
                  <a:pt x="2148198" y="2062600"/>
                  <a:pt x="2167622" y="2058716"/>
                  <a:pt x="2198698" y="2050947"/>
                </a:cubicBezTo>
                <a:cubicBezTo>
                  <a:pt x="2214237" y="2047063"/>
                  <a:pt x="2229775" y="2043178"/>
                  <a:pt x="2237545" y="2039294"/>
                </a:cubicBezTo>
                <a:cubicBezTo>
                  <a:pt x="2245314" y="2035410"/>
                  <a:pt x="2256968" y="2031525"/>
                  <a:pt x="2260852" y="2031525"/>
                </a:cubicBezTo>
                <a:cubicBezTo>
                  <a:pt x="2268622" y="2031525"/>
                  <a:pt x="2272506" y="2027641"/>
                  <a:pt x="2276391" y="2027641"/>
                </a:cubicBezTo>
                <a:cubicBezTo>
                  <a:pt x="2288045" y="2019872"/>
                  <a:pt x="2315237" y="2012103"/>
                  <a:pt x="2326891" y="2012103"/>
                </a:cubicBezTo>
                <a:cubicBezTo>
                  <a:pt x="2334660" y="2012103"/>
                  <a:pt x="2338545" y="2012103"/>
                  <a:pt x="2342430" y="2012103"/>
                </a:cubicBezTo>
                <a:cubicBezTo>
                  <a:pt x="2342430" y="2012103"/>
                  <a:pt x="2350199" y="2012103"/>
                  <a:pt x="2357968" y="2008219"/>
                </a:cubicBezTo>
                <a:cubicBezTo>
                  <a:pt x="2365737" y="2008219"/>
                  <a:pt x="2373507" y="2004335"/>
                  <a:pt x="2377392" y="2000450"/>
                </a:cubicBezTo>
                <a:cubicBezTo>
                  <a:pt x="2381276" y="2000450"/>
                  <a:pt x="2392930" y="2000450"/>
                  <a:pt x="2400699" y="1996566"/>
                </a:cubicBezTo>
                <a:cubicBezTo>
                  <a:pt x="2408469" y="1996566"/>
                  <a:pt x="2420122" y="1996566"/>
                  <a:pt x="2427892" y="1992682"/>
                </a:cubicBezTo>
                <a:cubicBezTo>
                  <a:pt x="2435661" y="1992682"/>
                  <a:pt x="2451199" y="1988797"/>
                  <a:pt x="2458969" y="1984913"/>
                </a:cubicBezTo>
                <a:cubicBezTo>
                  <a:pt x="2474507" y="1981028"/>
                  <a:pt x="2482276" y="1981028"/>
                  <a:pt x="2482276" y="1977144"/>
                </a:cubicBezTo>
                <a:cubicBezTo>
                  <a:pt x="2486161" y="1969375"/>
                  <a:pt x="2493930" y="1969375"/>
                  <a:pt x="2505584" y="1973260"/>
                </a:cubicBezTo>
                <a:cubicBezTo>
                  <a:pt x="2517238" y="1977144"/>
                  <a:pt x="2517238" y="1977144"/>
                  <a:pt x="2544430" y="1969375"/>
                </a:cubicBezTo>
                <a:cubicBezTo>
                  <a:pt x="2559969" y="1965491"/>
                  <a:pt x="2579392" y="1961607"/>
                  <a:pt x="2591046" y="1957722"/>
                </a:cubicBezTo>
                <a:cubicBezTo>
                  <a:pt x="2598815" y="1953838"/>
                  <a:pt x="2610469" y="1949953"/>
                  <a:pt x="2622123" y="1949953"/>
                </a:cubicBezTo>
                <a:cubicBezTo>
                  <a:pt x="2629892" y="1946069"/>
                  <a:pt x="2641546" y="1942185"/>
                  <a:pt x="2645430" y="1942185"/>
                </a:cubicBezTo>
                <a:cubicBezTo>
                  <a:pt x="2649315" y="1942185"/>
                  <a:pt x="2660969" y="1938300"/>
                  <a:pt x="2668738" y="1938300"/>
                </a:cubicBezTo>
                <a:cubicBezTo>
                  <a:pt x="2680392" y="1934416"/>
                  <a:pt x="2684277" y="1930532"/>
                  <a:pt x="2688161" y="1930532"/>
                </a:cubicBezTo>
                <a:cubicBezTo>
                  <a:pt x="2692046" y="1926647"/>
                  <a:pt x="2692046" y="1926647"/>
                  <a:pt x="2684277" y="1926647"/>
                </a:cubicBezTo>
                <a:cubicBezTo>
                  <a:pt x="2672623" y="1930532"/>
                  <a:pt x="2641546" y="1938300"/>
                  <a:pt x="2641546" y="1938300"/>
                </a:cubicBezTo>
                <a:cubicBezTo>
                  <a:pt x="2637661" y="1934416"/>
                  <a:pt x="2645430" y="1930532"/>
                  <a:pt x="2660969" y="1926647"/>
                </a:cubicBezTo>
                <a:cubicBezTo>
                  <a:pt x="2672623" y="1926647"/>
                  <a:pt x="2703700" y="1918879"/>
                  <a:pt x="2727008" y="1911110"/>
                </a:cubicBezTo>
                <a:cubicBezTo>
                  <a:pt x="2730892" y="1907225"/>
                  <a:pt x="2746431" y="1903341"/>
                  <a:pt x="2758085" y="1899457"/>
                </a:cubicBezTo>
                <a:cubicBezTo>
                  <a:pt x="2773623" y="1899457"/>
                  <a:pt x="2785277" y="1895572"/>
                  <a:pt x="2785277" y="1895572"/>
                </a:cubicBezTo>
                <a:cubicBezTo>
                  <a:pt x="2785277" y="1899457"/>
                  <a:pt x="2785277" y="1903341"/>
                  <a:pt x="2785277" y="1903341"/>
                </a:cubicBezTo>
                <a:cubicBezTo>
                  <a:pt x="2785277" y="1907225"/>
                  <a:pt x="2808585" y="1899457"/>
                  <a:pt x="2812469" y="1895572"/>
                </a:cubicBezTo>
                <a:cubicBezTo>
                  <a:pt x="2816354" y="1895572"/>
                  <a:pt x="2824123" y="1891688"/>
                  <a:pt x="2828008" y="1887804"/>
                </a:cubicBezTo>
                <a:cubicBezTo>
                  <a:pt x="2835777" y="1887804"/>
                  <a:pt x="2835777" y="1883919"/>
                  <a:pt x="2835777" y="1880035"/>
                </a:cubicBezTo>
                <a:cubicBezTo>
                  <a:pt x="2835777" y="1880035"/>
                  <a:pt x="2835777" y="1876150"/>
                  <a:pt x="2839662" y="1876150"/>
                </a:cubicBezTo>
                <a:cubicBezTo>
                  <a:pt x="2843546" y="1872266"/>
                  <a:pt x="2882393" y="1860613"/>
                  <a:pt x="2901816" y="1856729"/>
                </a:cubicBezTo>
                <a:cubicBezTo>
                  <a:pt x="2909585" y="1856729"/>
                  <a:pt x="2921239" y="1852844"/>
                  <a:pt x="2929008" y="1848960"/>
                </a:cubicBezTo>
                <a:cubicBezTo>
                  <a:pt x="2944547" y="1841191"/>
                  <a:pt x="2956201" y="1841191"/>
                  <a:pt x="2960085" y="1841191"/>
                </a:cubicBezTo>
                <a:cubicBezTo>
                  <a:pt x="2963970" y="1845076"/>
                  <a:pt x="2963970" y="1845076"/>
                  <a:pt x="2956201" y="1845076"/>
                </a:cubicBezTo>
                <a:cubicBezTo>
                  <a:pt x="2952316" y="1845076"/>
                  <a:pt x="2948431" y="1848960"/>
                  <a:pt x="2944547" y="1848960"/>
                </a:cubicBezTo>
                <a:cubicBezTo>
                  <a:pt x="2932893" y="1856729"/>
                  <a:pt x="2940662" y="1856729"/>
                  <a:pt x="2956201" y="1852844"/>
                </a:cubicBezTo>
                <a:cubicBezTo>
                  <a:pt x="2963970" y="1852844"/>
                  <a:pt x="2967854" y="1852844"/>
                  <a:pt x="2971739" y="1852844"/>
                </a:cubicBezTo>
                <a:cubicBezTo>
                  <a:pt x="2975624" y="1852844"/>
                  <a:pt x="2983393" y="1852844"/>
                  <a:pt x="3045547" y="1837307"/>
                </a:cubicBezTo>
                <a:cubicBezTo>
                  <a:pt x="3123239" y="1817885"/>
                  <a:pt x="3177624" y="1802347"/>
                  <a:pt x="3181509" y="1798463"/>
                </a:cubicBezTo>
                <a:cubicBezTo>
                  <a:pt x="3181509" y="1794579"/>
                  <a:pt x="3185394" y="1794579"/>
                  <a:pt x="3193163" y="1794579"/>
                </a:cubicBezTo>
                <a:cubicBezTo>
                  <a:pt x="3197047" y="1794579"/>
                  <a:pt x="3216471" y="1790694"/>
                  <a:pt x="3259201" y="1782926"/>
                </a:cubicBezTo>
                <a:cubicBezTo>
                  <a:pt x="3266971" y="1779041"/>
                  <a:pt x="3286394" y="1775157"/>
                  <a:pt x="3298048" y="1775157"/>
                </a:cubicBezTo>
                <a:cubicBezTo>
                  <a:pt x="3309702" y="1771272"/>
                  <a:pt x="3325240" y="1767388"/>
                  <a:pt x="3336894" y="1767388"/>
                </a:cubicBezTo>
                <a:cubicBezTo>
                  <a:pt x="3360202" y="1759619"/>
                  <a:pt x="3383509" y="1755735"/>
                  <a:pt x="3395163" y="1755735"/>
                </a:cubicBezTo>
                <a:cubicBezTo>
                  <a:pt x="3414586" y="1751851"/>
                  <a:pt x="3484510" y="1736313"/>
                  <a:pt x="3523356" y="1728544"/>
                </a:cubicBezTo>
                <a:cubicBezTo>
                  <a:pt x="3542779" y="1724660"/>
                  <a:pt x="3566087" y="1720776"/>
                  <a:pt x="3573856" y="1720776"/>
                </a:cubicBezTo>
                <a:cubicBezTo>
                  <a:pt x="3585510" y="1716891"/>
                  <a:pt x="3601048" y="1716891"/>
                  <a:pt x="3608818" y="1713007"/>
                </a:cubicBezTo>
                <a:cubicBezTo>
                  <a:pt x="3616587" y="1713007"/>
                  <a:pt x="3636010" y="1709123"/>
                  <a:pt x="3655433" y="1705238"/>
                </a:cubicBezTo>
                <a:cubicBezTo>
                  <a:pt x="3702049" y="1697469"/>
                  <a:pt x="3733126" y="1693585"/>
                  <a:pt x="3744780" y="1689701"/>
                </a:cubicBezTo>
                <a:cubicBezTo>
                  <a:pt x="3752549" y="1685816"/>
                  <a:pt x="3838011" y="1674163"/>
                  <a:pt x="3896280" y="1666395"/>
                </a:cubicBezTo>
                <a:cubicBezTo>
                  <a:pt x="3962319" y="1658626"/>
                  <a:pt x="4090511" y="1643088"/>
                  <a:pt x="4164319" y="1639204"/>
                </a:cubicBezTo>
                <a:cubicBezTo>
                  <a:pt x="4210935" y="1635320"/>
                  <a:pt x="4537243" y="1604245"/>
                  <a:pt x="4552782" y="1600360"/>
                </a:cubicBezTo>
                <a:cubicBezTo>
                  <a:pt x="4587744" y="1596476"/>
                  <a:pt x="4642128" y="1592592"/>
                  <a:pt x="4661552" y="1592592"/>
                </a:cubicBezTo>
                <a:cubicBezTo>
                  <a:pt x="4677090" y="1596476"/>
                  <a:pt x="4684859" y="1596476"/>
                  <a:pt x="4708167" y="1592592"/>
                </a:cubicBezTo>
                <a:cubicBezTo>
                  <a:pt x="4723706" y="1592592"/>
                  <a:pt x="4735359" y="1592592"/>
                  <a:pt x="4739244" y="1592592"/>
                </a:cubicBezTo>
                <a:cubicBezTo>
                  <a:pt x="4743129" y="1592592"/>
                  <a:pt x="4758667" y="1592592"/>
                  <a:pt x="4774206" y="1592592"/>
                </a:cubicBezTo>
                <a:cubicBezTo>
                  <a:pt x="4805283" y="1592592"/>
                  <a:pt x="4805283" y="1592592"/>
                  <a:pt x="4828590" y="1592592"/>
                </a:cubicBezTo>
                <a:cubicBezTo>
                  <a:pt x="4832475" y="1592592"/>
                  <a:pt x="4859667" y="1592592"/>
                  <a:pt x="4882975" y="1588707"/>
                </a:cubicBezTo>
                <a:cubicBezTo>
                  <a:pt x="4906283" y="1588707"/>
                  <a:pt x="4929591" y="1584823"/>
                  <a:pt x="4933475" y="1584823"/>
                </a:cubicBezTo>
                <a:cubicBezTo>
                  <a:pt x="4937360" y="1584823"/>
                  <a:pt x="4937360" y="1588707"/>
                  <a:pt x="4941245" y="1592592"/>
                </a:cubicBezTo>
                <a:cubicBezTo>
                  <a:pt x="4941245" y="1596476"/>
                  <a:pt x="4937360" y="1596476"/>
                  <a:pt x="4933475" y="1596476"/>
                </a:cubicBezTo>
                <a:cubicBezTo>
                  <a:pt x="4933475" y="1596476"/>
                  <a:pt x="4917937" y="1596476"/>
                  <a:pt x="4902398" y="1600360"/>
                </a:cubicBezTo>
                <a:cubicBezTo>
                  <a:pt x="4882975" y="1600360"/>
                  <a:pt x="4871321" y="1600360"/>
                  <a:pt x="4871321" y="1604245"/>
                </a:cubicBezTo>
                <a:cubicBezTo>
                  <a:pt x="4871321" y="1608129"/>
                  <a:pt x="4902398" y="1608129"/>
                  <a:pt x="4941245" y="1608129"/>
                </a:cubicBezTo>
                <a:cubicBezTo>
                  <a:pt x="4976206" y="1604245"/>
                  <a:pt x="4995629" y="1604245"/>
                  <a:pt x="4999514" y="1604245"/>
                </a:cubicBezTo>
                <a:cubicBezTo>
                  <a:pt x="5003399" y="1604245"/>
                  <a:pt x="5015053" y="1604245"/>
                  <a:pt x="5022822" y="1604245"/>
                </a:cubicBezTo>
                <a:cubicBezTo>
                  <a:pt x="5030591" y="1604245"/>
                  <a:pt x="5042245" y="1604245"/>
                  <a:pt x="5046130" y="1604245"/>
                </a:cubicBezTo>
                <a:cubicBezTo>
                  <a:pt x="5050014" y="1608129"/>
                  <a:pt x="5053899" y="1604245"/>
                  <a:pt x="5050014" y="1600360"/>
                </a:cubicBezTo>
                <a:cubicBezTo>
                  <a:pt x="5050014" y="1592592"/>
                  <a:pt x="5050014" y="1592592"/>
                  <a:pt x="5050014" y="1592592"/>
                </a:cubicBezTo>
                <a:cubicBezTo>
                  <a:pt x="5069437" y="1592592"/>
                  <a:pt x="5069437" y="1592592"/>
                  <a:pt x="5069437" y="1592592"/>
                </a:cubicBezTo>
                <a:cubicBezTo>
                  <a:pt x="5088860" y="1592592"/>
                  <a:pt x="5100514" y="1596476"/>
                  <a:pt x="5092745" y="1596476"/>
                </a:cubicBezTo>
                <a:cubicBezTo>
                  <a:pt x="5092745" y="1596476"/>
                  <a:pt x="5084976" y="1596476"/>
                  <a:pt x="5081091" y="1596476"/>
                </a:cubicBezTo>
                <a:cubicBezTo>
                  <a:pt x="5073322" y="1600360"/>
                  <a:pt x="5061668" y="1604245"/>
                  <a:pt x="5061668" y="1604245"/>
                </a:cubicBezTo>
                <a:cubicBezTo>
                  <a:pt x="5065553" y="1608129"/>
                  <a:pt x="5069437" y="1608129"/>
                  <a:pt x="5073322" y="1608129"/>
                </a:cubicBezTo>
                <a:cubicBezTo>
                  <a:pt x="5084976" y="1604245"/>
                  <a:pt x="5084976" y="1604245"/>
                  <a:pt x="5088860" y="1608129"/>
                </a:cubicBezTo>
                <a:cubicBezTo>
                  <a:pt x="5088860" y="1612013"/>
                  <a:pt x="5077207" y="1615898"/>
                  <a:pt x="5053899" y="1612013"/>
                </a:cubicBezTo>
                <a:cubicBezTo>
                  <a:pt x="5038360" y="1612013"/>
                  <a:pt x="5022822" y="1612013"/>
                  <a:pt x="5015053" y="1612013"/>
                </a:cubicBezTo>
                <a:cubicBezTo>
                  <a:pt x="5007283" y="1612013"/>
                  <a:pt x="5003399" y="1612013"/>
                  <a:pt x="4999514" y="1612013"/>
                </a:cubicBezTo>
                <a:cubicBezTo>
                  <a:pt x="4999514" y="1612013"/>
                  <a:pt x="4991745" y="1612013"/>
                  <a:pt x="4980091" y="1612013"/>
                </a:cubicBezTo>
                <a:cubicBezTo>
                  <a:pt x="4964552" y="1612013"/>
                  <a:pt x="4960668" y="1615898"/>
                  <a:pt x="4960668" y="1615898"/>
                </a:cubicBezTo>
                <a:cubicBezTo>
                  <a:pt x="4964552" y="1615898"/>
                  <a:pt x="4968437" y="1615898"/>
                  <a:pt x="4972322" y="1615898"/>
                </a:cubicBezTo>
                <a:cubicBezTo>
                  <a:pt x="4976206" y="1615898"/>
                  <a:pt x="4987860" y="1615898"/>
                  <a:pt x="4995629" y="1619782"/>
                </a:cubicBezTo>
                <a:cubicBezTo>
                  <a:pt x="5022822" y="1623666"/>
                  <a:pt x="5030591" y="1623666"/>
                  <a:pt x="5050014" y="1619782"/>
                </a:cubicBezTo>
                <a:cubicBezTo>
                  <a:pt x="5061668" y="1619782"/>
                  <a:pt x="5077207" y="1619782"/>
                  <a:pt x="5081091" y="1619782"/>
                </a:cubicBezTo>
                <a:cubicBezTo>
                  <a:pt x="5096630" y="1623666"/>
                  <a:pt x="5119937" y="1623666"/>
                  <a:pt x="5119937" y="1619782"/>
                </a:cubicBezTo>
                <a:cubicBezTo>
                  <a:pt x="5119937" y="1619782"/>
                  <a:pt x="5116053" y="1615898"/>
                  <a:pt x="5112168" y="1615898"/>
                </a:cubicBezTo>
                <a:cubicBezTo>
                  <a:pt x="5108284" y="1615898"/>
                  <a:pt x="5096630" y="1615898"/>
                  <a:pt x="5096630" y="1612013"/>
                </a:cubicBezTo>
                <a:cubicBezTo>
                  <a:pt x="5092745" y="1608129"/>
                  <a:pt x="5116053" y="1608129"/>
                  <a:pt x="5123822" y="1612013"/>
                </a:cubicBezTo>
                <a:cubicBezTo>
                  <a:pt x="5131591" y="1615898"/>
                  <a:pt x="5131591" y="1615898"/>
                  <a:pt x="5131591" y="1615898"/>
                </a:cubicBezTo>
                <a:cubicBezTo>
                  <a:pt x="5127707" y="1619782"/>
                  <a:pt x="5127707" y="1619782"/>
                  <a:pt x="5127707" y="1619782"/>
                </a:cubicBezTo>
                <a:cubicBezTo>
                  <a:pt x="5123822" y="1623666"/>
                  <a:pt x="5123822" y="1623666"/>
                  <a:pt x="5123822" y="1623666"/>
                </a:cubicBezTo>
                <a:cubicBezTo>
                  <a:pt x="5131591" y="1623666"/>
                  <a:pt x="5139361" y="1623666"/>
                  <a:pt x="5151014" y="1623666"/>
                </a:cubicBezTo>
                <a:cubicBezTo>
                  <a:pt x="5158784" y="1623666"/>
                  <a:pt x="5166553" y="1623666"/>
                  <a:pt x="5166553" y="1623666"/>
                </a:cubicBezTo>
                <a:cubicBezTo>
                  <a:pt x="5170438" y="1627551"/>
                  <a:pt x="5189861" y="1627551"/>
                  <a:pt x="5224822" y="1623666"/>
                </a:cubicBezTo>
                <a:cubicBezTo>
                  <a:pt x="5240361" y="1623666"/>
                  <a:pt x="5259784" y="1623666"/>
                  <a:pt x="5263669" y="1623666"/>
                </a:cubicBezTo>
                <a:cubicBezTo>
                  <a:pt x="5267553" y="1623666"/>
                  <a:pt x="5279207" y="1623666"/>
                  <a:pt x="5290861" y="1623666"/>
                </a:cubicBezTo>
                <a:cubicBezTo>
                  <a:pt x="5306399" y="1619782"/>
                  <a:pt x="5314169" y="1623666"/>
                  <a:pt x="5318053" y="1623666"/>
                </a:cubicBezTo>
                <a:cubicBezTo>
                  <a:pt x="5321938" y="1627551"/>
                  <a:pt x="5325823" y="1627551"/>
                  <a:pt x="5345246" y="1627551"/>
                </a:cubicBezTo>
                <a:cubicBezTo>
                  <a:pt x="5356900" y="1627551"/>
                  <a:pt x="5372438" y="1623666"/>
                  <a:pt x="5380207" y="1627551"/>
                </a:cubicBezTo>
                <a:cubicBezTo>
                  <a:pt x="5387977" y="1627551"/>
                  <a:pt x="5407400" y="1627551"/>
                  <a:pt x="5426823" y="1627551"/>
                </a:cubicBezTo>
                <a:cubicBezTo>
                  <a:pt x="5442361" y="1627551"/>
                  <a:pt x="5473438" y="1627551"/>
                  <a:pt x="5488977" y="1627551"/>
                </a:cubicBezTo>
                <a:cubicBezTo>
                  <a:pt x="5508400" y="1627551"/>
                  <a:pt x="5527823" y="1627551"/>
                  <a:pt x="5539477" y="1627551"/>
                </a:cubicBezTo>
                <a:cubicBezTo>
                  <a:pt x="5574439" y="1623666"/>
                  <a:pt x="5586093" y="1623666"/>
                  <a:pt x="5609400" y="1623666"/>
                </a:cubicBezTo>
                <a:cubicBezTo>
                  <a:pt x="5621054" y="1623666"/>
                  <a:pt x="5640477" y="1623666"/>
                  <a:pt x="5648247" y="1623666"/>
                </a:cubicBezTo>
                <a:cubicBezTo>
                  <a:pt x="5659900" y="1623666"/>
                  <a:pt x="5671554" y="1623666"/>
                  <a:pt x="5679324" y="1623666"/>
                </a:cubicBezTo>
                <a:cubicBezTo>
                  <a:pt x="5694862" y="1623666"/>
                  <a:pt x="5764785" y="1623666"/>
                  <a:pt x="5772555" y="1623666"/>
                </a:cubicBezTo>
                <a:cubicBezTo>
                  <a:pt x="5776439" y="1623666"/>
                  <a:pt x="5768670" y="1619782"/>
                  <a:pt x="5760901" y="1619782"/>
                </a:cubicBezTo>
                <a:cubicBezTo>
                  <a:pt x="5757016" y="1619782"/>
                  <a:pt x="5749247" y="1619782"/>
                  <a:pt x="5741478" y="1619782"/>
                </a:cubicBezTo>
                <a:cubicBezTo>
                  <a:pt x="5733708" y="1615898"/>
                  <a:pt x="5722054" y="1615898"/>
                  <a:pt x="5710401" y="1615898"/>
                </a:cubicBezTo>
                <a:cubicBezTo>
                  <a:pt x="5702631" y="1615898"/>
                  <a:pt x="5687093" y="1615898"/>
                  <a:pt x="5679324" y="1615898"/>
                </a:cubicBezTo>
                <a:cubicBezTo>
                  <a:pt x="5659900" y="1612013"/>
                  <a:pt x="5624939" y="1612013"/>
                  <a:pt x="5601631" y="1612013"/>
                </a:cubicBezTo>
                <a:cubicBezTo>
                  <a:pt x="5593862" y="1615898"/>
                  <a:pt x="5570554" y="1615898"/>
                  <a:pt x="5555016" y="1612013"/>
                </a:cubicBezTo>
                <a:cubicBezTo>
                  <a:pt x="5535592" y="1612013"/>
                  <a:pt x="5520054" y="1612013"/>
                  <a:pt x="5512285" y="1612013"/>
                </a:cubicBezTo>
                <a:cubicBezTo>
                  <a:pt x="5504515" y="1612013"/>
                  <a:pt x="5488977" y="1612013"/>
                  <a:pt x="5473438" y="1612013"/>
                </a:cubicBezTo>
                <a:cubicBezTo>
                  <a:pt x="5457900" y="1612013"/>
                  <a:pt x="5438477" y="1612013"/>
                  <a:pt x="5426823" y="1612013"/>
                </a:cubicBezTo>
                <a:cubicBezTo>
                  <a:pt x="5407400" y="1612013"/>
                  <a:pt x="5372438" y="1612013"/>
                  <a:pt x="5349130" y="1608129"/>
                </a:cubicBezTo>
                <a:cubicBezTo>
                  <a:pt x="5341361" y="1604245"/>
                  <a:pt x="5341361" y="1604245"/>
                  <a:pt x="5345246" y="1604245"/>
                </a:cubicBezTo>
                <a:cubicBezTo>
                  <a:pt x="5353015" y="1600360"/>
                  <a:pt x="5384092" y="1600360"/>
                  <a:pt x="5384092" y="1600360"/>
                </a:cubicBezTo>
                <a:cubicBezTo>
                  <a:pt x="5384092" y="1604245"/>
                  <a:pt x="5387977" y="1604245"/>
                  <a:pt x="5387977" y="1604245"/>
                </a:cubicBezTo>
                <a:cubicBezTo>
                  <a:pt x="5391861" y="1604245"/>
                  <a:pt x="5391861" y="1600360"/>
                  <a:pt x="5387977" y="1596476"/>
                </a:cubicBezTo>
                <a:cubicBezTo>
                  <a:pt x="5380207" y="1592592"/>
                  <a:pt x="5376323" y="1592592"/>
                  <a:pt x="5372438" y="1592592"/>
                </a:cubicBezTo>
                <a:cubicBezTo>
                  <a:pt x="5368553" y="1596476"/>
                  <a:pt x="5368553" y="1596476"/>
                  <a:pt x="5368553" y="1592592"/>
                </a:cubicBezTo>
                <a:cubicBezTo>
                  <a:pt x="5364669" y="1588707"/>
                  <a:pt x="5372438" y="1588707"/>
                  <a:pt x="5391861" y="1588707"/>
                </a:cubicBezTo>
                <a:cubicBezTo>
                  <a:pt x="5403515" y="1588707"/>
                  <a:pt x="5422938" y="1592592"/>
                  <a:pt x="5434592" y="1592592"/>
                </a:cubicBezTo>
                <a:cubicBezTo>
                  <a:pt x="5446246" y="1592592"/>
                  <a:pt x="5457900" y="1592592"/>
                  <a:pt x="5457900" y="1596476"/>
                </a:cubicBezTo>
                <a:cubicBezTo>
                  <a:pt x="5465669" y="1600360"/>
                  <a:pt x="5531708" y="1596476"/>
                  <a:pt x="5531708" y="1592592"/>
                </a:cubicBezTo>
                <a:cubicBezTo>
                  <a:pt x="5527823" y="1588707"/>
                  <a:pt x="5535592" y="1588707"/>
                  <a:pt x="5539477" y="1592592"/>
                </a:cubicBezTo>
                <a:cubicBezTo>
                  <a:pt x="5543362" y="1596476"/>
                  <a:pt x="5551131" y="1596476"/>
                  <a:pt x="5551131" y="1592592"/>
                </a:cubicBezTo>
                <a:cubicBezTo>
                  <a:pt x="5551131" y="1588707"/>
                  <a:pt x="5555016" y="1588707"/>
                  <a:pt x="5558900" y="1588707"/>
                </a:cubicBezTo>
                <a:cubicBezTo>
                  <a:pt x="5566669" y="1588707"/>
                  <a:pt x="5582208" y="1588707"/>
                  <a:pt x="5597746" y="1588707"/>
                </a:cubicBezTo>
                <a:cubicBezTo>
                  <a:pt x="5613285" y="1588707"/>
                  <a:pt x="5624939" y="1588707"/>
                  <a:pt x="5624939" y="1592592"/>
                </a:cubicBezTo>
                <a:cubicBezTo>
                  <a:pt x="5624939" y="1592592"/>
                  <a:pt x="5609400" y="1592592"/>
                  <a:pt x="5589977" y="1596476"/>
                </a:cubicBezTo>
                <a:cubicBezTo>
                  <a:pt x="5566669" y="1596476"/>
                  <a:pt x="5551131" y="1600360"/>
                  <a:pt x="5551131" y="1600360"/>
                </a:cubicBezTo>
                <a:cubicBezTo>
                  <a:pt x="5555016" y="1604245"/>
                  <a:pt x="5570554" y="1604245"/>
                  <a:pt x="5586093" y="1604245"/>
                </a:cubicBezTo>
                <a:cubicBezTo>
                  <a:pt x="5601631" y="1604245"/>
                  <a:pt x="5652131" y="1604245"/>
                  <a:pt x="5671554" y="1604245"/>
                </a:cubicBezTo>
                <a:cubicBezTo>
                  <a:pt x="5679324" y="1604245"/>
                  <a:pt x="5690977" y="1604245"/>
                  <a:pt x="5702631" y="1604245"/>
                </a:cubicBezTo>
                <a:cubicBezTo>
                  <a:pt x="5714285" y="1604245"/>
                  <a:pt x="5729824" y="1604245"/>
                  <a:pt x="5741478" y="1604245"/>
                </a:cubicBezTo>
                <a:cubicBezTo>
                  <a:pt x="5799747" y="1604245"/>
                  <a:pt x="5846362" y="1608129"/>
                  <a:pt x="5858016" y="1608129"/>
                </a:cubicBezTo>
                <a:cubicBezTo>
                  <a:pt x="5877439" y="1608129"/>
                  <a:pt x="5881324" y="1608129"/>
                  <a:pt x="5881324" y="1600360"/>
                </a:cubicBezTo>
                <a:cubicBezTo>
                  <a:pt x="5885209" y="1596476"/>
                  <a:pt x="5885209" y="1592592"/>
                  <a:pt x="5885209" y="1592592"/>
                </a:cubicBezTo>
                <a:cubicBezTo>
                  <a:pt x="5889093" y="1588707"/>
                  <a:pt x="5904632" y="1588707"/>
                  <a:pt x="5916286" y="1588707"/>
                </a:cubicBezTo>
                <a:cubicBezTo>
                  <a:pt x="5924055" y="1588707"/>
                  <a:pt x="5947363" y="1584823"/>
                  <a:pt x="5947363" y="1580938"/>
                </a:cubicBezTo>
                <a:cubicBezTo>
                  <a:pt x="5947363" y="1577054"/>
                  <a:pt x="5939594" y="1577054"/>
                  <a:pt x="5920170" y="1577054"/>
                </a:cubicBezTo>
                <a:cubicBezTo>
                  <a:pt x="5908516" y="1577054"/>
                  <a:pt x="5896863" y="1577054"/>
                  <a:pt x="5892978" y="1577054"/>
                </a:cubicBezTo>
                <a:cubicBezTo>
                  <a:pt x="5889093" y="1577054"/>
                  <a:pt x="5869670" y="1577054"/>
                  <a:pt x="5850247" y="1577054"/>
                </a:cubicBezTo>
                <a:cubicBezTo>
                  <a:pt x="5830824" y="1577054"/>
                  <a:pt x="5815285" y="1573170"/>
                  <a:pt x="5815285" y="1573170"/>
                </a:cubicBezTo>
                <a:cubicBezTo>
                  <a:pt x="5811401" y="1573170"/>
                  <a:pt x="5768670" y="1577054"/>
                  <a:pt x="5764785" y="1577054"/>
                </a:cubicBezTo>
                <a:cubicBezTo>
                  <a:pt x="5757016" y="1580938"/>
                  <a:pt x="5687093" y="1580938"/>
                  <a:pt x="5667670" y="1577054"/>
                </a:cubicBezTo>
                <a:cubicBezTo>
                  <a:pt x="5656016" y="1573170"/>
                  <a:pt x="5613285" y="1573170"/>
                  <a:pt x="5586093" y="1573170"/>
                </a:cubicBezTo>
                <a:cubicBezTo>
                  <a:pt x="5574439" y="1573170"/>
                  <a:pt x="5555016" y="1573170"/>
                  <a:pt x="5547246" y="1573170"/>
                </a:cubicBezTo>
                <a:cubicBezTo>
                  <a:pt x="5535592" y="1573170"/>
                  <a:pt x="5520054" y="1573170"/>
                  <a:pt x="5512285" y="1573170"/>
                </a:cubicBezTo>
                <a:cubicBezTo>
                  <a:pt x="5500631" y="1573170"/>
                  <a:pt x="5485092" y="1573170"/>
                  <a:pt x="5477323" y="1573170"/>
                </a:cubicBezTo>
                <a:cubicBezTo>
                  <a:pt x="5469554" y="1573170"/>
                  <a:pt x="5454015" y="1573170"/>
                  <a:pt x="5446246" y="1573170"/>
                </a:cubicBezTo>
                <a:cubicBezTo>
                  <a:pt x="5438477" y="1573170"/>
                  <a:pt x="5426823" y="1573170"/>
                  <a:pt x="5419054" y="1573170"/>
                </a:cubicBezTo>
                <a:cubicBezTo>
                  <a:pt x="5415169" y="1573170"/>
                  <a:pt x="5399630" y="1573170"/>
                  <a:pt x="5391861" y="1573170"/>
                </a:cubicBezTo>
                <a:cubicBezTo>
                  <a:pt x="5380207" y="1573170"/>
                  <a:pt x="5368553" y="1573170"/>
                  <a:pt x="5364669" y="1573170"/>
                </a:cubicBezTo>
                <a:cubicBezTo>
                  <a:pt x="5349130" y="1573170"/>
                  <a:pt x="5337476" y="1573170"/>
                  <a:pt x="5283092" y="1577054"/>
                </a:cubicBezTo>
                <a:cubicBezTo>
                  <a:pt x="5255899" y="1577054"/>
                  <a:pt x="5232592" y="1577054"/>
                  <a:pt x="5224822" y="1577054"/>
                </a:cubicBezTo>
                <a:cubicBezTo>
                  <a:pt x="5220938" y="1573170"/>
                  <a:pt x="5205399" y="1573170"/>
                  <a:pt x="5193745" y="1577054"/>
                </a:cubicBezTo>
                <a:cubicBezTo>
                  <a:pt x="5166553" y="1577054"/>
                  <a:pt x="5139361" y="1577054"/>
                  <a:pt x="5135476" y="1577054"/>
                </a:cubicBezTo>
                <a:cubicBezTo>
                  <a:pt x="5135476" y="1577054"/>
                  <a:pt x="5116053" y="1577054"/>
                  <a:pt x="5092745" y="1577054"/>
                </a:cubicBezTo>
                <a:cubicBezTo>
                  <a:pt x="5061668" y="1580938"/>
                  <a:pt x="5046130" y="1580938"/>
                  <a:pt x="5038360" y="1577054"/>
                </a:cubicBezTo>
                <a:cubicBezTo>
                  <a:pt x="5034476" y="1577054"/>
                  <a:pt x="5030591" y="1577054"/>
                  <a:pt x="5034476" y="1573170"/>
                </a:cubicBezTo>
                <a:cubicBezTo>
                  <a:pt x="5038360" y="1573170"/>
                  <a:pt x="5116053" y="1569285"/>
                  <a:pt x="5139361" y="1569285"/>
                </a:cubicBezTo>
                <a:cubicBezTo>
                  <a:pt x="5147130" y="1569285"/>
                  <a:pt x="5158784" y="1569285"/>
                  <a:pt x="5162668" y="1565401"/>
                </a:cubicBezTo>
                <a:cubicBezTo>
                  <a:pt x="5162668" y="1565401"/>
                  <a:pt x="5178207" y="1561517"/>
                  <a:pt x="5189861" y="1561517"/>
                </a:cubicBezTo>
                <a:cubicBezTo>
                  <a:pt x="5217053" y="1561517"/>
                  <a:pt x="5228707" y="1557632"/>
                  <a:pt x="5228707" y="1553748"/>
                </a:cubicBezTo>
                <a:cubicBezTo>
                  <a:pt x="5228707" y="1553748"/>
                  <a:pt x="5224822" y="1553748"/>
                  <a:pt x="5220938" y="1553748"/>
                </a:cubicBezTo>
                <a:cubicBezTo>
                  <a:pt x="5220938" y="1557632"/>
                  <a:pt x="5213168" y="1553748"/>
                  <a:pt x="5209284" y="1553748"/>
                </a:cubicBezTo>
                <a:cubicBezTo>
                  <a:pt x="5201515" y="1549863"/>
                  <a:pt x="5201515" y="1549863"/>
                  <a:pt x="5201515" y="1542095"/>
                </a:cubicBezTo>
                <a:cubicBezTo>
                  <a:pt x="5197630" y="1538210"/>
                  <a:pt x="5197630" y="1538210"/>
                  <a:pt x="5224822" y="1538210"/>
                </a:cubicBezTo>
                <a:cubicBezTo>
                  <a:pt x="5244245" y="1538210"/>
                  <a:pt x="5255899" y="1542095"/>
                  <a:pt x="5283092" y="1545979"/>
                </a:cubicBezTo>
                <a:cubicBezTo>
                  <a:pt x="5294746" y="1545979"/>
                  <a:pt x="5306399" y="1545979"/>
                  <a:pt x="5318053" y="1542095"/>
                </a:cubicBezTo>
                <a:cubicBezTo>
                  <a:pt x="5325823" y="1542095"/>
                  <a:pt x="5325823" y="1542095"/>
                  <a:pt x="5325823" y="1538210"/>
                </a:cubicBezTo>
                <a:cubicBezTo>
                  <a:pt x="5321938" y="1534326"/>
                  <a:pt x="5325823" y="1534326"/>
                  <a:pt x="5341361" y="1534326"/>
                </a:cubicBezTo>
                <a:cubicBezTo>
                  <a:pt x="5356900" y="1534326"/>
                  <a:pt x="5356900" y="1534326"/>
                  <a:pt x="5356900" y="1530442"/>
                </a:cubicBezTo>
                <a:cubicBezTo>
                  <a:pt x="5356900" y="1530442"/>
                  <a:pt x="5353015" y="1526557"/>
                  <a:pt x="5333592" y="1526557"/>
                </a:cubicBezTo>
                <a:cubicBezTo>
                  <a:pt x="5321938" y="1530442"/>
                  <a:pt x="5310284" y="1530442"/>
                  <a:pt x="5306399" y="1530442"/>
                </a:cubicBezTo>
                <a:cubicBezTo>
                  <a:pt x="5306399" y="1530442"/>
                  <a:pt x="5298630" y="1530442"/>
                  <a:pt x="5290861" y="1530442"/>
                </a:cubicBezTo>
                <a:cubicBezTo>
                  <a:pt x="5286976" y="1530442"/>
                  <a:pt x="5279207" y="1530442"/>
                  <a:pt x="5271438" y="1530442"/>
                </a:cubicBezTo>
                <a:cubicBezTo>
                  <a:pt x="5263669" y="1530442"/>
                  <a:pt x="5217053" y="1526557"/>
                  <a:pt x="5189861" y="1522673"/>
                </a:cubicBezTo>
                <a:cubicBezTo>
                  <a:pt x="5178207" y="1522673"/>
                  <a:pt x="5151014" y="1522673"/>
                  <a:pt x="5131591" y="1526557"/>
                </a:cubicBezTo>
                <a:cubicBezTo>
                  <a:pt x="5112168" y="1526557"/>
                  <a:pt x="5092745" y="1526557"/>
                  <a:pt x="5088860" y="1526557"/>
                </a:cubicBezTo>
                <a:cubicBezTo>
                  <a:pt x="5084976" y="1522673"/>
                  <a:pt x="5077207" y="1522673"/>
                  <a:pt x="5073322" y="1526557"/>
                </a:cubicBezTo>
                <a:cubicBezTo>
                  <a:pt x="5069437" y="1526557"/>
                  <a:pt x="5065553" y="1526557"/>
                  <a:pt x="5065553" y="1526557"/>
                </a:cubicBezTo>
                <a:cubicBezTo>
                  <a:pt x="5061668" y="1526557"/>
                  <a:pt x="5057783" y="1522673"/>
                  <a:pt x="5050014" y="1522673"/>
                </a:cubicBezTo>
                <a:cubicBezTo>
                  <a:pt x="5042245" y="1522673"/>
                  <a:pt x="5038360" y="1522673"/>
                  <a:pt x="5038360" y="1522673"/>
                </a:cubicBezTo>
                <a:cubicBezTo>
                  <a:pt x="5038360" y="1518788"/>
                  <a:pt x="5042245" y="1518788"/>
                  <a:pt x="5042245" y="1518788"/>
                </a:cubicBezTo>
                <a:cubicBezTo>
                  <a:pt x="5046130" y="1518788"/>
                  <a:pt x="5061668" y="1518788"/>
                  <a:pt x="5073322" y="1518788"/>
                </a:cubicBezTo>
                <a:cubicBezTo>
                  <a:pt x="5088860" y="1518788"/>
                  <a:pt x="5112168" y="1518788"/>
                  <a:pt x="5127707" y="1514904"/>
                </a:cubicBezTo>
                <a:cubicBezTo>
                  <a:pt x="5143245" y="1514904"/>
                  <a:pt x="5158784" y="1514904"/>
                  <a:pt x="5162668" y="1514904"/>
                </a:cubicBezTo>
                <a:cubicBezTo>
                  <a:pt x="5166553" y="1514904"/>
                  <a:pt x="5170438" y="1514904"/>
                  <a:pt x="5166553" y="1511020"/>
                </a:cubicBezTo>
                <a:cubicBezTo>
                  <a:pt x="5166553" y="1507135"/>
                  <a:pt x="5185976" y="1507135"/>
                  <a:pt x="5185976" y="1511020"/>
                </a:cubicBezTo>
                <a:cubicBezTo>
                  <a:pt x="5185976" y="1514904"/>
                  <a:pt x="5189861" y="1514904"/>
                  <a:pt x="5205399" y="1514904"/>
                </a:cubicBezTo>
                <a:cubicBezTo>
                  <a:pt x="5213168" y="1511020"/>
                  <a:pt x="5224822" y="1514904"/>
                  <a:pt x="5224822" y="1514904"/>
                </a:cubicBezTo>
                <a:cubicBezTo>
                  <a:pt x="5232592" y="1518788"/>
                  <a:pt x="5244245" y="1518788"/>
                  <a:pt x="5267553" y="1518788"/>
                </a:cubicBezTo>
                <a:cubicBezTo>
                  <a:pt x="5275322" y="1518788"/>
                  <a:pt x="5298630" y="1518788"/>
                  <a:pt x="5318053" y="1518788"/>
                </a:cubicBezTo>
                <a:cubicBezTo>
                  <a:pt x="5341361" y="1522673"/>
                  <a:pt x="5360784" y="1522673"/>
                  <a:pt x="5364669" y="1522673"/>
                </a:cubicBezTo>
                <a:cubicBezTo>
                  <a:pt x="5356900" y="1526557"/>
                  <a:pt x="5364669" y="1530442"/>
                  <a:pt x="5384092" y="1530442"/>
                </a:cubicBezTo>
                <a:cubicBezTo>
                  <a:pt x="5391861" y="1530442"/>
                  <a:pt x="5407400" y="1534326"/>
                  <a:pt x="5411284" y="1534326"/>
                </a:cubicBezTo>
                <a:cubicBezTo>
                  <a:pt x="5426823" y="1534326"/>
                  <a:pt x="5461785" y="1530442"/>
                  <a:pt x="5461785" y="1530442"/>
                </a:cubicBezTo>
                <a:cubicBezTo>
                  <a:pt x="5461785" y="1526557"/>
                  <a:pt x="5469554" y="1526557"/>
                  <a:pt x="5477323" y="1526557"/>
                </a:cubicBezTo>
                <a:cubicBezTo>
                  <a:pt x="5481208" y="1526557"/>
                  <a:pt x="5500631" y="1526557"/>
                  <a:pt x="5516169" y="1522673"/>
                </a:cubicBezTo>
                <a:cubicBezTo>
                  <a:pt x="5539477" y="1522673"/>
                  <a:pt x="5562785" y="1522673"/>
                  <a:pt x="5582208" y="1522673"/>
                </a:cubicBezTo>
                <a:cubicBezTo>
                  <a:pt x="5582208" y="1522673"/>
                  <a:pt x="5613285" y="1522673"/>
                  <a:pt x="5648247" y="1522673"/>
                </a:cubicBezTo>
                <a:cubicBezTo>
                  <a:pt x="5753131" y="1522673"/>
                  <a:pt x="5760901" y="1522673"/>
                  <a:pt x="5799747" y="1522673"/>
                </a:cubicBezTo>
                <a:cubicBezTo>
                  <a:pt x="5834709" y="1522673"/>
                  <a:pt x="5877439" y="1522673"/>
                  <a:pt x="5900747" y="1526557"/>
                </a:cubicBezTo>
                <a:cubicBezTo>
                  <a:pt x="5908516" y="1526557"/>
                  <a:pt x="5916286" y="1526557"/>
                  <a:pt x="5924055" y="1526557"/>
                </a:cubicBezTo>
                <a:cubicBezTo>
                  <a:pt x="5943478" y="1522673"/>
                  <a:pt x="5947363" y="1522673"/>
                  <a:pt x="5959017" y="1526557"/>
                </a:cubicBezTo>
                <a:cubicBezTo>
                  <a:pt x="5962901" y="1526557"/>
                  <a:pt x="5974555" y="1526557"/>
                  <a:pt x="5978440" y="1526557"/>
                </a:cubicBezTo>
                <a:cubicBezTo>
                  <a:pt x="6001748" y="1526557"/>
                  <a:pt x="6036709" y="1526557"/>
                  <a:pt x="6048363" y="1530442"/>
                </a:cubicBezTo>
                <a:cubicBezTo>
                  <a:pt x="6056132" y="1530442"/>
                  <a:pt x="6063902" y="1530442"/>
                  <a:pt x="6071671" y="1530442"/>
                </a:cubicBezTo>
                <a:cubicBezTo>
                  <a:pt x="6102748" y="1530442"/>
                  <a:pt x="6145479" y="1530442"/>
                  <a:pt x="6153248" y="1530442"/>
                </a:cubicBezTo>
                <a:cubicBezTo>
                  <a:pt x="6176556" y="1534326"/>
                  <a:pt x="6273671" y="1538210"/>
                  <a:pt x="6328056" y="1534326"/>
                </a:cubicBezTo>
                <a:cubicBezTo>
                  <a:pt x="6339710" y="1534326"/>
                  <a:pt x="6355248" y="1534326"/>
                  <a:pt x="6359133" y="1538210"/>
                </a:cubicBezTo>
                <a:cubicBezTo>
                  <a:pt x="6366902" y="1538210"/>
                  <a:pt x="6378556" y="1538210"/>
                  <a:pt x="6390210" y="1538210"/>
                </a:cubicBezTo>
                <a:cubicBezTo>
                  <a:pt x="6397979" y="1542095"/>
                  <a:pt x="6413518" y="1542095"/>
                  <a:pt x="6429056" y="1542095"/>
                </a:cubicBezTo>
                <a:cubicBezTo>
                  <a:pt x="6440710" y="1542095"/>
                  <a:pt x="6456249" y="1545979"/>
                  <a:pt x="6467903" y="1545979"/>
                </a:cubicBezTo>
                <a:cubicBezTo>
                  <a:pt x="6475672" y="1545979"/>
                  <a:pt x="6491210" y="1545979"/>
                  <a:pt x="6502864" y="1545979"/>
                </a:cubicBezTo>
                <a:cubicBezTo>
                  <a:pt x="6510634" y="1549863"/>
                  <a:pt x="6526172" y="1549863"/>
                  <a:pt x="6533941" y="1549863"/>
                </a:cubicBezTo>
                <a:cubicBezTo>
                  <a:pt x="6545595" y="1545979"/>
                  <a:pt x="6553364" y="1549863"/>
                  <a:pt x="6553364" y="1549863"/>
                </a:cubicBezTo>
                <a:cubicBezTo>
                  <a:pt x="6557249" y="1549863"/>
                  <a:pt x="6603865" y="1553748"/>
                  <a:pt x="6607749" y="1549863"/>
                </a:cubicBezTo>
                <a:cubicBezTo>
                  <a:pt x="6615518" y="1549863"/>
                  <a:pt x="6603865" y="1545979"/>
                  <a:pt x="6588326" y="1542095"/>
                </a:cubicBezTo>
                <a:cubicBezTo>
                  <a:pt x="6584441" y="1542095"/>
                  <a:pt x="6568903" y="1538210"/>
                  <a:pt x="6557249" y="1538210"/>
                </a:cubicBezTo>
                <a:cubicBezTo>
                  <a:pt x="6545595" y="1534326"/>
                  <a:pt x="6522287" y="1530442"/>
                  <a:pt x="6510634" y="1530442"/>
                </a:cubicBezTo>
                <a:cubicBezTo>
                  <a:pt x="6456249" y="1526557"/>
                  <a:pt x="6429056" y="1526557"/>
                  <a:pt x="6417403" y="1522673"/>
                </a:cubicBezTo>
                <a:cubicBezTo>
                  <a:pt x="6409633" y="1522673"/>
                  <a:pt x="6394095" y="1518788"/>
                  <a:pt x="6378556" y="1518788"/>
                </a:cubicBezTo>
                <a:cubicBezTo>
                  <a:pt x="6366902" y="1518788"/>
                  <a:pt x="6355248" y="1518788"/>
                  <a:pt x="6351364" y="1518788"/>
                </a:cubicBezTo>
                <a:cubicBezTo>
                  <a:pt x="6351364" y="1518788"/>
                  <a:pt x="6347479" y="1518788"/>
                  <a:pt x="6347479" y="1522673"/>
                </a:cubicBezTo>
                <a:cubicBezTo>
                  <a:pt x="6347479" y="1526557"/>
                  <a:pt x="6343595" y="1526557"/>
                  <a:pt x="6331941" y="1526557"/>
                </a:cubicBezTo>
                <a:cubicBezTo>
                  <a:pt x="6316402" y="1526557"/>
                  <a:pt x="6312518" y="1522673"/>
                  <a:pt x="6312518" y="1518788"/>
                </a:cubicBezTo>
                <a:cubicBezTo>
                  <a:pt x="6312518" y="1514904"/>
                  <a:pt x="6304748" y="1514904"/>
                  <a:pt x="6289210" y="1514904"/>
                </a:cubicBezTo>
                <a:cubicBezTo>
                  <a:pt x="6273671" y="1511020"/>
                  <a:pt x="6262017" y="1511020"/>
                  <a:pt x="6262017" y="1507135"/>
                </a:cubicBezTo>
                <a:cubicBezTo>
                  <a:pt x="6258133" y="1507135"/>
                  <a:pt x="6258133" y="1507135"/>
                  <a:pt x="6254248" y="1507135"/>
                </a:cubicBezTo>
                <a:cubicBezTo>
                  <a:pt x="6254248" y="1507135"/>
                  <a:pt x="6250364" y="1507135"/>
                  <a:pt x="6242594" y="1507135"/>
                </a:cubicBezTo>
                <a:cubicBezTo>
                  <a:pt x="6238710" y="1507135"/>
                  <a:pt x="6223171" y="1503251"/>
                  <a:pt x="6211517" y="1503251"/>
                </a:cubicBezTo>
                <a:cubicBezTo>
                  <a:pt x="6180440" y="1503251"/>
                  <a:pt x="6164902" y="1499367"/>
                  <a:pt x="6149363" y="1499367"/>
                </a:cubicBezTo>
                <a:cubicBezTo>
                  <a:pt x="6126056" y="1495482"/>
                  <a:pt x="6091094" y="1495482"/>
                  <a:pt x="6063902" y="1495482"/>
                </a:cubicBezTo>
                <a:cubicBezTo>
                  <a:pt x="6056132" y="1495482"/>
                  <a:pt x="6032825" y="1491598"/>
                  <a:pt x="6017286" y="1491598"/>
                </a:cubicBezTo>
                <a:cubicBezTo>
                  <a:pt x="6001748" y="1487714"/>
                  <a:pt x="5982324" y="1487714"/>
                  <a:pt x="5970671" y="1487714"/>
                </a:cubicBezTo>
                <a:cubicBezTo>
                  <a:pt x="5959017" y="1487714"/>
                  <a:pt x="5947363" y="1487714"/>
                  <a:pt x="5939594" y="1487714"/>
                </a:cubicBezTo>
                <a:cubicBezTo>
                  <a:pt x="5931824" y="1491598"/>
                  <a:pt x="5908516" y="1487714"/>
                  <a:pt x="5889093" y="1487714"/>
                </a:cubicBezTo>
                <a:cubicBezTo>
                  <a:pt x="5877439" y="1483829"/>
                  <a:pt x="5838593" y="1487714"/>
                  <a:pt x="5842478" y="1491598"/>
                </a:cubicBezTo>
                <a:cubicBezTo>
                  <a:pt x="5842478" y="1491598"/>
                  <a:pt x="5854132" y="1491598"/>
                  <a:pt x="5865786" y="1495482"/>
                </a:cubicBezTo>
                <a:cubicBezTo>
                  <a:pt x="5877439" y="1495482"/>
                  <a:pt x="5889093" y="1495482"/>
                  <a:pt x="5896863" y="1495482"/>
                </a:cubicBezTo>
                <a:cubicBezTo>
                  <a:pt x="5900747" y="1495482"/>
                  <a:pt x="5920170" y="1495482"/>
                  <a:pt x="5935709" y="1499367"/>
                </a:cubicBezTo>
                <a:cubicBezTo>
                  <a:pt x="5951247" y="1499367"/>
                  <a:pt x="5978440" y="1499367"/>
                  <a:pt x="5993978" y="1499367"/>
                </a:cubicBezTo>
                <a:cubicBezTo>
                  <a:pt x="6009517" y="1499367"/>
                  <a:pt x="6032825" y="1499367"/>
                  <a:pt x="6044478" y="1499367"/>
                </a:cubicBezTo>
                <a:cubicBezTo>
                  <a:pt x="6056132" y="1499367"/>
                  <a:pt x="6067786" y="1499367"/>
                  <a:pt x="6071671" y="1499367"/>
                </a:cubicBezTo>
                <a:cubicBezTo>
                  <a:pt x="6071671" y="1499367"/>
                  <a:pt x="6083325" y="1499367"/>
                  <a:pt x="6094979" y="1503251"/>
                </a:cubicBezTo>
                <a:cubicBezTo>
                  <a:pt x="6110517" y="1503251"/>
                  <a:pt x="6122171" y="1503251"/>
                  <a:pt x="6126056" y="1503251"/>
                </a:cubicBezTo>
                <a:cubicBezTo>
                  <a:pt x="6129940" y="1503251"/>
                  <a:pt x="6133825" y="1503251"/>
                  <a:pt x="6137709" y="1503251"/>
                </a:cubicBezTo>
                <a:cubicBezTo>
                  <a:pt x="6141594" y="1503251"/>
                  <a:pt x="6145479" y="1507135"/>
                  <a:pt x="6145479" y="1507135"/>
                </a:cubicBezTo>
                <a:cubicBezTo>
                  <a:pt x="6149363" y="1511020"/>
                  <a:pt x="6149363" y="1511020"/>
                  <a:pt x="6153248" y="1511020"/>
                </a:cubicBezTo>
                <a:cubicBezTo>
                  <a:pt x="6153248" y="1511020"/>
                  <a:pt x="6157133" y="1511020"/>
                  <a:pt x="6161017" y="1514904"/>
                </a:cubicBezTo>
                <a:cubicBezTo>
                  <a:pt x="6168786" y="1514904"/>
                  <a:pt x="6180440" y="1518788"/>
                  <a:pt x="6207633" y="1518788"/>
                </a:cubicBezTo>
                <a:cubicBezTo>
                  <a:pt x="6215402" y="1518788"/>
                  <a:pt x="6219287" y="1522673"/>
                  <a:pt x="6211517" y="1522673"/>
                </a:cubicBezTo>
                <a:cubicBezTo>
                  <a:pt x="6211517" y="1522673"/>
                  <a:pt x="6199863" y="1522673"/>
                  <a:pt x="6192094" y="1522673"/>
                </a:cubicBezTo>
                <a:cubicBezTo>
                  <a:pt x="6184325" y="1522673"/>
                  <a:pt x="6176556" y="1522673"/>
                  <a:pt x="6176556" y="1522673"/>
                </a:cubicBezTo>
                <a:cubicBezTo>
                  <a:pt x="6172671" y="1522673"/>
                  <a:pt x="6168786" y="1522673"/>
                  <a:pt x="6164902" y="1518788"/>
                </a:cubicBezTo>
                <a:cubicBezTo>
                  <a:pt x="6153248" y="1518788"/>
                  <a:pt x="6141594" y="1518788"/>
                  <a:pt x="6094979" y="1514904"/>
                </a:cubicBezTo>
                <a:cubicBezTo>
                  <a:pt x="6087209" y="1514904"/>
                  <a:pt x="6071671" y="1514904"/>
                  <a:pt x="6063902" y="1514904"/>
                </a:cubicBezTo>
                <a:cubicBezTo>
                  <a:pt x="6040594" y="1511020"/>
                  <a:pt x="6021171" y="1511020"/>
                  <a:pt x="5982324" y="1511020"/>
                </a:cubicBezTo>
                <a:cubicBezTo>
                  <a:pt x="5962901" y="1511020"/>
                  <a:pt x="5935709" y="1507135"/>
                  <a:pt x="5920170" y="1507135"/>
                </a:cubicBezTo>
                <a:cubicBezTo>
                  <a:pt x="5904632" y="1507135"/>
                  <a:pt x="5881324" y="1507135"/>
                  <a:pt x="5873555" y="1507135"/>
                </a:cubicBezTo>
                <a:cubicBezTo>
                  <a:pt x="5838593" y="1503251"/>
                  <a:pt x="5819170" y="1503251"/>
                  <a:pt x="5819170" y="1499367"/>
                </a:cubicBezTo>
                <a:cubicBezTo>
                  <a:pt x="5815285" y="1499367"/>
                  <a:pt x="5807516" y="1499367"/>
                  <a:pt x="5799747" y="1499367"/>
                </a:cubicBezTo>
                <a:cubicBezTo>
                  <a:pt x="5795862" y="1499367"/>
                  <a:pt x="5780324" y="1499367"/>
                  <a:pt x="5768670" y="1499367"/>
                </a:cubicBezTo>
                <a:cubicBezTo>
                  <a:pt x="5757016" y="1499367"/>
                  <a:pt x="5745362" y="1499367"/>
                  <a:pt x="5741478" y="1503251"/>
                </a:cubicBezTo>
                <a:cubicBezTo>
                  <a:pt x="5729824" y="1507135"/>
                  <a:pt x="5679324" y="1507135"/>
                  <a:pt x="5683208" y="1503251"/>
                </a:cubicBezTo>
                <a:cubicBezTo>
                  <a:pt x="5683208" y="1503251"/>
                  <a:pt x="5687093" y="1499367"/>
                  <a:pt x="5687093" y="1503251"/>
                </a:cubicBezTo>
                <a:cubicBezTo>
                  <a:pt x="5690977" y="1503251"/>
                  <a:pt x="5694862" y="1503251"/>
                  <a:pt x="5698747" y="1499367"/>
                </a:cubicBezTo>
                <a:cubicBezTo>
                  <a:pt x="5702631" y="1499367"/>
                  <a:pt x="5702631" y="1499367"/>
                  <a:pt x="5698747" y="1495482"/>
                </a:cubicBezTo>
                <a:cubicBezTo>
                  <a:pt x="5698747" y="1495482"/>
                  <a:pt x="5694862" y="1491598"/>
                  <a:pt x="5694862" y="1491598"/>
                </a:cubicBezTo>
                <a:cubicBezTo>
                  <a:pt x="5698747" y="1487714"/>
                  <a:pt x="5690977" y="1487714"/>
                  <a:pt x="5683208" y="1487714"/>
                </a:cubicBezTo>
                <a:cubicBezTo>
                  <a:pt x="5683208" y="1487714"/>
                  <a:pt x="5675439" y="1487714"/>
                  <a:pt x="5671554" y="1487714"/>
                </a:cubicBezTo>
                <a:cubicBezTo>
                  <a:pt x="5667670" y="1487714"/>
                  <a:pt x="5659900" y="1487714"/>
                  <a:pt x="5659900" y="1487714"/>
                </a:cubicBezTo>
                <a:cubicBezTo>
                  <a:pt x="5656016" y="1491598"/>
                  <a:pt x="5652131" y="1487714"/>
                  <a:pt x="5648247" y="1487714"/>
                </a:cubicBezTo>
                <a:cubicBezTo>
                  <a:pt x="5640477" y="1483829"/>
                  <a:pt x="5628823" y="1483829"/>
                  <a:pt x="5605516" y="1483829"/>
                </a:cubicBezTo>
                <a:cubicBezTo>
                  <a:pt x="5593862" y="1483829"/>
                  <a:pt x="5589977" y="1483829"/>
                  <a:pt x="5601631" y="1476060"/>
                </a:cubicBezTo>
                <a:lnTo>
                  <a:pt x="5586093" y="1476060"/>
                </a:lnTo>
                <a:cubicBezTo>
                  <a:pt x="5578323" y="1472176"/>
                  <a:pt x="5558900" y="1472176"/>
                  <a:pt x="5547246" y="1472176"/>
                </a:cubicBezTo>
                <a:cubicBezTo>
                  <a:pt x="5531708" y="1472176"/>
                  <a:pt x="5516169" y="1472176"/>
                  <a:pt x="5508400" y="1472176"/>
                </a:cubicBezTo>
                <a:cubicBezTo>
                  <a:pt x="5500631" y="1472176"/>
                  <a:pt x="5488977" y="1472176"/>
                  <a:pt x="5485092" y="1472176"/>
                </a:cubicBezTo>
                <a:cubicBezTo>
                  <a:pt x="5473438" y="1472176"/>
                  <a:pt x="5419054" y="1468292"/>
                  <a:pt x="5411284" y="1464407"/>
                </a:cubicBezTo>
                <a:cubicBezTo>
                  <a:pt x="5407400" y="1460523"/>
                  <a:pt x="5399630" y="1460523"/>
                  <a:pt x="5395746" y="1460523"/>
                </a:cubicBezTo>
                <a:cubicBezTo>
                  <a:pt x="5395746" y="1460523"/>
                  <a:pt x="5391861" y="1460523"/>
                  <a:pt x="5387977" y="1460523"/>
                </a:cubicBezTo>
                <a:cubicBezTo>
                  <a:pt x="5384092" y="1456639"/>
                  <a:pt x="5376323" y="1456639"/>
                  <a:pt x="5360784" y="1456639"/>
                </a:cubicBezTo>
                <a:cubicBezTo>
                  <a:pt x="5345246" y="1456639"/>
                  <a:pt x="5333592" y="1456639"/>
                  <a:pt x="5329707" y="1456639"/>
                </a:cubicBezTo>
                <a:cubicBezTo>
                  <a:pt x="5329707" y="1456639"/>
                  <a:pt x="5321938" y="1452754"/>
                  <a:pt x="5318053" y="1456639"/>
                </a:cubicBezTo>
                <a:cubicBezTo>
                  <a:pt x="5314169" y="1456639"/>
                  <a:pt x="5314169" y="1452754"/>
                  <a:pt x="5310284" y="1452754"/>
                </a:cubicBezTo>
                <a:cubicBezTo>
                  <a:pt x="5310284" y="1452754"/>
                  <a:pt x="5306399" y="1452754"/>
                  <a:pt x="5306399" y="1452754"/>
                </a:cubicBezTo>
                <a:cubicBezTo>
                  <a:pt x="5302515" y="1452754"/>
                  <a:pt x="5298630" y="1452754"/>
                  <a:pt x="5298630" y="1452754"/>
                </a:cubicBezTo>
                <a:cubicBezTo>
                  <a:pt x="5294746" y="1452754"/>
                  <a:pt x="5286976" y="1448870"/>
                  <a:pt x="5279207" y="1448870"/>
                </a:cubicBezTo>
                <a:cubicBezTo>
                  <a:pt x="5271438" y="1448870"/>
                  <a:pt x="5263669" y="1448870"/>
                  <a:pt x="5259784" y="1448870"/>
                </a:cubicBezTo>
                <a:cubicBezTo>
                  <a:pt x="5259784" y="1444985"/>
                  <a:pt x="5252015" y="1444985"/>
                  <a:pt x="5248130" y="1444985"/>
                </a:cubicBezTo>
                <a:cubicBezTo>
                  <a:pt x="5240361" y="1444985"/>
                  <a:pt x="5224822" y="1444985"/>
                  <a:pt x="5213168" y="1444985"/>
                </a:cubicBezTo>
                <a:cubicBezTo>
                  <a:pt x="5174322" y="1444985"/>
                  <a:pt x="5166553" y="1444985"/>
                  <a:pt x="5139361" y="1444985"/>
                </a:cubicBezTo>
                <a:cubicBezTo>
                  <a:pt x="5119937" y="1444985"/>
                  <a:pt x="5116053" y="1444985"/>
                  <a:pt x="5116053" y="1448870"/>
                </a:cubicBezTo>
                <a:cubicBezTo>
                  <a:pt x="5116053" y="1452754"/>
                  <a:pt x="5112168" y="1452754"/>
                  <a:pt x="5108284" y="1452754"/>
                </a:cubicBezTo>
                <a:cubicBezTo>
                  <a:pt x="5108284" y="1452754"/>
                  <a:pt x="5104399" y="1448870"/>
                  <a:pt x="5104399" y="1448870"/>
                </a:cubicBezTo>
                <a:cubicBezTo>
                  <a:pt x="5104399" y="1444985"/>
                  <a:pt x="5084976" y="1441101"/>
                  <a:pt x="5077207" y="1444985"/>
                </a:cubicBezTo>
                <a:cubicBezTo>
                  <a:pt x="5069437" y="1444985"/>
                  <a:pt x="5065553" y="1444985"/>
                  <a:pt x="5065553" y="1444985"/>
                </a:cubicBezTo>
                <a:cubicBezTo>
                  <a:pt x="5061668" y="1441101"/>
                  <a:pt x="5061668" y="1441101"/>
                  <a:pt x="5061668" y="1444985"/>
                </a:cubicBezTo>
                <a:cubicBezTo>
                  <a:pt x="5061668" y="1444985"/>
                  <a:pt x="5057783" y="1448870"/>
                  <a:pt x="5042245" y="1448870"/>
                </a:cubicBezTo>
                <a:cubicBezTo>
                  <a:pt x="5030591" y="1448870"/>
                  <a:pt x="5018937" y="1452754"/>
                  <a:pt x="5015053" y="1452754"/>
                </a:cubicBezTo>
                <a:cubicBezTo>
                  <a:pt x="5015053" y="1452754"/>
                  <a:pt x="5011168" y="1452754"/>
                  <a:pt x="5007283" y="1452754"/>
                </a:cubicBezTo>
                <a:cubicBezTo>
                  <a:pt x="5003399" y="1452754"/>
                  <a:pt x="4995629" y="1452754"/>
                  <a:pt x="4987860" y="1452754"/>
                </a:cubicBezTo>
                <a:cubicBezTo>
                  <a:pt x="4980091" y="1452754"/>
                  <a:pt x="4972322" y="1448870"/>
                  <a:pt x="4972322" y="1448870"/>
                </a:cubicBezTo>
                <a:cubicBezTo>
                  <a:pt x="4968437" y="1444985"/>
                  <a:pt x="4964552" y="1444985"/>
                  <a:pt x="4960668" y="1444985"/>
                </a:cubicBezTo>
                <a:cubicBezTo>
                  <a:pt x="4956783" y="1444985"/>
                  <a:pt x="4952898" y="1444985"/>
                  <a:pt x="4949014" y="1444985"/>
                </a:cubicBezTo>
                <a:cubicBezTo>
                  <a:pt x="4945129" y="1444985"/>
                  <a:pt x="4921821" y="1444985"/>
                  <a:pt x="4894629" y="1444985"/>
                </a:cubicBezTo>
                <a:cubicBezTo>
                  <a:pt x="4859667" y="1448870"/>
                  <a:pt x="4848014" y="1448870"/>
                  <a:pt x="4844129" y="1444985"/>
                </a:cubicBezTo>
                <a:cubicBezTo>
                  <a:pt x="4836360" y="1444985"/>
                  <a:pt x="4832475" y="1444985"/>
                  <a:pt x="4801398" y="1444985"/>
                </a:cubicBezTo>
                <a:cubicBezTo>
                  <a:pt x="4781975" y="1448870"/>
                  <a:pt x="4762552" y="1448870"/>
                  <a:pt x="4762552" y="1448870"/>
                </a:cubicBezTo>
                <a:cubicBezTo>
                  <a:pt x="4758667" y="1448870"/>
                  <a:pt x="4743129" y="1448870"/>
                  <a:pt x="4723706" y="1448870"/>
                </a:cubicBezTo>
                <a:cubicBezTo>
                  <a:pt x="4688744" y="1452754"/>
                  <a:pt x="4673205" y="1452754"/>
                  <a:pt x="4665436" y="1448870"/>
                </a:cubicBezTo>
                <a:cubicBezTo>
                  <a:pt x="4661552" y="1448870"/>
                  <a:pt x="4661552" y="1448870"/>
                  <a:pt x="4669321" y="1444985"/>
                </a:cubicBezTo>
                <a:cubicBezTo>
                  <a:pt x="4673205" y="1444985"/>
                  <a:pt x="4677090" y="1444985"/>
                  <a:pt x="4680975" y="1444985"/>
                </a:cubicBezTo>
                <a:cubicBezTo>
                  <a:pt x="4723706" y="1441101"/>
                  <a:pt x="4735359" y="1441101"/>
                  <a:pt x="4739244" y="1441101"/>
                </a:cubicBezTo>
                <a:cubicBezTo>
                  <a:pt x="4739244" y="1444985"/>
                  <a:pt x="4758667" y="1441101"/>
                  <a:pt x="4781975" y="1441101"/>
                </a:cubicBezTo>
                <a:cubicBezTo>
                  <a:pt x="4828590" y="1437217"/>
                  <a:pt x="4848014" y="1437217"/>
                  <a:pt x="4855783" y="1444985"/>
                </a:cubicBezTo>
                <a:cubicBezTo>
                  <a:pt x="4855783" y="1444985"/>
                  <a:pt x="4859667" y="1444985"/>
                  <a:pt x="4859667" y="1444985"/>
                </a:cubicBezTo>
                <a:cubicBezTo>
                  <a:pt x="4863552" y="1441101"/>
                  <a:pt x="4902398" y="1437217"/>
                  <a:pt x="4952898" y="1437217"/>
                </a:cubicBezTo>
                <a:cubicBezTo>
                  <a:pt x="4972322" y="1437217"/>
                  <a:pt x="4995629" y="1433332"/>
                  <a:pt x="5011168" y="1433332"/>
                </a:cubicBezTo>
                <a:cubicBezTo>
                  <a:pt x="5022822" y="1433332"/>
                  <a:pt x="5053899" y="1433332"/>
                  <a:pt x="5077207" y="1433332"/>
                </a:cubicBezTo>
                <a:cubicBezTo>
                  <a:pt x="5139361" y="1437217"/>
                  <a:pt x="5154899" y="1437217"/>
                  <a:pt x="5178207" y="1433332"/>
                </a:cubicBezTo>
                <a:cubicBezTo>
                  <a:pt x="5189861" y="1433332"/>
                  <a:pt x="5201515" y="1433332"/>
                  <a:pt x="5209284" y="1437217"/>
                </a:cubicBezTo>
                <a:cubicBezTo>
                  <a:pt x="5217053" y="1437217"/>
                  <a:pt x="5252015" y="1437217"/>
                  <a:pt x="5259784" y="1437217"/>
                </a:cubicBezTo>
                <a:cubicBezTo>
                  <a:pt x="5263669" y="1437217"/>
                  <a:pt x="5267553" y="1437217"/>
                  <a:pt x="5267553" y="1437217"/>
                </a:cubicBezTo>
                <a:cubicBezTo>
                  <a:pt x="5267553" y="1441101"/>
                  <a:pt x="5275322" y="1441101"/>
                  <a:pt x="5283092" y="1441101"/>
                </a:cubicBezTo>
                <a:cubicBezTo>
                  <a:pt x="5298630" y="1441101"/>
                  <a:pt x="5310284" y="1441101"/>
                  <a:pt x="5314169" y="1441101"/>
                </a:cubicBezTo>
                <a:cubicBezTo>
                  <a:pt x="5318053" y="1441101"/>
                  <a:pt x="5318053" y="1441101"/>
                  <a:pt x="5318053" y="1441101"/>
                </a:cubicBezTo>
                <a:cubicBezTo>
                  <a:pt x="5321938" y="1437217"/>
                  <a:pt x="5321938" y="1437217"/>
                  <a:pt x="5325823" y="1437217"/>
                </a:cubicBezTo>
                <a:cubicBezTo>
                  <a:pt x="5329707" y="1437217"/>
                  <a:pt x="5329707" y="1437217"/>
                  <a:pt x="5329707" y="1441101"/>
                </a:cubicBezTo>
                <a:cubicBezTo>
                  <a:pt x="5325823" y="1444985"/>
                  <a:pt x="5325823" y="1444985"/>
                  <a:pt x="5349130" y="1441101"/>
                </a:cubicBezTo>
                <a:cubicBezTo>
                  <a:pt x="5353015" y="1441101"/>
                  <a:pt x="5364669" y="1441101"/>
                  <a:pt x="5368553" y="1444985"/>
                </a:cubicBezTo>
                <a:cubicBezTo>
                  <a:pt x="5372438" y="1444985"/>
                  <a:pt x="5372438" y="1444985"/>
                  <a:pt x="5376323" y="1437217"/>
                </a:cubicBezTo>
                <a:cubicBezTo>
                  <a:pt x="5376323" y="1429448"/>
                  <a:pt x="5380207" y="1425564"/>
                  <a:pt x="5384092" y="1429448"/>
                </a:cubicBezTo>
                <a:cubicBezTo>
                  <a:pt x="5384092" y="1429448"/>
                  <a:pt x="5391861" y="1429448"/>
                  <a:pt x="5399630" y="1429448"/>
                </a:cubicBezTo>
                <a:cubicBezTo>
                  <a:pt x="5407400" y="1425564"/>
                  <a:pt x="5430707" y="1425564"/>
                  <a:pt x="5450131" y="1425564"/>
                </a:cubicBezTo>
                <a:cubicBezTo>
                  <a:pt x="5481208" y="1425564"/>
                  <a:pt x="5500631" y="1425564"/>
                  <a:pt x="5543362" y="1421679"/>
                </a:cubicBezTo>
                <a:cubicBezTo>
                  <a:pt x="5558900" y="1421679"/>
                  <a:pt x="5574439" y="1421679"/>
                  <a:pt x="5578323" y="1421679"/>
                </a:cubicBezTo>
                <a:cubicBezTo>
                  <a:pt x="5597746" y="1421679"/>
                  <a:pt x="5589977" y="1413911"/>
                  <a:pt x="5570554" y="1413911"/>
                </a:cubicBezTo>
                <a:cubicBezTo>
                  <a:pt x="5562785" y="1413911"/>
                  <a:pt x="5555016" y="1413911"/>
                  <a:pt x="5551131" y="1410026"/>
                </a:cubicBezTo>
                <a:cubicBezTo>
                  <a:pt x="5551131" y="1410026"/>
                  <a:pt x="5539477" y="1410026"/>
                  <a:pt x="5531708" y="1410026"/>
                </a:cubicBezTo>
                <a:cubicBezTo>
                  <a:pt x="5504515" y="1413911"/>
                  <a:pt x="5469554" y="1410026"/>
                  <a:pt x="5469554" y="1410026"/>
                </a:cubicBezTo>
                <a:cubicBezTo>
                  <a:pt x="5465669" y="1406142"/>
                  <a:pt x="5450131" y="1402257"/>
                  <a:pt x="5438477" y="1402257"/>
                </a:cubicBezTo>
                <a:cubicBezTo>
                  <a:pt x="5430707" y="1402257"/>
                  <a:pt x="5426823" y="1402257"/>
                  <a:pt x="5430707" y="1406142"/>
                </a:cubicBezTo>
                <a:cubicBezTo>
                  <a:pt x="5438477" y="1410026"/>
                  <a:pt x="5438477" y="1410026"/>
                  <a:pt x="5430707" y="1410026"/>
                </a:cubicBezTo>
                <a:cubicBezTo>
                  <a:pt x="5426823" y="1410026"/>
                  <a:pt x="5422938" y="1406142"/>
                  <a:pt x="5422938" y="1406142"/>
                </a:cubicBezTo>
                <a:cubicBezTo>
                  <a:pt x="5419054" y="1406142"/>
                  <a:pt x="5419054" y="1406142"/>
                  <a:pt x="5419054" y="1406142"/>
                </a:cubicBezTo>
                <a:cubicBezTo>
                  <a:pt x="5415169" y="1410026"/>
                  <a:pt x="5411284" y="1410026"/>
                  <a:pt x="5407400" y="1406142"/>
                </a:cubicBezTo>
                <a:cubicBezTo>
                  <a:pt x="5403515" y="1402257"/>
                  <a:pt x="5395746" y="1402257"/>
                  <a:pt x="5391861" y="1402257"/>
                </a:cubicBezTo>
                <a:cubicBezTo>
                  <a:pt x="5384092" y="1402257"/>
                  <a:pt x="5372438" y="1402257"/>
                  <a:pt x="5368553" y="1398373"/>
                </a:cubicBezTo>
                <a:cubicBezTo>
                  <a:pt x="5360784" y="1398373"/>
                  <a:pt x="5349130" y="1398373"/>
                  <a:pt x="5333592" y="1398373"/>
                </a:cubicBezTo>
                <a:cubicBezTo>
                  <a:pt x="5314169" y="1398373"/>
                  <a:pt x="5310284" y="1398373"/>
                  <a:pt x="5310284" y="1402257"/>
                </a:cubicBezTo>
                <a:cubicBezTo>
                  <a:pt x="5306399" y="1406142"/>
                  <a:pt x="5302515" y="1410026"/>
                  <a:pt x="5298630" y="1402257"/>
                </a:cubicBezTo>
                <a:cubicBezTo>
                  <a:pt x="5298630" y="1398373"/>
                  <a:pt x="5290861" y="1398373"/>
                  <a:pt x="5232592" y="1402257"/>
                </a:cubicBezTo>
                <a:cubicBezTo>
                  <a:pt x="5205399" y="1406142"/>
                  <a:pt x="5170438" y="1406142"/>
                  <a:pt x="5158784" y="1406142"/>
                </a:cubicBezTo>
                <a:cubicBezTo>
                  <a:pt x="5147130" y="1406142"/>
                  <a:pt x="5127707" y="1406142"/>
                  <a:pt x="5112168" y="1406142"/>
                </a:cubicBezTo>
                <a:cubicBezTo>
                  <a:pt x="5100514" y="1406142"/>
                  <a:pt x="5081091" y="1406142"/>
                  <a:pt x="5073322" y="1406142"/>
                </a:cubicBezTo>
                <a:cubicBezTo>
                  <a:pt x="5061668" y="1406142"/>
                  <a:pt x="5046130" y="1406142"/>
                  <a:pt x="5038360" y="1406142"/>
                </a:cubicBezTo>
                <a:cubicBezTo>
                  <a:pt x="5030591" y="1406142"/>
                  <a:pt x="5018937" y="1406142"/>
                  <a:pt x="5015053" y="1402257"/>
                </a:cubicBezTo>
                <a:cubicBezTo>
                  <a:pt x="5011168" y="1402257"/>
                  <a:pt x="5003399" y="1402257"/>
                  <a:pt x="4991745" y="1402257"/>
                </a:cubicBezTo>
                <a:cubicBezTo>
                  <a:pt x="4980091" y="1402257"/>
                  <a:pt x="4964552" y="1402257"/>
                  <a:pt x="4956783" y="1402257"/>
                </a:cubicBezTo>
                <a:cubicBezTo>
                  <a:pt x="4945129" y="1402257"/>
                  <a:pt x="4937360" y="1402257"/>
                  <a:pt x="4933475" y="1402257"/>
                </a:cubicBezTo>
                <a:cubicBezTo>
                  <a:pt x="4929591" y="1402257"/>
                  <a:pt x="4925706" y="1402257"/>
                  <a:pt x="4925706" y="1402257"/>
                </a:cubicBezTo>
                <a:cubicBezTo>
                  <a:pt x="4925706" y="1398373"/>
                  <a:pt x="4910168" y="1398373"/>
                  <a:pt x="4863552" y="1398373"/>
                </a:cubicBezTo>
                <a:cubicBezTo>
                  <a:pt x="4820821" y="1402257"/>
                  <a:pt x="4809167" y="1402257"/>
                  <a:pt x="4801398" y="1402257"/>
                </a:cubicBezTo>
                <a:cubicBezTo>
                  <a:pt x="4797513" y="1402257"/>
                  <a:pt x="4778090" y="1402257"/>
                  <a:pt x="4758667" y="1402257"/>
                </a:cubicBezTo>
                <a:cubicBezTo>
                  <a:pt x="4739244" y="1406142"/>
                  <a:pt x="4715936" y="1406142"/>
                  <a:pt x="4708167" y="1406142"/>
                </a:cubicBezTo>
                <a:cubicBezTo>
                  <a:pt x="4700398" y="1406142"/>
                  <a:pt x="4677090" y="1410026"/>
                  <a:pt x="4657667" y="1410026"/>
                </a:cubicBezTo>
                <a:cubicBezTo>
                  <a:pt x="4638244" y="1410026"/>
                  <a:pt x="4622705" y="1410026"/>
                  <a:pt x="4618821" y="1410026"/>
                </a:cubicBezTo>
                <a:cubicBezTo>
                  <a:pt x="4618821" y="1410026"/>
                  <a:pt x="4591628" y="1413911"/>
                  <a:pt x="4564436" y="1413911"/>
                </a:cubicBezTo>
                <a:cubicBezTo>
                  <a:pt x="4533359" y="1417795"/>
                  <a:pt x="4498397" y="1417795"/>
                  <a:pt x="4490628" y="1417795"/>
                </a:cubicBezTo>
                <a:cubicBezTo>
                  <a:pt x="4475089" y="1417795"/>
                  <a:pt x="4471205" y="1421679"/>
                  <a:pt x="4463436" y="1425564"/>
                </a:cubicBezTo>
                <a:cubicBezTo>
                  <a:pt x="4455666" y="1429448"/>
                  <a:pt x="4455666" y="1429448"/>
                  <a:pt x="4451782" y="1425564"/>
                </a:cubicBezTo>
                <a:cubicBezTo>
                  <a:pt x="4447897" y="1421679"/>
                  <a:pt x="4440128" y="1421679"/>
                  <a:pt x="4401282" y="1429448"/>
                </a:cubicBezTo>
                <a:cubicBezTo>
                  <a:pt x="4377974" y="1429448"/>
                  <a:pt x="4350781" y="1433332"/>
                  <a:pt x="4343012" y="1433332"/>
                </a:cubicBezTo>
                <a:cubicBezTo>
                  <a:pt x="4339128" y="1433332"/>
                  <a:pt x="4300281" y="1437217"/>
                  <a:pt x="4257550" y="1441101"/>
                </a:cubicBezTo>
                <a:cubicBezTo>
                  <a:pt x="4148781" y="1452754"/>
                  <a:pt x="4152665" y="1452754"/>
                  <a:pt x="4148781" y="1460523"/>
                </a:cubicBezTo>
                <a:cubicBezTo>
                  <a:pt x="4144896" y="1464407"/>
                  <a:pt x="4137127" y="1464407"/>
                  <a:pt x="4043896" y="1476060"/>
                </a:cubicBezTo>
                <a:cubicBezTo>
                  <a:pt x="3989511" y="1479945"/>
                  <a:pt x="3927357" y="1487714"/>
                  <a:pt x="3911819" y="1491598"/>
                </a:cubicBezTo>
                <a:cubicBezTo>
                  <a:pt x="3892395" y="1495482"/>
                  <a:pt x="3869088" y="1499367"/>
                  <a:pt x="3857434" y="1499367"/>
                </a:cubicBezTo>
                <a:cubicBezTo>
                  <a:pt x="3845780" y="1503251"/>
                  <a:pt x="3822472" y="1507135"/>
                  <a:pt x="3803049" y="1511020"/>
                </a:cubicBezTo>
                <a:cubicBezTo>
                  <a:pt x="3783626" y="1514904"/>
                  <a:pt x="3748664" y="1518788"/>
                  <a:pt x="3729241" y="1522673"/>
                </a:cubicBezTo>
                <a:cubicBezTo>
                  <a:pt x="3709818" y="1522673"/>
                  <a:pt x="3690395" y="1526557"/>
                  <a:pt x="3690395" y="1526557"/>
                </a:cubicBezTo>
                <a:cubicBezTo>
                  <a:pt x="3690395" y="1530442"/>
                  <a:pt x="3682626" y="1530442"/>
                  <a:pt x="3670972" y="1534326"/>
                </a:cubicBezTo>
                <a:cubicBezTo>
                  <a:pt x="3659318" y="1534326"/>
                  <a:pt x="3647664" y="1538210"/>
                  <a:pt x="3643779" y="1538210"/>
                </a:cubicBezTo>
                <a:cubicBezTo>
                  <a:pt x="3639895" y="1538210"/>
                  <a:pt x="3628241" y="1542095"/>
                  <a:pt x="3616587" y="1542095"/>
                </a:cubicBezTo>
                <a:cubicBezTo>
                  <a:pt x="3597164" y="1545979"/>
                  <a:pt x="3569971" y="1549863"/>
                  <a:pt x="3554433" y="1553748"/>
                </a:cubicBezTo>
                <a:cubicBezTo>
                  <a:pt x="3550548" y="1553748"/>
                  <a:pt x="3542779" y="1557632"/>
                  <a:pt x="3535010" y="1557632"/>
                </a:cubicBezTo>
                <a:cubicBezTo>
                  <a:pt x="3511702" y="1565401"/>
                  <a:pt x="3422356" y="1584823"/>
                  <a:pt x="3344663" y="1600360"/>
                </a:cubicBezTo>
                <a:cubicBezTo>
                  <a:pt x="3321355" y="1604245"/>
                  <a:pt x="3290278" y="1612013"/>
                  <a:pt x="3274740" y="1615898"/>
                </a:cubicBezTo>
                <a:cubicBezTo>
                  <a:pt x="3259201" y="1619782"/>
                  <a:pt x="3247548" y="1623666"/>
                  <a:pt x="3243663" y="1627551"/>
                </a:cubicBezTo>
                <a:cubicBezTo>
                  <a:pt x="3239778" y="1627551"/>
                  <a:pt x="3235894" y="1631435"/>
                  <a:pt x="3235894" y="1631435"/>
                </a:cubicBezTo>
                <a:cubicBezTo>
                  <a:pt x="3235894" y="1635320"/>
                  <a:pt x="3239778" y="1635320"/>
                  <a:pt x="3278625" y="1627551"/>
                </a:cubicBezTo>
                <a:cubicBezTo>
                  <a:pt x="3290278" y="1623666"/>
                  <a:pt x="3305817" y="1619782"/>
                  <a:pt x="3309702" y="1619782"/>
                </a:cubicBezTo>
                <a:cubicBezTo>
                  <a:pt x="3317471" y="1619782"/>
                  <a:pt x="3325240" y="1615898"/>
                  <a:pt x="3333009" y="1615898"/>
                </a:cubicBezTo>
                <a:cubicBezTo>
                  <a:pt x="3340779" y="1612013"/>
                  <a:pt x="3360202" y="1612013"/>
                  <a:pt x="3371856" y="1608129"/>
                </a:cubicBezTo>
                <a:cubicBezTo>
                  <a:pt x="3387394" y="1608129"/>
                  <a:pt x="3402933" y="1604245"/>
                  <a:pt x="3410702" y="1600360"/>
                </a:cubicBezTo>
                <a:cubicBezTo>
                  <a:pt x="3426240" y="1596476"/>
                  <a:pt x="3449548" y="1592592"/>
                  <a:pt x="3484510" y="1584823"/>
                </a:cubicBezTo>
                <a:cubicBezTo>
                  <a:pt x="3500048" y="1584823"/>
                  <a:pt x="3523356" y="1580938"/>
                  <a:pt x="3535010" y="1577054"/>
                </a:cubicBezTo>
                <a:cubicBezTo>
                  <a:pt x="3550548" y="1573170"/>
                  <a:pt x="3562202" y="1573170"/>
                  <a:pt x="3566087" y="1573170"/>
                </a:cubicBezTo>
                <a:cubicBezTo>
                  <a:pt x="3577741" y="1569285"/>
                  <a:pt x="3612702" y="1565401"/>
                  <a:pt x="3620472" y="1561517"/>
                </a:cubicBezTo>
                <a:cubicBezTo>
                  <a:pt x="3624356" y="1561517"/>
                  <a:pt x="3628241" y="1561517"/>
                  <a:pt x="3628241" y="1561517"/>
                </a:cubicBezTo>
                <a:cubicBezTo>
                  <a:pt x="3632125" y="1565401"/>
                  <a:pt x="3632125" y="1565401"/>
                  <a:pt x="3632125" y="1561517"/>
                </a:cubicBezTo>
                <a:cubicBezTo>
                  <a:pt x="3636010" y="1557632"/>
                  <a:pt x="3643779" y="1557632"/>
                  <a:pt x="3647664" y="1561517"/>
                </a:cubicBezTo>
                <a:cubicBezTo>
                  <a:pt x="3647664" y="1561517"/>
                  <a:pt x="3655433" y="1561517"/>
                  <a:pt x="3674856" y="1557632"/>
                </a:cubicBezTo>
                <a:cubicBezTo>
                  <a:pt x="3686510" y="1553748"/>
                  <a:pt x="3729241" y="1549863"/>
                  <a:pt x="3764203" y="1545979"/>
                </a:cubicBezTo>
                <a:cubicBezTo>
                  <a:pt x="3799164" y="1542095"/>
                  <a:pt x="3838011" y="1534326"/>
                  <a:pt x="3849665" y="1530442"/>
                </a:cubicBezTo>
                <a:cubicBezTo>
                  <a:pt x="3880742" y="1526557"/>
                  <a:pt x="3907934" y="1522673"/>
                  <a:pt x="3939011" y="1518788"/>
                </a:cubicBezTo>
                <a:cubicBezTo>
                  <a:pt x="3950665" y="1514904"/>
                  <a:pt x="3958434" y="1514904"/>
                  <a:pt x="3958434" y="1514904"/>
                </a:cubicBezTo>
                <a:cubicBezTo>
                  <a:pt x="3954549" y="1514904"/>
                  <a:pt x="3954549" y="1514904"/>
                  <a:pt x="3954549" y="1511020"/>
                </a:cubicBezTo>
                <a:cubicBezTo>
                  <a:pt x="3958434" y="1511020"/>
                  <a:pt x="3962319" y="1511020"/>
                  <a:pt x="3966203" y="1511020"/>
                </a:cubicBezTo>
                <a:cubicBezTo>
                  <a:pt x="3970088" y="1511020"/>
                  <a:pt x="3977857" y="1511020"/>
                  <a:pt x="3977857" y="1511020"/>
                </a:cubicBezTo>
                <a:cubicBezTo>
                  <a:pt x="3977857" y="1511020"/>
                  <a:pt x="3981742" y="1511020"/>
                  <a:pt x="3985626" y="1511020"/>
                </a:cubicBezTo>
                <a:cubicBezTo>
                  <a:pt x="3989511" y="1511020"/>
                  <a:pt x="3993396" y="1511020"/>
                  <a:pt x="3997280" y="1507135"/>
                </a:cubicBezTo>
                <a:cubicBezTo>
                  <a:pt x="4001165" y="1507135"/>
                  <a:pt x="4005050" y="1507135"/>
                  <a:pt x="4008934" y="1507135"/>
                </a:cubicBezTo>
                <a:cubicBezTo>
                  <a:pt x="4012819" y="1511020"/>
                  <a:pt x="4047780" y="1507135"/>
                  <a:pt x="4051665" y="1503251"/>
                </a:cubicBezTo>
                <a:cubicBezTo>
                  <a:pt x="4055550" y="1499367"/>
                  <a:pt x="4055550" y="1503251"/>
                  <a:pt x="4055550" y="1503251"/>
                </a:cubicBezTo>
                <a:cubicBezTo>
                  <a:pt x="4059434" y="1511020"/>
                  <a:pt x="4067204" y="1507135"/>
                  <a:pt x="4067204" y="1503251"/>
                </a:cubicBezTo>
                <a:cubicBezTo>
                  <a:pt x="4063319" y="1491598"/>
                  <a:pt x="4078857" y="1487714"/>
                  <a:pt x="4098281" y="1491598"/>
                </a:cubicBezTo>
                <a:cubicBezTo>
                  <a:pt x="4106050" y="1495482"/>
                  <a:pt x="4117704" y="1495482"/>
                  <a:pt x="4125473" y="1495482"/>
                </a:cubicBezTo>
                <a:cubicBezTo>
                  <a:pt x="4144896" y="1491598"/>
                  <a:pt x="4148781" y="1495482"/>
                  <a:pt x="4137127" y="1499367"/>
                </a:cubicBezTo>
                <a:cubicBezTo>
                  <a:pt x="4133242" y="1499367"/>
                  <a:pt x="4156550" y="1495482"/>
                  <a:pt x="4191512" y="1491598"/>
                </a:cubicBezTo>
                <a:cubicBezTo>
                  <a:pt x="4276974" y="1483829"/>
                  <a:pt x="4308051" y="1483829"/>
                  <a:pt x="4315820" y="1491598"/>
                </a:cubicBezTo>
                <a:cubicBezTo>
                  <a:pt x="4319704" y="1495482"/>
                  <a:pt x="4335243" y="1491598"/>
                  <a:pt x="4343012" y="1487714"/>
                </a:cubicBezTo>
                <a:cubicBezTo>
                  <a:pt x="4343012" y="1483829"/>
                  <a:pt x="4451782" y="1472176"/>
                  <a:pt x="4498397" y="1472176"/>
                </a:cubicBezTo>
                <a:cubicBezTo>
                  <a:pt x="4510051" y="1468292"/>
                  <a:pt x="4537243" y="1468292"/>
                  <a:pt x="4556667" y="1468292"/>
                </a:cubicBezTo>
                <a:cubicBezTo>
                  <a:pt x="4576090" y="1464407"/>
                  <a:pt x="4595513" y="1464407"/>
                  <a:pt x="4599398" y="1464407"/>
                </a:cubicBezTo>
                <a:cubicBezTo>
                  <a:pt x="4603282" y="1468292"/>
                  <a:pt x="4607167" y="1464407"/>
                  <a:pt x="4611051" y="1464407"/>
                </a:cubicBezTo>
                <a:cubicBezTo>
                  <a:pt x="4611051" y="1464407"/>
                  <a:pt x="4614936" y="1464407"/>
                  <a:pt x="4614936" y="1464407"/>
                </a:cubicBezTo>
                <a:cubicBezTo>
                  <a:pt x="4614936" y="1464407"/>
                  <a:pt x="4630475" y="1464407"/>
                  <a:pt x="4646013" y="1460523"/>
                </a:cubicBezTo>
                <a:cubicBezTo>
                  <a:pt x="4657667" y="1460523"/>
                  <a:pt x="4673205" y="1460523"/>
                  <a:pt x="4673205" y="1460523"/>
                </a:cubicBezTo>
                <a:cubicBezTo>
                  <a:pt x="4673205" y="1460523"/>
                  <a:pt x="4673205" y="1464407"/>
                  <a:pt x="4669321" y="1464407"/>
                </a:cubicBezTo>
                <a:cubicBezTo>
                  <a:pt x="4669321" y="1472176"/>
                  <a:pt x="4696513" y="1468292"/>
                  <a:pt x="4362435" y="1503251"/>
                </a:cubicBezTo>
                <a:cubicBezTo>
                  <a:pt x="4226473" y="1514904"/>
                  <a:pt x="4106050" y="1530442"/>
                  <a:pt x="4098281" y="1530442"/>
                </a:cubicBezTo>
                <a:cubicBezTo>
                  <a:pt x="4090511" y="1534326"/>
                  <a:pt x="4071088" y="1534326"/>
                  <a:pt x="4055550" y="1538210"/>
                </a:cubicBezTo>
                <a:cubicBezTo>
                  <a:pt x="4040011" y="1538210"/>
                  <a:pt x="4024473" y="1542095"/>
                  <a:pt x="4020588" y="1545979"/>
                </a:cubicBezTo>
                <a:cubicBezTo>
                  <a:pt x="4016703" y="1545979"/>
                  <a:pt x="3977857" y="1549863"/>
                  <a:pt x="3939011" y="1557632"/>
                </a:cubicBezTo>
                <a:cubicBezTo>
                  <a:pt x="3892395" y="1561517"/>
                  <a:pt x="3857434" y="1569285"/>
                  <a:pt x="3841895" y="1573170"/>
                </a:cubicBezTo>
                <a:cubicBezTo>
                  <a:pt x="3826357" y="1577054"/>
                  <a:pt x="3810818" y="1577054"/>
                  <a:pt x="3806934" y="1577054"/>
                </a:cubicBezTo>
                <a:cubicBezTo>
                  <a:pt x="3791395" y="1577054"/>
                  <a:pt x="3775857" y="1580938"/>
                  <a:pt x="3768087" y="1584823"/>
                </a:cubicBezTo>
                <a:cubicBezTo>
                  <a:pt x="3764203" y="1588707"/>
                  <a:pt x="3764203" y="1588707"/>
                  <a:pt x="3760318" y="1584823"/>
                </a:cubicBezTo>
                <a:cubicBezTo>
                  <a:pt x="3756434" y="1584823"/>
                  <a:pt x="3744780" y="1588707"/>
                  <a:pt x="3721472" y="1592592"/>
                </a:cubicBezTo>
                <a:cubicBezTo>
                  <a:pt x="3690395" y="1596476"/>
                  <a:pt x="3620472" y="1608129"/>
                  <a:pt x="3581625" y="1615898"/>
                </a:cubicBezTo>
                <a:cubicBezTo>
                  <a:pt x="3577741" y="1615898"/>
                  <a:pt x="3566087" y="1619782"/>
                  <a:pt x="3558318" y="1619782"/>
                </a:cubicBezTo>
                <a:cubicBezTo>
                  <a:pt x="3535010" y="1627551"/>
                  <a:pt x="3511702" y="1631435"/>
                  <a:pt x="3511702" y="1631435"/>
                </a:cubicBezTo>
                <a:cubicBezTo>
                  <a:pt x="3507817" y="1631435"/>
                  <a:pt x="3488394" y="1635320"/>
                  <a:pt x="3468971" y="1639204"/>
                </a:cubicBezTo>
                <a:cubicBezTo>
                  <a:pt x="3445663" y="1643088"/>
                  <a:pt x="3418471" y="1650857"/>
                  <a:pt x="3406817" y="1650857"/>
                </a:cubicBezTo>
                <a:cubicBezTo>
                  <a:pt x="3395163" y="1654741"/>
                  <a:pt x="3383509" y="1658626"/>
                  <a:pt x="3383509" y="1658626"/>
                </a:cubicBezTo>
                <a:cubicBezTo>
                  <a:pt x="3379625" y="1658626"/>
                  <a:pt x="3379625" y="1662510"/>
                  <a:pt x="3375740" y="1658626"/>
                </a:cubicBezTo>
                <a:cubicBezTo>
                  <a:pt x="3371856" y="1658626"/>
                  <a:pt x="3364086" y="1658626"/>
                  <a:pt x="3348548" y="1662510"/>
                </a:cubicBezTo>
                <a:cubicBezTo>
                  <a:pt x="3336894" y="1666395"/>
                  <a:pt x="3317471" y="1670279"/>
                  <a:pt x="3305817" y="1670279"/>
                </a:cubicBezTo>
                <a:cubicBezTo>
                  <a:pt x="3298048" y="1674163"/>
                  <a:pt x="3290278" y="1678048"/>
                  <a:pt x="3286394" y="1678048"/>
                </a:cubicBezTo>
                <a:cubicBezTo>
                  <a:pt x="3286394" y="1678048"/>
                  <a:pt x="3274740" y="1681932"/>
                  <a:pt x="3259201" y="1685816"/>
                </a:cubicBezTo>
                <a:cubicBezTo>
                  <a:pt x="3247548" y="1689701"/>
                  <a:pt x="3216471" y="1697469"/>
                  <a:pt x="3197047" y="1701354"/>
                </a:cubicBezTo>
                <a:cubicBezTo>
                  <a:pt x="3177624" y="1705238"/>
                  <a:pt x="3154316" y="1713007"/>
                  <a:pt x="3142663" y="1713007"/>
                </a:cubicBezTo>
                <a:cubicBezTo>
                  <a:pt x="3134893" y="1716891"/>
                  <a:pt x="3119355" y="1720776"/>
                  <a:pt x="3107701" y="1720776"/>
                </a:cubicBezTo>
                <a:cubicBezTo>
                  <a:pt x="3096047" y="1724660"/>
                  <a:pt x="3053316" y="1736313"/>
                  <a:pt x="3018355" y="1744082"/>
                </a:cubicBezTo>
                <a:cubicBezTo>
                  <a:pt x="2983393" y="1751851"/>
                  <a:pt x="2944547" y="1763504"/>
                  <a:pt x="2936777" y="1767388"/>
                </a:cubicBezTo>
                <a:cubicBezTo>
                  <a:pt x="2925124" y="1771272"/>
                  <a:pt x="2909585" y="1775157"/>
                  <a:pt x="2901816" y="1779041"/>
                </a:cubicBezTo>
                <a:cubicBezTo>
                  <a:pt x="2862970" y="1786810"/>
                  <a:pt x="2851316" y="1790694"/>
                  <a:pt x="2851316" y="1790694"/>
                </a:cubicBezTo>
                <a:cubicBezTo>
                  <a:pt x="2847431" y="1794579"/>
                  <a:pt x="2847431" y="1794579"/>
                  <a:pt x="2843546" y="1790694"/>
                </a:cubicBezTo>
                <a:cubicBezTo>
                  <a:pt x="2839662" y="1790694"/>
                  <a:pt x="2835777" y="1790694"/>
                  <a:pt x="2820239" y="1794579"/>
                </a:cubicBezTo>
                <a:cubicBezTo>
                  <a:pt x="2812469" y="1798463"/>
                  <a:pt x="2800816" y="1802347"/>
                  <a:pt x="2796931" y="1802347"/>
                </a:cubicBezTo>
                <a:cubicBezTo>
                  <a:pt x="2793046" y="1806232"/>
                  <a:pt x="2789162" y="1806232"/>
                  <a:pt x="2785277" y="1806232"/>
                </a:cubicBezTo>
                <a:cubicBezTo>
                  <a:pt x="2777508" y="1806232"/>
                  <a:pt x="2750315" y="1814001"/>
                  <a:pt x="2738662" y="1817885"/>
                </a:cubicBezTo>
                <a:cubicBezTo>
                  <a:pt x="2738662" y="1821769"/>
                  <a:pt x="2734777" y="1821769"/>
                  <a:pt x="2730892" y="1821769"/>
                </a:cubicBezTo>
                <a:cubicBezTo>
                  <a:pt x="2730892" y="1821769"/>
                  <a:pt x="2719238" y="1821769"/>
                  <a:pt x="2707584" y="1825654"/>
                </a:cubicBezTo>
                <a:cubicBezTo>
                  <a:pt x="2629892" y="1852844"/>
                  <a:pt x="2591046" y="1864497"/>
                  <a:pt x="2579392" y="1864497"/>
                </a:cubicBezTo>
                <a:cubicBezTo>
                  <a:pt x="2575507" y="1864497"/>
                  <a:pt x="2567738" y="1864497"/>
                  <a:pt x="2559969" y="1868382"/>
                </a:cubicBezTo>
                <a:cubicBezTo>
                  <a:pt x="2517238" y="1883919"/>
                  <a:pt x="2509469" y="1887804"/>
                  <a:pt x="2501700" y="1887804"/>
                </a:cubicBezTo>
                <a:cubicBezTo>
                  <a:pt x="2497815" y="1887804"/>
                  <a:pt x="2493930" y="1891688"/>
                  <a:pt x="2493930" y="1895572"/>
                </a:cubicBezTo>
                <a:cubicBezTo>
                  <a:pt x="2493930" y="1899457"/>
                  <a:pt x="2490046" y="1899457"/>
                  <a:pt x="2478392" y="1903341"/>
                </a:cubicBezTo>
                <a:cubicBezTo>
                  <a:pt x="2470623" y="1903341"/>
                  <a:pt x="2458969" y="1907225"/>
                  <a:pt x="2451199" y="1911110"/>
                </a:cubicBezTo>
                <a:cubicBezTo>
                  <a:pt x="2427892" y="1918879"/>
                  <a:pt x="2408469" y="1922763"/>
                  <a:pt x="2404584" y="1918879"/>
                </a:cubicBezTo>
                <a:cubicBezTo>
                  <a:pt x="2404584" y="1914994"/>
                  <a:pt x="2396815" y="1914994"/>
                  <a:pt x="2396815" y="1914994"/>
                </a:cubicBezTo>
                <a:cubicBezTo>
                  <a:pt x="2392930" y="1914994"/>
                  <a:pt x="2389045" y="1914994"/>
                  <a:pt x="2389045" y="1911110"/>
                </a:cubicBezTo>
                <a:cubicBezTo>
                  <a:pt x="2389045" y="1911110"/>
                  <a:pt x="2385161" y="1911110"/>
                  <a:pt x="2373507" y="1914994"/>
                </a:cubicBezTo>
                <a:cubicBezTo>
                  <a:pt x="2361853" y="1918879"/>
                  <a:pt x="2361853" y="1918879"/>
                  <a:pt x="2354084" y="1914994"/>
                </a:cubicBezTo>
                <a:cubicBezTo>
                  <a:pt x="2346315" y="1911110"/>
                  <a:pt x="2346315" y="1911110"/>
                  <a:pt x="2346315" y="1911110"/>
                </a:cubicBezTo>
                <a:cubicBezTo>
                  <a:pt x="2354084" y="1907225"/>
                  <a:pt x="2354084" y="1907225"/>
                  <a:pt x="2354084" y="1907225"/>
                </a:cubicBezTo>
                <a:cubicBezTo>
                  <a:pt x="2361853" y="1903341"/>
                  <a:pt x="2369622" y="1903341"/>
                  <a:pt x="2365737" y="1903341"/>
                </a:cubicBezTo>
                <a:cubicBezTo>
                  <a:pt x="2365737" y="1907225"/>
                  <a:pt x="2369622" y="1907225"/>
                  <a:pt x="2373507" y="1907225"/>
                </a:cubicBezTo>
                <a:cubicBezTo>
                  <a:pt x="2377392" y="1907225"/>
                  <a:pt x="2381276" y="1903341"/>
                  <a:pt x="2381276" y="1903341"/>
                </a:cubicBezTo>
                <a:cubicBezTo>
                  <a:pt x="2385161" y="1899457"/>
                  <a:pt x="2396815" y="1887804"/>
                  <a:pt x="2400699" y="1887804"/>
                </a:cubicBezTo>
                <a:cubicBezTo>
                  <a:pt x="2408469" y="1887804"/>
                  <a:pt x="2408469" y="1883919"/>
                  <a:pt x="2400699" y="1876150"/>
                </a:cubicBezTo>
                <a:cubicBezTo>
                  <a:pt x="2400699" y="1872266"/>
                  <a:pt x="2400699" y="1872266"/>
                  <a:pt x="2404584" y="1868382"/>
                </a:cubicBezTo>
                <a:cubicBezTo>
                  <a:pt x="2404584" y="1864497"/>
                  <a:pt x="2408469" y="1864497"/>
                  <a:pt x="2416238" y="1864497"/>
                </a:cubicBezTo>
                <a:cubicBezTo>
                  <a:pt x="2420122" y="1864497"/>
                  <a:pt x="2431776" y="1860613"/>
                  <a:pt x="2439546" y="1860613"/>
                </a:cubicBezTo>
                <a:cubicBezTo>
                  <a:pt x="2451199" y="1856729"/>
                  <a:pt x="2466738" y="1848960"/>
                  <a:pt x="2478392" y="1848960"/>
                </a:cubicBezTo>
                <a:cubicBezTo>
                  <a:pt x="2490046" y="1845076"/>
                  <a:pt x="2505584" y="1841191"/>
                  <a:pt x="2513353" y="1837307"/>
                </a:cubicBezTo>
                <a:cubicBezTo>
                  <a:pt x="2521123" y="1833422"/>
                  <a:pt x="2540546" y="1829538"/>
                  <a:pt x="2552200" y="1821769"/>
                </a:cubicBezTo>
                <a:cubicBezTo>
                  <a:pt x="2587161" y="1814001"/>
                  <a:pt x="2602700" y="1810116"/>
                  <a:pt x="2602700" y="1806232"/>
                </a:cubicBezTo>
                <a:cubicBezTo>
                  <a:pt x="2606584" y="1802347"/>
                  <a:pt x="2602700" y="1802347"/>
                  <a:pt x="2598815" y="1806232"/>
                </a:cubicBezTo>
                <a:cubicBezTo>
                  <a:pt x="2594931" y="1806232"/>
                  <a:pt x="2579392" y="1810116"/>
                  <a:pt x="2567738" y="1814001"/>
                </a:cubicBezTo>
                <a:cubicBezTo>
                  <a:pt x="2556084" y="1814001"/>
                  <a:pt x="2544430" y="1817885"/>
                  <a:pt x="2536661" y="1821769"/>
                </a:cubicBezTo>
                <a:cubicBezTo>
                  <a:pt x="2532777" y="1825654"/>
                  <a:pt x="2521123" y="1825654"/>
                  <a:pt x="2517238" y="1829538"/>
                </a:cubicBezTo>
                <a:cubicBezTo>
                  <a:pt x="2509469" y="1829538"/>
                  <a:pt x="2493930" y="1833422"/>
                  <a:pt x="2486161" y="1833422"/>
                </a:cubicBezTo>
                <a:cubicBezTo>
                  <a:pt x="2462853" y="1841191"/>
                  <a:pt x="2396815" y="1860613"/>
                  <a:pt x="2365737" y="1868382"/>
                </a:cubicBezTo>
                <a:cubicBezTo>
                  <a:pt x="2354084" y="1872266"/>
                  <a:pt x="2334660" y="1880035"/>
                  <a:pt x="2326891" y="1883919"/>
                </a:cubicBezTo>
                <a:cubicBezTo>
                  <a:pt x="2315237" y="1887804"/>
                  <a:pt x="2288045" y="1891688"/>
                  <a:pt x="2268622" y="1899457"/>
                </a:cubicBezTo>
                <a:cubicBezTo>
                  <a:pt x="2249199" y="1903341"/>
                  <a:pt x="2225891" y="1911110"/>
                  <a:pt x="2214237" y="1911110"/>
                </a:cubicBezTo>
                <a:cubicBezTo>
                  <a:pt x="2183160" y="1922763"/>
                  <a:pt x="2132660" y="1934416"/>
                  <a:pt x="2082160" y="1942185"/>
                </a:cubicBezTo>
                <a:cubicBezTo>
                  <a:pt x="2066621" y="1942185"/>
                  <a:pt x="2051083" y="1949953"/>
                  <a:pt x="2043314" y="1953838"/>
                </a:cubicBezTo>
                <a:cubicBezTo>
                  <a:pt x="2043314" y="1957722"/>
                  <a:pt x="2035544" y="1957722"/>
                  <a:pt x="2031660" y="1957722"/>
                </a:cubicBezTo>
                <a:cubicBezTo>
                  <a:pt x="2027775" y="1957722"/>
                  <a:pt x="2020006" y="1957722"/>
                  <a:pt x="2016121" y="1961607"/>
                </a:cubicBezTo>
                <a:cubicBezTo>
                  <a:pt x="2012237" y="1961607"/>
                  <a:pt x="2000583" y="1965491"/>
                  <a:pt x="1992813" y="1969375"/>
                </a:cubicBezTo>
                <a:cubicBezTo>
                  <a:pt x="1985044" y="1973260"/>
                  <a:pt x="1973390" y="1973260"/>
                  <a:pt x="1969506" y="1977144"/>
                </a:cubicBezTo>
                <a:cubicBezTo>
                  <a:pt x="1946198" y="1984913"/>
                  <a:pt x="1911236" y="1996566"/>
                  <a:pt x="1907352" y="2000450"/>
                </a:cubicBezTo>
                <a:cubicBezTo>
                  <a:pt x="1899582" y="2008219"/>
                  <a:pt x="1903467" y="2008219"/>
                  <a:pt x="1907352" y="2012103"/>
                </a:cubicBezTo>
                <a:cubicBezTo>
                  <a:pt x="1915121" y="2012103"/>
                  <a:pt x="1915121" y="2015988"/>
                  <a:pt x="1903467" y="2015988"/>
                </a:cubicBezTo>
                <a:cubicBezTo>
                  <a:pt x="1899582" y="2015988"/>
                  <a:pt x="1884044" y="2019872"/>
                  <a:pt x="1868505" y="2023757"/>
                </a:cubicBezTo>
                <a:cubicBezTo>
                  <a:pt x="1856851" y="2027641"/>
                  <a:pt x="1837428" y="2031525"/>
                  <a:pt x="1829659" y="2035410"/>
                </a:cubicBezTo>
                <a:cubicBezTo>
                  <a:pt x="1806351" y="2043178"/>
                  <a:pt x="1790812" y="2050947"/>
                  <a:pt x="1786928" y="2050947"/>
                </a:cubicBezTo>
                <a:cubicBezTo>
                  <a:pt x="1786928" y="2054831"/>
                  <a:pt x="1790812" y="2054831"/>
                  <a:pt x="1798582" y="2050947"/>
                </a:cubicBezTo>
                <a:cubicBezTo>
                  <a:pt x="1810236" y="2050947"/>
                  <a:pt x="1810236" y="2050947"/>
                  <a:pt x="1806351" y="2054831"/>
                </a:cubicBezTo>
                <a:cubicBezTo>
                  <a:pt x="1798582" y="2058716"/>
                  <a:pt x="1794697" y="2058716"/>
                  <a:pt x="1783044" y="2058716"/>
                </a:cubicBezTo>
                <a:cubicBezTo>
                  <a:pt x="1771389" y="2058716"/>
                  <a:pt x="1767505" y="2058716"/>
                  <a:pt x="1751966" y="2070369"/>
                </a:cubicBezTo>
                <a:cubicBezTo>
                  <a:pt x="1740312" y="2074253"/>
                  <a:pt x="1732543" y="2082022"/>
                  <a:pt x="1728658" y="2085906"/>
                </a:cubicBezTo>
                <a:cubicBezTo>
                  <a:pt x="1728658" y="2085906"/>
                  <a:pt x="1720889" y="2089791"/>
                  <a:pt x="1713120" y="2089791"/>
                </a:cubicBezTo>
                <a:cubicBezTo>
                  <a:pt x="1705351" y="2093675"/>
                  <a:pt x="1693697" y="2097560"/>
                  <a:pt x="1678158" y="2105328"/>
                </a:cubicBezTo>
                <a:cubicBezTo>
                  <a:pt x="1623774" y="2140288"/>
                  <a:pt x="1627658" y="2136403"/>
                  <a:pt x="1608235" y="2136403"/>
                </a:cubicBezTo>
                <a:cubicBezTo>
                  <a:pt x="1600466" y="2136403"/>
                  <a:pt x="1588812" y="2136403"/>
                  <a:pt x="1584927" y="2136403"/>
                </a:cubicBezTo>
                <a:cubicBezTo>
                  <a:pt x="1581043" y="2136403"/>
                  <a:pt x="1577158" y="2136403"/>
                  <a:pt x="1573274" y="2132519"/>
                </a:cubicBezTo>
                <a:cubicBezTo>
                  <a:pt x="1569389" y="2128635"/>
                  <a:pt x="1569389" y="2128635"/>
                  <a:pt x="1573274" y="2120866"/>
                </a:cubicBezTo>
                <a:cubicBezTo>
                  <a:pt x="1577158" y="2113097"/>
                  <a:pt x="1588812" y="2105328"/>
                  <a:pt x="1643197" y="2082022"/>
                </a:cubicBezTo>
                <a:cubicBezTo>
                  <a:pt x="1650966" y="2078138"/>
                  <a:pt x="1658735" y="2074253"/>
                  <a:pt x="1658735" y="2070369"/>
                </a:cubicBezTo>
                <a:cubicBezTo>
                  <a:pt x="1654851" y="2070369"/>
                  <a:pt x="1654851" y="2066485"/>
                  <a:pt x="1654851" y="2062600"/>
                </a:cubicBezTo>
                <a:cubicBezTo>
                  <a:pt x="1654851" y="2054831"/>
                  <a:pt x="1654851" y="2054831"/>
                  <a:pt x="1654851" y="2054831"/>
                </a:cubicBezTo>
                <a:cubicBezTo>
                  <a:pt x="1647081" y="2054831"/>
                  <a:pt x="1647081" y="2054831"/>
                  <a:pt x="1647081" y="2054831"/>
                </a:cubicBezTo>
                <a:cubicBezTo>
                  <a:pt x="1643197" y="2058716"/>
                  <a:pt x="1631543" y="2062600"/>
                  <a:pt x="1623774" y="2062600"/>
                </a:cubicBezTo>
                <a:cubicBezTo>
                  <a:pt x="1616004" y="2066485"/>
                  <a:pt x="1608235" y="2070369"/>
                  <a:pt x="1608235" y="2070369"/>
                </a:cubicBezTo>
                <a:cubicBezTo>
                  <a:pt x="1600466" y="2070369"/>
                  <a:pt x="1553850" y="2089791"/>
                  <a:pt x="1518889" y="2105328"/>
                </a:cubicBezTo>
                <a:cubicBezTo>
                  <a:pt x="1503350" y="2113097"/>
                  <a:pt x="1491697" y="2116981"/>
                  <a:pt x="1464504" y="2128635"/>
                </a:cubicBezTo>
                <a:cubicBezTo>
                  <a:pt x="1456735" y="2128635"/>
                  <a:pt x="1429543" y="2144172"/>
                  <a:pt x="1425658" y="2148056"/>
                </a:cubicBezTo>
                <a:cubicBezTo>
                  <a:pt x="1425658" y="2148056"/>
                  <a:pt x="1421773" y="2148056"/>
                  <a:pt x="1417889" y="2148056"/>
                </a:cubicBezTo>
                <a:cubicBezTo>
                  <a:pt x="1410119" y="2148056"/>
                  <a:pt x="1406235" y="2148056"/>
                  <a:pt x="1402350" y="2148056"/>
                </a:cubicBezTo>
                <a:cubicBezTo>
                  <a:pt x="1386812" y="2155825"/>
                  <a:pt x="1371273" y="2151941"/>
                  <a:pt x="1375158" y="2140288"/>
                </a:cubicBezTo>
                <a:cubicBezTo>
                  <a:pt x="1375158" y="2132519"/>
                  <a:pt x="1375158" y="2132519"/>
                  <a:pt x="1371273" y="2132519"/>
                </a:cubicBezTo>
                <a:cubicBezTo>
                  <a:pt x="1367389" y="2136403"/>
                  <a:pt x="1363504" y="2136403"/>
                  <a:pt x="1359619" y="2140288"/>
                </a:cubicBezTo>
                <a:cubicBezTo>
                  <a:pt x="1347965" y="2140288"/>
                  <a:pt x="1347965" y="2140288"/>
                  <a:pt x="1355735" y="2136403"/>
                </a:cubicBezTo>
                <a:cubicBezTo>
                  <a:pt x="1359619" y="2132519"/>
                  <a:pt x="1363504" y="2132519"/>
                  <a:pt x="1367389" y="2132519"/>
                </a:cubicBezTo>
                <a:cubicBezTo>
                  <a:pt x="1375158" y="2128635"/>
                  <a:pt x="1386812" y="2120866"/>
                  <a:pt x="1390696" y="2113097"/>
                </a:cubicBezTo>
                <a:cubicBezTo>
                  <a:pt x="1390696" y="2109213"/>
                  <a:pt x="1398466" y="2105328"/>
                  <a:pt x="1406235" y="2097560"/>
                </a:cubicBezTo>
                <a:cubicBezTo>
                  <a:pt x="1417889" y="2093675"/>
                  <a:pt x="1429543" y="2085906"/>
                  <a:pt x="1429543" y="2082022"/>
                </a:cubicBezTo>
                <a:cubicBezTo>
                  <a:pt x="1433427" y="2078138"/>
                  <a:pt x="1437312" y="2078138"/>
                  <a:pt x="1441196" y="2078138"/>
                </a:cubicBezTo>
                <a:cubicBezTo>
                  <a:pt x="1441196" y="2074253"/>
                  <a:pt x="1445081" y="2074253"/>
                  <a:pt x="1448966" y="2070369"/>
                </a:cubicBezTo>
                <a:cubicBezTo>
                  <a:pt x="1452850" y="2066485"/>
                  <a:pt x="1452850" y="2066485"/>
                  <a:pt x="1452850" y="2062600"/>
                </a:cubicBezTo>
                <a:cubicBezTo>
                  <a:pt x="1448966" y="2062600"/>
                  <a:pt x="1448966" y="2062600"/>
                  <a:pt x="1456735" y="2062600"/>
                </a:cubicBezTo>
                <a:cubicBezTo>
                  <a:pt x="1464504" y="2062600"/>
                  <a:pt x="1472273" y="2058716"/>
                  <a:pt x="1480043" y="2054831"/>
                </a:cubicBezTo>
                <a:cubicBezTo>
                  <a:pt x="1487812" y="2050947"/>
                  <a:pt x="1499466" y="2043178"/>
                  <a:pt x="1507235" y="2043178"/>
                </a:cubicBezTo>
                <a:cubicBezTo>
                  <a:pt x="1515004" y="2039294"/>
                  <a:pt x="1546081" y="2023757"/>
                  <a:pt x="1549966" y="2019872"/>
                </a:cubicBezTo>
                <a:cubicBezTo>
                  <a:pt x="1549966" y="2019872"/>
                  <a:pt x="1549966" y="2015988"/>
                  <a:pt x="1549966" y="2015988"/>
                </a:cubicBezTo>
                <a:cubicBezTo>
                  <a:pt x="1549966" y="2015988"/>
                  <a:pt x="1538312" y="2019872"/>
                  <a:pt x="1499466" y="2031525"/>
                </a:cubicBezTo>
                <a:cubicBezTo>
                  <a:pt x="1495581" y="2035410"/>
                  <a:pt x="1491697" y="2039294"/>
                  <a:pt x="1487812" y="2039294"/>
                </a:cubicBezTo>
                <a:cubicBezTo>
                  <a:pt x="1483927" y="2043178"/>
                  <a:pt x="1480043" y="2043178"/>
                  <a:pt x="1480043" y="2043178"/>
                </a:cubicBezTo>
                <a:cubicBezTo>
                  <a:pt x="1476158" y="2039294"/>
                  <a:pt x="1460620" y="2043178"/>
                  <a:pt x="1441196" y="2050947"/>
                </a:cubicBezTo>
                <a:cubicBezTo>
                  <a:pt x="1433427" y="2054831"/>
                  <a:pt x="1421773" y="2058716"/>
                  <a:pt x="1417889" y="2058716"/>
                </a:cubicBezTo>
                <a:cubicBezTo>
                  <a:pt x="1414004" y="2058716"/>
                  <a:pt x="1402350" y="2062600"/>
                  <a:pt x="1382927" y="2070369"/>
                </a:cubicBezTo>
                <a:cubicBezTo>
                  <a:pt x="1367389" y="2082022"/>
                  <a:pt x="1347965" y="2089791"/>
                  <a:pt x="1344081" y="2089791"/>
                </a:cubicBezTo>
                <a:cubicBezTo>
                  <a:pt x="1340196" y="2093675"/>
                  <a:pt x="1332427" y="2097560"/>
                  <a:pt x="1324658" y="2101444"/>
                </a:cubicBezTo>
                <a:cubicBezTo>
                  <a:pt x="1313004" y="2109213"/>
                  <a:pt x="1305235" y="2105328"/>
                  <a:pt x="1293581" y="2097560"/>
                </a:cubicBezTo>
                <a:cubicBezTo>
                  <a:pt x="1285811" y="2089791"/>
                  <a:pt x="1285811" y="2089791"/>
                  <a:pt x="1270273" y="2097560"/>
                </a:cubicBezTo>
                <a:cubicBezTo>
                  <a:pt x="1278042" y="2093675"/>
                  <a:pt x="1281927" y="2089791"/>
                  <a:pt x="1285811" y="2082022"/>
                </a:cubicBezTo>
                <a:cubicBezTo>
                  <a:pt x="1293581" y="2066485"/>
                  <a:pt x="1297465" y="2062600"/>
                  <a:pt x="1316888" y="2054831"/>
                </a:cubicBezTo>
                <a:cubicBezTo>
                  <a:pt x="1328542" y="2047063"/>
                  <a:pt x="1328542" y="2047063"/>
                  <a:pt x="1320773" y="2050947"/>
                </a:cubicBezTo>
                <a:cubicBezTo>
                  <a:pt x="1316888" y="2050947"/>
                  <a:pt x="1309119" y="2050947"/>
                  <a:pt x="1305235" y="2054831"/>
                </a:cubicBezTo>
                <a:cubicBezTo>
                  <a:pt x="1293581" y="2058716"/>
                  <a:pt x="1274158" y="2062600"/>
                  <a:pt x="1270273" y="2058716"/>
                </a:cubicBezTo>
                <a:cubicBezTo>
                  <a:pt x="1270273" y="2054831"/>
                  <a:pt x="1270273" y="2054831"/>
                  <a:pt x="1274158" y="2054831"/>
                </a:cubicBezTo>
                <a:cubicBezTo>
                  <a:pt x="1281927" y="2054831"/>
                  <a:pt x="1316888" y="2039294"/>
                  <a:pt x="1316888" y="2039294"/>
                </a:cubicBezTo>
                <a:cubicBezTo>
                  <a:pt x="1316888" y="2035410"/>
                  <a:pt x="1316888" y="2035410"/>
                  <a:pt x="1324658" y="2031525"/>
                </a:cubicBezTo>
                <a:cubicBezTo>
                  <a:pt x="1328542" y="2031525"/>
                  <a:pt x="1332427" y="2027641"/>
                  <a:pt x="1336312" y="2023757"/>
                </a:cubicBezTo>
                <a:cubicBezTo>
                  <a:pt x="1340196" y="2019872"/>
                  <a:pt x="1371273" y="2000450"/>
                  <a:pt x="1382927" y="2000450"/>
                </a:cubicBezTo>
                <a:cubicBezTo>
                  <a:pt x="1386812" y="2000450"/>
                  <a:pt x="1398466" y="1996566"/>
                  <a:pt x="1406235" y="1992682"/>
                </a:cubicBezTo>
                <a:cubicBezTo>
                  <a:pt x="1414004" y="1984913"/>
                  <a:pt x="1425658" y="1981028"/>
                  <a:pt x="1429543" y="1981028"/>
                </a:cubicBezTo>
                <a:cubicBezTo>
                  <a:pt x="1441196" y="1981028"/>
                  <a:pt x="1448966" y="1977144"/>
                  <a:pt x="1472273" y="1961607"/>
                </a:cubicBezTo>
                <a:cubicBezTo>
                  <a:pt x="1480043" y="1957722"/>
                  <a:pt x="1495581" y="1946069"/>
                  <a:pt x="1511120" y="1942185"/>
                </a:cubicBezTo>
                <a:cubicBezTo>
                  <a:pt x="1526658" y="1934416"/>
                  <a:pt x="1538312" y="1926647"/>
                  <a:pt x="1538312" y="1926647"/>
                </a:cubicBezTo>
                <a:cubicBezTo>
                  <a:pt x="1546081" y="1918879"/>
                  <a:pt x="1581043" y="1903341"/>
                  <a:pt x="1584927" y="1903341"/>
                </a:cubicBezTo>
                <a:cubicBezTo>
                  <a:pt x="1588812" y="1903341"/>
                  <a:pt x="1588812" y="1899457"/>
                  <a:pt x="1584927" y="1895572"/>
                </a:cubicBezTo>
                <a:cubicBezTo>
                  <a:pt x="1581043" y="1895572"/>
                  <a:pt x="1561620" y="1903341"/>
                  <a:pt x="1538312" y="1914994"/>
                </a:cubicBezTo>
                <a:cubicBezTo>
                  <a:pt x="1530543" y="1918879"/>
                  <a:pt x="1518889" y="1922763"/>
                  <a:pt x="1515004" y="1922763"/>
                </a:cubicBezTo>
                <a:cubicBezTo>
                  <a:pt x="1511120" y="1926647"/>
                  <a:pt x="1495581" y="1930532"/>
                  <a:pt x="1480043" y="1938300"/>
                </a:cubicBezTo>
                <a:cubicBezTo>
                  <a:pt x="1456735" y="1949953"/>
                  <a:pt x="1452850" y="1953838"/>
                  <a:pt x="1452850" y="1957722"/>
                </a:cubicBezTo>
                <a:cubicBezTo>
                  <a:pt x="1452850" y="1961607"/>
                  <a:pt x="1452850" y="1961607"/>
                  <a:pt x="1437312" y="1965491"/>
                </a:cubicBezTo>
                <a:cubicBezTo>
                  <a:pt x="1425658" y="1965491"/>
                  <a:pt x="1417889" y="1965491"/>
                  <a:pt x="1417889" y="1965491"/>
                </a:cubicBezTo>
                <a:cubicBezTo>
                  <a:pt x="1417889" y="1965491"/>
                  <a:pt x="1421773" y="1961607"/>
                  <a:pt x="1425658" y="1961607"/>
                </a:cubicBezTo>
                <a:cubicBezTo>
                  <a:pt x="1433427" y="1953838"/>
                  <a:pt x="1437312" y="1949953"/>
                  <a:pt x="1425658" y="1953838"/>
                </a:cubicBezTo>
                <a:cubicBezTo>
                  <a:pt x="1417889" y="1957722"/>
                  <a:pt x="1382927" y="1973260"/>
                  <a:pt x="1375158" y="1977144"/>
                </a:cubicBezTo>
                <a:cubicBezTo>
                  <a:pt x="1363504" y="1984913"/>
                  <a:pt x="1340196" y="1996566"/>
                  <a:pt x="1332427" y="1996566"/>
                </a:cubicBezTo>
                <a:cubicBezTo>
                  <a:pt x="1332427" y="1996566"/>
                  <a:pt x="1328542" y="2000450"/>
                  <a:pt x="1324658" y="2000450"/>
                </a:cubicBezTo>
                <a:cubicBezTo>
                  <a:pt x="1324658" y="2004335"/>
                  <a:pt x="1320773" y="2008219"/>
                  <a:pt x="1316888" y="2008219"/>
                </a:cubicBezTo>
                <a:cubicBezTo>
                  <a:pt x="1313004" y="2008219"/>
                  <a:pt x="1313004" y="2008219"/>
                  <a:pt x="1313004" y="2012103"/>
                </a:cubicBezTo>
                <a:cubicBezTo>
                  <a:pt x="1309119" y="2012103"/>
                  <a:pt x="1309119" y="2012103"/>
                  <a:pt x="1305235" y="2012103"/>
                </a:cubicBezTo>
                <a:cubicBezTo>
                  <a:pt x="1305235" y="2015988"/>
                  <a:pt x="1297465" y="2019872"/>
                  <a:pt x="1293581" y="2023757"/>
                </a:cubicBezTo>
                <a:cubicBezTo>
                  <a:pt x="1281927" y="2031525"/>
                  <a:pt x="1281927" y="2031525"/>
                  <a:pt x="1278042" y="2027641"/>
                </a:cubicBezTo>
                <a:cubicBezTo>
                  <a:pt x="1270273" y="2027641"/>
                  <a:pt x="1266388" y="2027641"/>
                  <a:pt x="1246965" y="2035410"/>
                </a:cubicBezTo>
                <a:cubicBezTo>
                  <a:pt x="1235311" y="2043178"/>
                  <a:pt x="1223657" y="2047063"/>
                  <a:pt x="1219772" y="2047063"/>
                </a:cubicBezTo>
                <a:cubicBezTo>
                  <a:pt x="1212004" y="2050947"/>
                  <a:pt x="1208119" y="2047063"/>
                  <a:pt x="1208119" y="2043178"/>
                </a:cubicBezTo>
                <a:cubicBezTo>
                  <a:pt x="1212004" y="2039294"/>
                  <a:pt x="1196465" y="2031525"/>
                  <a:pt x="1180927" y="2031525"/>
                </a:cubicBezTo>
                <a:cubicBezTo>
                  <a:pt x="1169272" y="2031525"/>
                  <a:pt x="1165388" y="2031525"/>
                  <a:pt x="1165388" y="2035410"/>
                </a:cubicBezTo>
                <a:cubicBezTo>
                  <a:pt x="1161503" y="2043178"/>
                  <a:pt x="1157618" y="2043178"/>
                  <a:pt x="1149849" y="2039294"/>
                </a:cubicBezTo>
                <a:cubicBezTo>
                  <a:pt x="1149849" y="2035410"/>
                  <a:pt x="1145965" y="2035410"/>
                  <a:pt x="1142080" y="2039294"/>
                </a:cubicBezTo>
                <a:cubicBezTo>
                  <a:pt x="1138195" y="2043178"/>
                  <a:pt x="1134311" y="2047063"/>
                  <a:pt x="1130426" y="2047063"/>
                </a:cubicBezTo>
                <a:cubicBezTo>
                  <a:pt x="1126541" y="2047063"/>
                  <a:pt x="1072157" y="2078138"/>
                  <a:pt x="1068272" y="2082022"/>
                </a:cubicBezTo>
                <a:cubicBezTo>
                  <a:pt x="1064387" y="2085906"/>
                  <a:pt x="1060503" y="2085906"/>
                  <a:pt x="1056618" y="2085906"/>
                </a:cubicBezTo>
                <a:cubicBezTo>
                  <a:pt x="1052734" y="2085906"/>
                  <a:pt x="1052734" y="2085906"/>
                  <a:pt x="1056618" y="2082022"/>
                </a:cubicBezTo>
                <a:cubicBezTo>
                  <a:pt x="1056618" y="2082022"/>
                  <a:pt x="1060503" y="2078138"/>
                  <a:pt x="1060503" y="2078138"/>
                </a:cubicBezTo>
                <a:cubicBezTo>
                  <a:pt x="1064387" y="2078138"/>
                  <a:pt x="1083810" y="2066485"/>
                  <a:pt x="1083810" y="2066485"/>
                </a:cubicBezTo>
                <a:cubicBezTo>
                  <a:pt x="1079926" y="2062600"/>
                  <a:pt x="1052734" y="2078138"/>
                  <a:pt x="1044964" y="2082022"/>
                </a:cubicBezTo>
                <a:cubicBezTo>
                  <a:pt x="1041080" y="2085906"/>
                  <a:pt x="1037195" y="2085906"/>
                  <a:pt x="1037195" y="2085906"/>
                </a:cubicBezTo>
                <a:cubicBezTo>
                  <a:pt x="1033310" y="2085906"/>
                  <a:pt x="1037195" y="2082022"/>
                  <a:pt x="1052734" y="2074253"/>
                </a:cubicBezTo>
                <a:cubicBezTo>
                  <a:pt x="1072157" y="2062600"/>
                  <a:pt x="1083810" y="2058716"/>
                  <a:pt x="1087695" y="2054831"/>
                </a:cubicBezTo>
                <a:cubicBezTo>
                  <a:pt x="1091580" y="2054831"/>
                  <a:pt x="1091580" y="2054831"/>
                  <a:pt x="1095464" y="2050947"/>
                </a:cubicBezTo>
                <a:cubicBezTo>
                  <a:pt x="1099349" y="2047063"/>
                  <a:pt x="1099349" y="2047063"/>
                  <a:pt x="1087695" y="2050947"/>
                </a:cubicBezTo>
                <a:cubicBezTo>
                  <a:pt x="1083810" y="2050947"/>
                  <a:pt x="1076041" y="2054831"/>
                  <a:pt x="1076041" y="2054831"/>
                </a:cubicBezTo>
                <a:cubicBezTo>
                  <a:pt x="1068272" y="2058716"/>
                  <a:pt x="1029426" y="2078138"/>
                  <a:pt x="1021657" y="2078138"/>
                </a:cubicBezTo>
                <a:cubicBezTo>
                  <a:pt x="1021657" y="2078138"/>
                  <a:pt x="1017772" y="2082022"/>
                  <a:pt x="1013887" y="2082022"/>
                </a:cubicBezTo>
                <a:cubicBezTo>
                  <a:pt x="1013887" y="2085906"/>
                  <a:pt x="1006118" y="2089791"/>
                  <a:pt x="1002234" y="2093675"/>
                </a:cubicBezTo>
                <a:cubicBezTo>
                  <a:pt x="986695" y="2097560"/>
                  <a:pt x="971157" y="2105328"/>
                  <a:pt x="963387" y="2109213"/>
                </a:cubicBezTo>
                <a:cubicBezTo>
                  <a:pt x="959503" y="2113097"/>
                  <a:pt x="951734" y="2113097"/>
                  <a:pt x="940080" y="2113097"/>
                </a:cubicBezTo>
                <a:cubicBezTo>
                  <a:pt x="932310" y="2116981"/>
                  <a:pt x="924541" y="2116981"/>
                  <a:pt x="920657" y="2120866"/>
                </a:cubicBezTo>
                <a:cubicBezTo>
                  <a:pt x="920657" y="2120866"/>
                  <a:pt x="912887" y="2124750"/>
                  <a:pt x="909003" y="2128635"/>
                </a:cubicBezTo>
                <a:cubicBezTo>
                  <a:pt x="901233" y="2128635"/>
                  <a:pt x="893464" y="2136403"/>
                  <a:pt x="885695" y="2140288"/>
                </a:cubicBezTo>
                <a:cubicBezTo>
                  <a:pt x="874041" y="2144172"/>
                  <a:pt x="870156" y="2144172"/>
                  <a:pt x="870156" y="2140288"/>
                </a:cubicBezTo>
                <a:cubicBezTo>
                  <a:pt x="870156" y="2136403"/>
                  <a:pt x="877926" y="2124750"/>
                  <a:pt x="885695" y="2124750"/>
                </a:cubicBezTo>
                <a:cubicBezTo>
                  <a:pt x="885695" y="2120866"/>
                  <a:pt x="889580" y="2120866"/>
                  <a:pt x="889580" y="2120866"/>
                </a:cubicBezTo>
                <a:cubicBezTo>
                  <a:pt x="889580" y="2116981"/>
                  <a:pt x="901233" y="2105328"/>
                  <a:pt x="901233" y="2101444"/>
                </a:cubicBezTo>
                <a:cubicBezTo>
                  <a:pt x="905118" y="2101444"/>
                  <a:pt x="905118" y="2105328"/>
                  <a:pt x="905118" y="2105328"/>
                </a:cubicBezTo>
                <a:cubicBezTo>
                  <a:pt x="905118" y="2113097"/>
                  <a:pt x="912887" y="2113097"/>
                  <a:pt x="912887" y="2105328"/>
                </a:cubicBezTo>
                <a:cubicBezTo>
                  <a:pt x="916772" y="2097560"/>
                  <a:pt x="924541" y="2093675"/>
                  <a:pt x="924541" y="2097560"/>
                </a:cubicBezTo>
                <a:cubicBezTo>
                  <a:pt x="928426" y="2101444"/>
                  <a:pt x="940080" y="2101444"/>
                  <a:pt x="940080" y="2097560"/>
                </a:cubicBezTo>
                <a:cubicBezTo>
                  <a:pt x="940080" y="2093675"/>
                  <a:pt x="943964" y="2093675"/>
                  <a:pt x="951734" y="2093675"/>
                </a:cubicBezTo>
                <a:cubicBezTo>
                  <a:pt x="959503" y="2093675"/>
                  <a:pt x="959503" y="2089791"/>
                  <a:pt x="959503" y="2085906"/>
                </a:cubicBezTo>
                <a:cubicBezTo>
                  <a:pt x="959503" y="2085906"/>
                  <a:pt x="959503" y="2082022"/>
                  <a:pt x="963387" y="2082022"/>
                </a:cubicBezTo>
                <a:cubicBezTo>
                  <a:pt x="963387" y="2082022"/>
                  <a:pt x="967272" y="2078138"/>
                  <a:pt x="967272" y="2078138"/>
                </a:cubicBezTo>
                <a:cubicBezTo>
                  <a:pt x="975041" y="2074253"/>
                  <a:pt x="1002234" y="2058716"/>
                  <a:pt x="1010003" y="2058716"/>
                </a:cubicBezTo>
                <a:cubicBezTo>
                  <a:pt x="1013887" y="2058716"/>
                  <a:pt x="1017772" y="2058716"/>
                  <a:pt x="1013887" y="2058716"/>
                </a:cubicBezTo>
                <a:cubicBezTo>
                  <a:pt x="1013887" y="2070369"/>
                  <a:pt x="1041080" y="2062600"/>
                  <a:pt x="1076041" y="2047063"/>
                </a:cubicBezTo>
                <a:cubicBezTo>
                  <a:pt x="1087695" y="2043178"/>
                  <a:pt x="1091580" y="2039294"/>
                  <a:pt x="1095464" y="2043178"/>
                </a:cubicBezTo>
                <a:cubicBezTo>
                  <a:pt x="1107118" y="2043178"/>
                  <a:pt x="1118772" y="2039294"/>
                  <a:pt x="1126541" y="2035410"/>
                </a:cubicBezTo>
                <a:cubicBezTo>
                  <a:pt x="1126541" y="2031525"/>
                  <a:pt x="1134311" y="2027641"/>
                  <a:pt x="1138195" y="2027641"/>
                </a:cubicBezTo>
                <a:cubicBezTo>
                  <a:pt x="1142080" y="2023757"/>
                  <a:pt x="1149849" y="2019872"/>
                  <a:pt x="1149849" y="2019872"/>
                </a:cubicBezTo>
                <a:cubicBezTo>
                  <a:pt x="1149849" y="2019872"/>
                  <a:pt x="1149849" y="2019872"/>
                  <a:pt x="1153734" y="2015988"/>
                </a:cubicBezTo>
                <a:cubicBezTo>
                  <a:pt x="1153734" y="2015988"/>
                  <a:pt x="1157618" y="2015988"/>
                  <a:pt x="1161503" y="2012103"/>
                </a:cubicBezTo>
                <a:cubicBezTo>
                  <a:pt x="1165388" y="2008219"/>
                  <a:pt x="1219772" y="1984913"/>
                  <a:pt x="1223657" y="1981028"/>
                </a:cubicBezTo>
                <a:cubicBezTo>
                  <a:pt x="1243081" y="1977144"/>
                  <a:pt x="1258619" y="1973260"/>
                  <a:pt x="1270273" y="1969375"/>
                </a:cubicBezTo>
                <a:cubicBezTo>
                  <a:pt x="1285811" y="1961607"/>
                  <a:pt x="1320773" y="1946069"/>
                  <a:pt x="1328542" y="1942185"/>
                </a:cubicBezTo>
                <a:cubicBezTo>
                  <a:pt x="1336312" y="1938300"/>
                  <a:pt x="1359619" y="1926647"/>
                  <a:pt x="1367389" y="1922763"/>
                </a:cubicBezTo>
                <a:cubicBezTo>
                  <a:pt x="1371273" y="1922763"/>
                  <a:pt x="1371273" y="1922763"/>
                  <a:pt x="1371273" y="1918879"/>
                </a:cubicBezTo>
                <a:cubicBezTo>
                  <a:pt x="1371273" y="1918879"/>
                  <a:pt x="1371273" y="1918879"/>
                  <a:pt x="1347965" y="1926647"/>
                </a:cubicBezTo>
                <a:cubicBezTo>
                  <a:pt x="1344081" y="1926647"/>
                  <a:pt x="1332427" y="1930532"/>
                  <a:pt x="1328542" y="1930532"/>
                </a:cubicBezTo>
                <a:cubicBezTo>
                  <a:pt x="1320773" y="1934416"/>
                  <a:pt x="1313004" y="1934416"/>
                  <a:pt x="1313004" y="1938300"/>
                </a:cubicBezTo>
                <a:cubicBezTo>
                  <a:pt x="1313004" y="1938300"/>
                  <a:pt x="1309119" y="1942185"/>
                  <a:pt x="1305235" y="1942185"/>
                </a:cubicBezTo>
                <a:cubicBezTo>
                  <a:pt x="1305235" y="1942185"/>
                  <a:pt x="1293581" y="1946069"/>
                  <a:pt x="1281927" y="1949953"/>
                </a:cubicBezTo>
                <a:cubicBezTo>
                  <a:pt x="1274158" y="1953838"/>
                  <a:pt x="1262504" y="1957722"/>
                  <a:pt x="1258619" y="1961607"/>
                </a:cubicBezTo>
                <a:cubicBezTo>
                  <a:pt x="1254734" y="1961607"/>
                  <a:pt x="1223657" y="1973260"/>
                  <a:pt x="1184811" y="1988797"/>
                </a:cubicBezTo>
                <a:cubicBezTo>
                  <a:pt x="1173157" y="1996566"/>
                  <a:pt x="1161503" y="1996566"/>
                  <a:pt x="1134311" y="2000450"/>
                </a:cubicBezTo>
                <a:cubicBezTo>
                  <a:pt x="1103234" y="2004335"/>
                  <a:pt x="1099349" y="2008219"/>
                  <a:pt x="1091580" y="2012103"/>
                </a:cubicBezTo>
                <a:cubicBezTo>
                  <a:pt x="1087695" y="2015988"/>
                  <a:pt x="1087695" y="2015988"/>
                  <a:pt x="1083810" y="2015988"/>
                </a:cubicBezTo>
                <a:cubicBezTo>
                  <a:pt x="1083810" y="2015988"/>
                  <a:pt x="1076041" y="2023757"/>
                  <a:pt x="1068272" y="2027641"/>
                </a:cubicBezTo>
                <a:cubicBezTo>
                  <a:pt x="1056618" y="2031525"/>
                  <a:pt x="1044964" y="2039294"/>
                  <a:pt x="1041080" y="2039294"/>
                </a:cubicBezTo>
                <a:cubicBezTo>
                  <a:pt x="1033310" y="2043178"/>
                  <a:pt x="1033310" y="2043178"/>
                  <a:pt x="1033310" y="2043178"/>
                </a:cubicBezTo>
                <a:cubicBezTo>
                  <a:pt x="1041080" y="2035410"/>
                  <a:pt x="1041080" y="2035410"/>
                  <a:pt x="1041080" y="2035410"/>
                </a:cubicBezTo>
                <a:cubicBezTo>
                  <a:pt x="1041080" y="2031525"/>
                  <a:pt x="1048849" y="2027641"/>
                  <a:pt x="1048849" y="2027641"/>
                </a:cubicBezTo>
                <a:cubicBezTo>
                  <a:pt x="1052734" y="2027641"/>
                  <a:pt x="1056618" y="2023757"/>
                  <a:pt x="1060503" y="2023757"/>
                </a:cubicBezTo>
                <a:cubicBezTo>
                  <a:pt x="1068272" y="2015988"/>
                  <a:pt x="1068272" y="2015988"/>
                  <a:pt x="1060503" y="2012103"/>
                </a:cubicBezTo>
                <a:cubicBezTo>
                  <a:pt x="1056618" y="2008219"/>
                  <a:pt x="1048849" y="2012103"/>
                  <a:pt x="1048849" y="2015988"/>
                </a:cubicBezTo>
                <a:cubicBezTo>
                  <a:pt x="1052734" y="2019872"/>
                  <a:pt x="1041080" y="2027641"/>
                  <a:pt x="1033310" y="2031525"/>
                </a:cubicBezTo>
                <a:cubicBezTo>
                  <a:pt x="1029426" y="2031525"/>
                  <a:pt x="1029426" y="2031525"/>
                  <a:pt x="1025541" y="2031525"/>
                </a:cubicBezTo>
                <a:cubicBezTo>
                  <a:pt x="1025541" y="2035410"/>
                  <a:pt x="1002234" y="2047063"/>
                  <a:pt x="990580" y="2047063"/>
                </a:cubicBezTo>
                <a:cubicBezTo>
                  <a:pt x="990580" y="2050947"/>
                  <a:pt x="978926" y="2050947"/>
                  <a:pt x="967272" y="2050947"/>
                </a:cubicBezTo>
                <a:cubicBezTo>
                  <a:pt x="947849" y="2054831"/>
                  <a:pt x="924541" y="2066485"/>
                  <a:pt x="924541" y="2074253"/>
                </a:cubicBezTo>
                <a:cubicBezTo>
                  <a:pt x="924541" y="2078138"/>
                  <a:pt x="920657" y="2082022"/>
                  <a:pt x="909003" y="2082022"/>
                </a:cubicBezTo>
                <a:cubicBezTo>
                  <a:pt x="905118" y="2082022"/>
                  <a:pt x="901233" y="2082022"/>
                  <a:pt x="893464" y="2085906"/>
                </a:cubicBezTo>
                <a:cubicBezTo>
                  <a:pt x="881810" y="2093675"/>
                  <a:pt x="874041" y="2093675"/>
                  <a:pt x="862387" y="2085906"/>
                </a:cubicBezTo>
                <a:cubicBezTo>
                  <a:pt x="854618" y="2082022"/>
                  <a:pt x="850733" y="2082022"/>
                  <a:pt x="831310" y="2089791"/>
                </a:cubicBezTo>
                <a:cubicBezTo>
                  <a:pt x="827426" y="2093675"/>
                  <a:pt x="819656" y="2097560"/>
                  <a:pt x="811887" y="2101444"/>
                </a:cubicBezTo>
                <a:cubicBezTo>
                  <a:pt x="808002" y="2101444"/>
                  <a:pt x="800233" y="2105328"/>
                  <a:pt x="796349" y="2109213"/>
                </a:cubicBezTo>
                <a:cubicBezTo>
                  <a:pt x="776925" y="2120866"/>
                  <a:pt x="773041" y="2120866"/>
                  <a:pt x="765271" y="2120866"/>
                </a:cubicBezTo>
                <a:cubicBezTo>
                  <a:pt x="757502" y="2116981"/>
                  <a:pt x="753618" y="2120866"/>
                  <a:pt x="726425" y="2132519"/>
                </a:cubicBezTo>
                <a:cubicBezTo>
                  <a:pt x="691464" y="2148056"/>
                  <a:pt x="687579" y="2151941"/>
                  <a:pt x="687579" y="2144172"/>
                </a:cubicBezTo>
                <a:cubicBezTo>
                  <a:pt x="687579" y="2144172"/>
                  <a:pt x="691464" y="2140288"/>
                  <a:pt x="707002" y="2128635"/>
                </a:cubicBezTo>
                <a:cubicBezTo>
                  <a:pt x="718656" y="2124750"/>
                  <a:pt x="730310" y="2116981"/>
                  <a:pt x="730310" y="2116981"/>
                </a:cubicBezTo>
                <a:cubicBezTo>
                  <a:pt x="734194" y="2116981"/>
                  <a:pt x="734194" y="2116981"/>
                  <a:pt x="738079" y="2113097"/>
                </a:cubicBezTo>
                <a:cubicBezTo>
                  <a:pt x="741964" y="2113097"/>
                  <a:pt x="753618" y="2105328"/>
                  <a:pt x="765271" y="2101444"/>
                </a:cubicBezTo>
                <a:cubicBezTo>
                  <a:pt x="792464" y="2089791"/>
                  <a:pt x="796349" y="2085906"/>
                  <a:pt x="788579" y="2082022"/>
                </a:cubicBezTo>
                <a:cubicBezTo>
                  <a:pt x="784695" y="2082022"/>
                  <a:pt x="776925" y="2078138"/>
                  <a:pt x="773041" y="2082022"/>
                </a:cubicBezTo>
                <a:cubicBezTo>
                  <a:pt x="757502" y="2085906"/>
                  <a:pt x="776925" y="2070369"/>
                  <a:pt x="800233" y="2066485"/>
                </a:cubicBezTo>
                <a:cubicBezTo>
                  <a:pt x="808002" y="2062600"/>
                  <a:pt x="827426" y="2050947"/>
                  <a:pt x="831310" y="2050947"/>
                </a:cubicBezTo>
                <a:cubicBezTo>
                  <a:pt x="831310" y="2047063"/>
                  <a:pt x="839079" y="2043178"/>
                  <a:pt x="850733" y="2039294"/>
                </a:cubicBezTo>
                <a:cubicBezTo>
                  <a:pt x="858503" y="2035410"/>
                  <a:pt x="870156" y="2031525"/>
                  <a:pt x="874041" y="2027641"/>
                </a:cubicBezTo>
                <a:cubicBezTo>
                  <a:pt x="877926" y="2027641"/>
                  <a:pt x="885695" y="2023757"/>
                  <a:pt x="893464" y="2019872"/>
                </a:cubicBezTo>
                <a:cubicBezTo>
                  <a:pt x="916772" y="2012103"/>
                  <a:pt x="940080" y="2004335"/>
                  <a:pt x="951734" y="1996566"/>
                </a:cubicBezTo>
                <a:cubicBezTo>
                  <a:pt x="955618" y="1996566"/>
                  <a:pt x="963387" y="1992682"/>
                  <a:pt x="967272" y="1988797"/>
                </a:cubicBezTo>
                <a:cubicBezTo>
                  <a:pt x="982810" y="1984913"/>
                  <a:pt x="994464" y="1977144"/>
                  <a:pt x="998349" y="1973260"/>
                </a:cubicBezTo>
                <a:cubicBezTo>
                  <a:pt x="998349" y="1973260"/>
                  <a:pt x="1002234" y="1973260"/>
                  <a:pt x="1006118" y="1973260"/>
                </a:cubicBezTo>
                <a:cubicBezTo>
                  <a:pt x="1010003" y="1973260"/>
                  <a:pt x="1013887" y="1973260"/>
                  <a:pt x="1017772" y="1969375"/>
                </a:cubicBezTo>
                <a:cubicBezTo>
                  <a:pt x="1021657" y="1965491"/>
                  <a:pt x="1017772" y="1957722"/>
                  <a:pt x="1010003" y="1957722"/>
                </a:cubicBezTo>
                <a:cubicBezTo>
                  <a:pt x="1002234" y="1957722"/>
                  <a:pt x="986695" y="1969375"/>
                  <a:pt x="982810" y="1973260"/>
                </a:cubicBezTo>
                <a:cubicBezTo>
                  <a:pt x="978926" y="1977144"/>
                  <a:pt x="975041" y="1981028"/>
                  <a:pt x="963387" y="1981028"/>
                </a:cubicBezTo>
                <a:cubicBezTo>
                  <a:pt x="955618" y="1984913"/>
                  <a:pt x="947849" y="1984913"/>
                  <a:pt x="943964" y="1988797"/>
                </a:cubicBezTo>
                <a:cubicBezTo>
                  <a:pt x="940080" y="1992682"/>
                  <a:pt x="932310" y="1992682"/>
                  <a:pt x="928426" y="1996566"/>
                </a:cubicBezTo>
                <a:cubicBezTo>
                  <a:pt x="920657" y="1996566"/>
                  <a:pt x="909003" y="2000450"/>
                  <a:pt x="897349" y="2008219"/>
                </a:cubicBezTo>
                <a:cubicBezTo>
                  <a:pt x="870156" y="2019872"/>
                  <a:pt x="866272" y="2019872"/>
                  <a:pt x="854618" y="2019872"/>
                </a:cubicBezTo>
                <a:cubicBezTo>
                  <a:pt x="850733" y="2023757"/>
                  <a:pt x="839079" y="2023757"/>
                  <a:pt x="831310" y="2027641"/>
                </a:cubicBezTo>
                <a:cubicBezTo>
                  <a:pt x="811887" y="2035410"/>
                  <a:pt x="808002" y="2039294"/>
                  <a:pt x="808002" y="2035410"/>
                </a:cubicBezTo>
                <a:cubicBezTo>
                  <a:pt x="804118" y="2031525"/>
                  <a:pt x="874041" y="2004335"/>
                  <a:pt x="885695" y="2000450"/>
                </a:cubicBezTo>
                <a:cubicBezTo>
                  <a:pt x="889580" y="2000450"/>
                  <a:pt x="893464" y="2000450"/>
                  <a:pt x="893464" y="1996566"/>
                </a:cubicBezTo>
                <a:cubicBezTo>
                  <a:pt x="901233" y="1992682"/>
                  <a:pt x="924541" y="1981028"/>
                  <a:pt x="936195" y="1981028"/>
                </a:cubicBezTo>
                <a:cubicBezTo>
                  <a:pt x="943964" y="1981028"/>
                  <a:pt x="951734" y="1977144"/>
                  <a:pt x="951734" y="1977144"/>
                </a:cubicBezTo>
                <a:cubicBezTo>
                  <a:pt x="951734" y="1977144"/>
                  <a:pt x="959503" y="1973260"/>
                  <a:pt x="967272" y="1969375"/>
                </a:cubicBezTo>
                <a:cubicBezTo>
                  <a:pt x="975041" y="1961607"/>
                  <a:pt x="982810" y="1957722"/>
                  <a:pt x="982810" y="1957722"/>
                </a:cubicBezTo>
                <a:cubicBezTo>
                  <a:pt x="982810" y="1957722"/>
                  <a:pt x="986695" y="1957722"/>
                  <a:pt x="990580" y="1957722"/>
                </a:cubicBezTo>
                <a:cubicBezTo>
                  <a:pt x="998349" y="1957722"/>
                  <a:pt x="998349" y="1957722"/>
                  <a:pt x="1002234" y="1953838"/>
                </a:cubicBezTo>
                <a:cubicBezTo>
                  <a:pt x="1002234" y="1949953"/>
                  <a:pt x="1006118" y="1946069"/>
                  <a:pt x="1010003" y="1946069"/>
                </a:cubicBezTo>
                <a:cubicBezTo>
                  <a:pt x="1017772" y="1942185"/>
                  <a:pt x="1021657" y="1942185"/>
                  <a:pt x="1025541" y="1938300"/>
                </a:cubicBezTo>
                <a:cubicBezTo>
                  <a:pt x="1025541" y="1934416"/>
                  <a:pt x="1029426" y="1934416"/>
                  <a:pt x="1033310" y="1934416"/>
                </a:cubicBezTo>
                <a:cubicBezTo>
                  <a:pt x="1041080" y="1938300"/>
                  <a:pt x="1044964" y="1934416"/>
                  <a:pt x="1044964" y="1926647"/>
                </a:cubicBezTo>
                <a:cubicBezTo>
                  <a:pt x="1041080" y="1918879"/>
                  <a:pt x="1041080" y="1918879"/>
                  <a:pt x="1044964" y="1914994"/>
                </a:cubicBezTo>
                <a:cubicBezTo>
                  <a:pt x="1052734" y="1911110"/>
                  <a:pt x="1056618" y="1903341"/>
                  <a:pt x="1048849" y="1903341"/>
                </a:cubicBezTo>
                <a:cubicBezTo>
                  <a:pt x="1044964" y="1903341"/>
                  <a:pt x="1025541" y="1903341"/>
                  <a:pt x="1006118" y="1907225"/>
                </a:cubicBezTo>
                <a:cubicBezTo>
                  <a:pt x="994464" y="1911110"/>
                  <a:pt x="990580" y="1911110"/>
                  <a:pt x="990580" y="1907225"/>
                </a:cubicBezTo>
                <a:cubicBezTo>
                  <a:pt x="990580" y="1907225"/>
                  <a:pt x="994464" y="1903341"/>
                  <a:pt x="998349" y="1903341"/>
                </a:cubicBezTo>
                <a:cubicBezTo>
                  <a:pt x="998349" y="1903341"/>
                  <a:pt x="1006118" y="1899457"/>
                  <a:pt x="1010003" y="1895572"/>
                </a:cubicBezTo>
                <a:cubicBezTo>
                  <a:pt x="1013887" y="1887804"/>
                  <a:pt x="1025541" y="1883919"/>
                  <a:pt x="1029426" y="1883919"/>
                </a:cubicBezTo>
                <a:cubicBezTo>
                  <a:pt x="1037195" y="1880035"/>
                  <a:pt x="1044964" y="1876150"/>
                  <a:pt x="1044964" y="1876150"/>
                </a:cubicBezTo>
                <a:cubicBezTo>
                  <a:pt x="1044964" y="1872266"/>
                  <a:pt x="1048849" y="1872266"/>
                  <a:pt x="1052734" y="1872266"/>
                </a:cubicBezTo>
                <a:cubicBezTo>
                  <a:pt x="1056618" y="1872266"/>
                  <a:pt x="1056618" y="1872266"/>
                  <a:pt x="1060503" y="1868382"/>
                </a:cubicBezTo>
                <a:cubicBezTo>
                  <a:pt x="1060503" y="1868382"/>
                  <a:pt x="1068272" y="1864497"/>
                  <a:pt x="1072157" y="1864497"/>
                </a:cubicBezTo>
                <a:cubicBezTo>
                  <a:pt x="1087695" y="1856729"/>
                  <a:pt x="1107118" y="1848960"/>
                  <a:pt x="1111003" y="1845076"/>
                </a:cubicBezTo>
                <a:cubicBezTo>
                  <a:pt x="1111003" y="1841191"/>
                  <a:pt x="1091580" y="1848960"/>
                  <a:pt x="1079926" y="1852844"/>
                </a:cubicBezTo>
                <a:cubicBezTo>
                  <a:pt x="1079926" y="1852844"/>
                  <a:pt x="1072157" y="1856729"/>
                  <a:pt x="1064387" y="1860613"/>
                </a:cubicBezTo>
                <a:cubicBezTo>
                  <a:pt x="1048849" y="1872266"/>
                  <a:pt x="1033310" y="1876150"/>
                  <a:pt x="1002234" y="1880035"/>
                </a:cubicBezTo>
                <a:cubicBezTo>
                  <a:pt x="982810" y="1883919"/>
                  <a:pt x="967272" y="1883919"/>
                  <a:pt x="963387" y="1887804"/>
                </a:cubicBezTo>
                <a:cubicBezTo>
                  <a:pt x="959503" y="1887804"/>
                  <a:pt x="940080" y="1895572"/>
                  <a:pt x="909003" y="1907225"/>
                </a:cubicBezTo>
                <a:cubicBezTo>
                  <a:pt x="874041" y="1914994"/>
                  <a:pt x="870156" y="1918879"/>
                  <a:pt x="854618" y="1926647"/>
                </a:cubicBezTo>
                <a:cubicBezTo>
                  <a:pt x="850733" y="1926647"/>
                  <a:pt x="835195" y="1934416"/>
                  <a:pt x="823541" y="1938300"/>
                </a:cubicBezTo>
                <a:cubicBezTo>
                  <a:pt x="811887" y="1946069"/>
                  <a:pt x="792464" y="1953838"/>
                  <a:pt x="784695" y="1957722"/>
                </a:cubicBezTo>
                <a:cubicBezTo>
                  <a:pt x="773041" y="1961607"/>
                  <a:pt x="761387" y="1969375"/>
                  <a:pt x="753618" y="1969375"/>
                </a:cubicBezTo>
                <a:cubicBezTo>
                  <a:pt x="749733" y="1969375"/>
                  <a:pt x="738079" y="1977144"/>
                  <a:pt x="726425" y="1981028"/>
                </a:cubicBezTo>
                <a:cubicBezTo>
                  <a:pt x="710887" y="1988797"/>
                  <a:pt x="695348" y="1992682"/>
                  <a:pt x="699233" y="1988797"/>
                </a:cubicBezTo>
                <a:cubicBezTo>
                  <a:pt x="703117" y="1984913"/>
                  <a:pt x="707002" y="1981028"/>
                  <a:pt x="710887" y="1981028"/>
                </a:cubicBezTo>
                <a:cubicBezTo>
                  <a:pt x="714771" y="1977144"/>
                  <a:pt x="718656" y="1973260"/>
                  <a:pt x="718656" y="1969375"/>
                </a:cubicBezTo>
                <a:cubicBezTo>
                  <a:pt x="722541" y="1965491"/>
                  <a:pt x="734194" y="1957722"/>
                  <a:pt x="757502" y="1949953"/>
                </a:cubicBezTo>
                <a:cubicBezTo>
                  <a:pt x="765271" y="1949953"/>
                  <a:pt x="776925" y="1942185"/>
                  <a:pt x="784695" y="1938300"/>
                </a:cubicBezTo>
                <a:cubicBezTo>
                  <a:pt x="792464" y="1930532"/>
                  <a:pt x="808002" y="1926647"/>
                  <a:pt x="815772" y="1922763"/>
                </a:cubicBezTo>
                <a:cubicBezTo>
                  <a:pt x="839079" y="1914994"/>
                  <a:pt x="854618" y="1907225"/>
                  <a:pt x="858503" y="1903341"/>
                </a:cubicBezTo>
                <a:cubicBezTo>
                  <a:pt x="862387" y="1903341"/>
                  <a:pt x="870156" y="1899457"/>
                  <a:pt x="877926" y="1895572"/>
                </a:cubicBezTo>
                <a:cubicBezTo>
                  <a:pt x="885695" y="1891688"/>
                  <a:pt x="893464" y="1887804"/>
                  <a:pt x="893464" y="1883919"/>
                </a:cubicBezTo>
                <a:cubicBezTo>
                  <a:pt x="897349" y="1880035"/>
                  <a:pt x="901233" y="1880035"/>
                  <a:pt x="909003" y="1880035"/>
                </a:cubicBezTo>
                <a:cubicBezTo>
                  <a:pt x="912887" y="1876150"/>
                  <a:pt x="916772" y="1876150"/>
                  <a:pt x="916772" y="1876150"/>
                </a:cubicBezTo>
                <a:cubicBezTo>
                  <a:pt x="920657" y="1868382"/>
                  <a:pt x="916772" y="1868382"/>
                  <a:pt x="905118" y="1872266"/>
                </a:cubicBezTo>
                <a:cubicBezTo>
                  <a:pt x="901233" y="1876150"/>
                  <a:pt x="885695" y="1880035"/>
                  <a:pt x="877926" y="1880035"/>
                </a:cubicBezTo>
                <a:cubicBezTo>
                  <a:pt x="858503" y="1883919"/>
                  <a:pt x="839079" y="1891688"/>
                  <a:pt x="827426" y="1895572"/>
                </a:cubicBezTo>
                <a:cubicBezTo>
                  <a:pt x="823541" y="1899457"/>
                  <a:pt x="823541" y="1899457"/>
                  <a:pt x="819656" y="1895572"/>
                </a:cubicBezTo>
                <a:cubicBezTo>
                  <a:pt x="819656" y="1895572"/>
                  <a:pt x="823541" y="1891688"/>
                  <a:pt x="823541" y="1891688"/>
                </a:cubicBezTo>
                <a:cubicBezTo>
                  <a:pt x="827426" y="1891688"/>
                  <a:pt x="835195" y="1887804"/>
                  <a:pt x="842964" y="1883919"/>
                </a:cubicBezTo>
                <a:cubicBezTo>
                  <a:pt x="850733" y="1880035"/>
                  <a:pt x="866272" y="1876150"/>
                  <a:pt x="877926" y="1872266"/>
                </a:cubicBezTo>
                <a:cubicBezTo>
                  <a:pt x="889580" y="1868382"/>
                  <a:pt x="905118" y="1860613"/>
                  <a:pt x="909003" y="1856729"/>
                </a:cubicBezTo>
                <a:cubicBezTo>
                  <a:pt x="928426" y="1845076"/>
                  <a:pt x="936195" y="1845076"/>
                  <a:pt x="940080" y="1841191"/>
                </a:cubicBezTo>
                <a:cubicBezTo>
                  <a:pt x="943964" y="1841191"/>
                  <a:pt x="951734" y="1833422"/>
                  <a:pt x="959503" y="1833422"/>
                </a:cubicBezTo>
                <a:cubicBezTo>
                  <a:pt x="975041" y="1821769"/>
                  <a:pt x="1013887" y="1802347"/>
                  <a:pt x="1021657" y="1802347"/>
                </a:cubicBezTo>
                <a:cubicBezTo>
                  <a:pt x="1025541" y="1798463"/>
                  <a:pt x="1033310" y="1794579"/>
                  <a:pt x="1041080" y="1790694"/>
                </a:cubicBezTo>
                <a:cubicBezTo>
                  <a:pt x="1052734" y="1786810"/>
                  <a:pt x="1076041" y="1775157"/>
                  <a:pt x="1114887" y="1763504"/>
                </a:cubicBezTo>
                <a:cubicBezTo>
                  <a:pt x="1118772" y="1759619"/>
                  <a:pt x="1130426" y="1755735"/>
                  <a:pt x="1134311" y="1755735"/>
                </a:cubicBezTo>
                <a:cubicBezTo>
                  <a:pt x="1138195" y="1751851"/>
                  <a:pt x="1149849" y="1747966"/>
                  <a:pt x="1157618" y="1744082"/>
                </a:cubicBezTo>
                <a:cubicBezTo>
                  <a:pt x="1169272" y="1740198"/>
                  <a:pt x="1177042" y="1736313"/>
                  <a:pt x="1227542" y="1713007"/>
                </a:cubicBezTo>
                <a:cubicBezTo>
                  <a:pt x="1243081" y="1705238"/>
                  <a:pt x="1258619" y="1697469"/>
                  <a:pt x="1270273" y="1693585"/>
                </a:cubicBezTo>
                <a:cubicBezTo>
                  <a:pt x="1278042" y="1693585"/>
                  <a:pt x="1285811" y="1685816"/>
                  <a:pt x="1289696" y="1681932"/>
                </a:cubicBezTo>
                <a:cubicBezTo>
                  <a:pt x="1293581" y="1678048"/>
                  <a:pt x="1297465" y="1678048"/>
                  <a:pt x="1301350" y="1674163"/>
                </a:cubicBezTo>
                <a:cubicBezTo>
                  <a:pt x="1305235" y="1674163"/>
                  <a:pt x="1309119" y="1674163"/>
                  <a:pt x="1313004" y="1670279"/>
                </a:cubicBezTo>
                <a:cubicBezTo>
                  <a:pt x="1316888" y="1662510"/>
                  <a:pt x="1336312" y="1658626"/>
                  <a:pt x="1332427" y="1662510"/>
                </a:cubicBezTo>
                <a:cubicBezTo>
                  <a:pt x="1332427" y="1662510"/>
                  <a:pt x="1332427" y="1666395"/>
                  <a:pt x="1328542" y="1666395"/>
                </a:cubicBezTo>
                <a:cubicBezTo>
                  <a:pt x="1328542" y="1666395"/>
                  <a:pt x="1324658" y="1666395"/>
                  <a:pt x="1324658" y="1670279"/>
                </a:cubicBezTo>
                <a:cubicBezTo>
                  <a:pt x="1324658" y="1670279"/>
                  <a:pt x="1328542" y="1670279"/>
                  <a:pt x="1332427" y="1670279"/>
                </a:cubicBezTo>
                <a:cubicBezTo>
                  <a:pt x="1336312" y="1670279"/>
                  <a:pt x="1340196" y="1666395"/>
                  <a:pt x="1336312" y="1666395"/>
                </a:cubicBezTo>
                <a:cubicBezTo>
                  <a:pt x="1336312" y="1662510"/>
                  <a:pt x="1340196" y="1662510"/>
                  <a:pt x="1344081" y="1662510"/>
                </a:cubicBezTo>
                <a:cubicBezTo>
                  <a:pt x="1347965" y="1662510"/>
                  <a:pt x="1347965" y="1662510"/>
                  <a:pt x="1347965" y="1658626"/>
                </a:cubicBezTo>
                <a:cubicBezTo>
                  <a:pt x="1344081" y="1650857"/>
                  <a:pt x="1344081" y="1650857"/>
                  <a:pt x="1332427" y="1650857"/>
                </a:cubicBezTo>
                <a:cubicBezTo>
                  <a:pt x="1324658" y="1650857"/>
                  <a:pt x="1320773" y="1654741"/>
                  <a:pt x="1316888" y="1654741"/>
                </a:cubicBezTo>
                <a:cubicBezTo>
                  <a:pt x="1316888" y="1658626"/>
                  <a:pt x="1293581" y="1666395"/>
                  <a:pt x="1285811" y="1666395"/>
                </a:cubicBezTo>
                <a:cubicBezTo>
                  <a:pt x="1281927" y="1670279"/>
                  <a:pt x="1274158" y="1670279"/>
                  <a:pt x="1274158" y="1674163"/>
                </a:cubicBezTo>
                <a:cubicBezTo>
                  <a:pt x="1270273" y="1674163"/>
                  <a:pt x="1262504" y="1678048"/>
                  <a:pt x="1254734" y="1678048"/>
                </a:cubicBezTo>
                <a:cubicBezTo>
                  <a:pt x="1246965" y="1678048"/>
                  <a:pt x="1239196" y="1681932"/>
                  <a:pt x="1231427" y="1685816"/>
                </a:cubicBezTo>
                <a:cubicBezTo>
                  <a:pt x="1227542" y="1689701"/>
                  <a:pt x="1215888" y="1697469"/>
                  <a:pt x="1204234" y="1697469"/>
                </a:cubicBezTo>
                <a:cubicBezTo>
                  <a:pt x="1196465" y="1701354"/>
                  <a:pt x="1184811" y="1705238"/>
                  <a:pt x="1180927" y="1709123"/>
                </a:cubicBezTo>
                <a:cubicBezTo>
                  <a:pt x="1165388" y="1713007"/>
                  <a:pt x="1157618" y="1713007"/>
                  <a:pt x="1161503" y="1709123"/>
                </a:cubicBezTo>
                <a:cubicBezTo>
                  <a:pt x="1165388" y="1705238"/>
                  <a:pt x="1204234" y="1689701"/>
                  <a:pt x="1212004" y="1685816"/>
                </a:cubicBezTo>
                <a:cubicBezTo>
                  <a:pt x="1215888" y="1685816"/>
                  <a:pt x="1223657" y="1685816"/>
                  <a:pt x="1227542" y="1681932"/>
                </a:cubicBezTo>
                <a:cubicBezTo>
                  <a:pt x="1231427" y="1681932"/>
                  <a:pt x="1231427" y="1678048"/>
                  <a:pt x="1235311" y="1678048"/>
                </a:cubicBezTo>
                <a:cubicBezTo>
                  <a:pt x="1235311" y="1681932"/>
                  <a:pt x="1239196" y="1678048"/>
                  <a:pt x="1239196" y="1678048"/>
                </a:cubicBezTo>
                <a:cubicBezTo>
                  <a:pt x="1250849" y="1670279"/>
                  <a:pt x="1320773" y="1646973"/>
                  <a:pt x="1340196" y="1643088"/>
                </a:cubicBezTo>
                <a:cubicBezTo>
                  <a:pt x="1347965" y="1643088"/>
                  <a:pt x="1351850" y="1631435"/>
                  <a:pt x="1347965" y="1627551"/>
                </a:cubicBezTo>
                <a:cubicBezTo>
                  <a:pt x="1344081" y="1619782"/>
                  <a:pt x="1328542" y="1608129"/>
                  <a:pt x="1324658" y="1608129"/>
                </a:cubicBezTo>
                <a:cubicBezTo>
                  <a:pt x="1324658" y="1608129"/>
                  <a:pt x="1320773" y="1608129"/>
                  <a:pt x="1320773" y="1608129"/>
                </a:cubicBezTo>
                <a:cubicBezTo>
                  <a:pt x="1320773" y="1604245"/>
                  <a:pt x="1320773" y="1604245"/>
                  <a:pt x="1316888" y="1604245"/>
                </a:cubicBezTo>
                <a:cubicBezTo>
                  <a:pt x="1313004" y="1604245"/>
                  <a:pt x="1313004" y="1608129"/>
                  <a:pt x="1313004" y="1608129"/>
                </a:cubicBezTo>
                <a:cubicBezTo>
                  <a:pt x="1313004" y="1612013"/>
                  <a:pt x="1309119" y="1615898"/>
                  <a:pt x="1301350" y="1619782"/>
                </a:cubicBezTo>
                <a:cubicBezTo>
                  <a:pt x="1289696" y="1623666"/>
                  <a:pt x="1285811" y="1627551"/>
                  <a:pt x="1285811" y="1631435"/>
                </a:cubicBezTo>
                <a:cubicBezTo>
                  <a:pt x="1285811" y="1635320"/>
                  <a:pt x="1293581" y="1631435"/>
                  <a:pt x="1313004" y="1623666"/>
                </a:cubicBezTo>
                <a:cubicBezTo>
                  <a:pt x="1324658" y="1619782"/>
                  <a:pt x="1336312" y="1619782"/>
                  <a:pt x="1324658" y="1623666"/>
                </a:cubicBezTo>
                <a:cubicBezTo>
                  <a:pt x="1324658" y="1623666"/>
                  <a:pt x="1313004" y="1631435"/>
                  <a:pt x="1301350" y="1635320"/>
                </a:cubicBezTo>
                <a:cubicBezTo>
                  <a:pt x="1293581" y="1639204"/>
                  <a:pt x="1281927" y="1643088"/>
                  <a:pt x="1278042" y="1643088"/>
                </a:cubicBezTo>
                <a:cubicBezTo>
                  <a:pt x="1270273" y="1646973"/>
                  <a:pt x="1262504" y="1650857"/>
                  <a:pt x="1250849" y="1650857"/>
                </a:cubicBezTo>
                <a:cubicBezTo>
                  <a:pt x="1239196" y="1650857"/>
                  <a:pt x="1188695" y="1666395"/>
                  <a:pt x="1184811" y="1670279"/>
                </a:cubicBezTo>
                <a:cubicBezTo>
                  <a:pt x="1184811" y="1670279"/>
                  <a:pt x="1184811" y="1674163"/>
                  <a:pt x="1188695" y="1674163"/>
                </a:cubicBezTo>
                <a:cubicBezTo>
                  <a:pt x="1192580" y="1678048"/>
                  <a:pt x="1184811" y="1681932"/>
                  <a:pt x="1177042" y="1678048"/>
                </a:cubicBezTo>
                <a:cubicBezTo>
                  <a:pt x="1173157" y="1678048"/>
                  <a:pt x="1165388" y="1678048"/>
                  <a:pt x="1157618" y="1681932"/>
                </a:cubicBezTo>
                <a:cubicBezTo>
                  <a:pt x="1153734" y="1685816"/>
                  <a:pt x="1134311" y="1689701"/>
                  <a:pt x="1118772" y="1693585"/>
                </a:cubicBezTo>
                <a:cubicBezTo>
                  <a:pt x="1107118" y="1697469"/>
                  <a:pt x="1091580" y="1701354"/>
                  <a:pt x="1087695" y="1705238"/>
                </a:cubicBezTo>
                <a:cubicBezTo>
                  <a:pt x="1083810" y="1709123"/>
                  <a:pt x="1076041" y="1709123"/>
                  <a:pt x="1072157" y="1709123"/>
                </a:cubicBezTo>
                <a:cubicBezTo>
                  <a:pt x="1068272" y="1709123"/>
                  <a:pt x="1060503" y="1713007"/>
                  <a:pt x="1056618" y="1716891"/>
                </a:cubicBezTo>
                <a:cubicBezTo>
                  <a:pt x="1052734" y="1716891"/>
                  <a:pt x="1041080" y="1720776"/>
                  <a:pt x="1033310" y="1724660"/>
                </a:cubicBezTo>
                <a:cubicBezTo>
                  <a:pt x="1025541" y="1728544"/>
                  <a:pt x="1017772" y="1732429"/>
                  <a:pt x="1013887" y="1732429"/>
                </a:cubicBezTo>
                <a:cubicBezTo>
                  <a:pt x="1006118" y="1736313"/>
                  <a:pt x="998349" y="1736313"/>
                  <a:pt x="998349" y="1736313"/>
                </a:cubicBezTo>
                <a:cubicBezTo>
                  <a:pt x="998349" y="1732429"/>
                  <a:pt x="1002234" y="1728544"/>
                  <a:pt x="1021657" y="1720776"/>
                </a:cubicBezTo>
                <a:cubicBezTo>
                  <a:pt x="1033310" y="1716891"/>
                  <a:pt x="1041080" y="1713007"/>
                  <a:pt x="1041080" y="1713007"/>
                </a:cubicBezTo>
                <a:cubicBezTo>
                  <a:pt x="1044964" y="1713007"/>
                  <a:pt x="1048849" y="1709123"/>
                  <a:pt x="1052734" y="1709123"/>
                </a:cubicBezTo>
                <a:cubicBezTo>
                  <a:pt x="1056618" y="1709123"/>
                  <a:pt x="1068272" y="1705238"/>
                  <a:pt x="1079926" y="1697469"/>
                </a:cubicBezTo>
                <a:cubicBezTo>
                  <a:pt x="1103234" y="1689701"/>
                  <a:pt x="1111003" y="1685816"/>
                  <a:pt x="1134311" y="1678048"/>
                </a:cubicBezTo>
                <a:cubicBezTo>
                  <a:pt x="1145965" y="1678048"/>
                  <a:pt x="1157618" y="1670279"/>
                  <a:pt x="1165388" y="1670279"/>
                </a:cubicBezTo>
                <a:cubicBezTo>
                  <a:pt x="1169272" y="1666395"/>
                  <a:pt x="1177042" y="1662510"/>
                  <a:pt x="1184811" y="1662510"/>
                </a:cubicBezTo>
                <a:cubicBezTo>
                  <a:pt x="1188695" y="1662510"/>
                  <a:pt x="1192580" y="1658626"/>
                  <a:pt x="1196465" y="1658626"/>
                </a:cubicBezTo>
                <a:cubicBezTo>
                  <a:pt x="1200349" y="1654741"/>
                  <a:pt x="1215888" y="1650857"/>
                  <a:pt x="1235311" y="1646973"/>
                </a:cubicBezTo>
                <a:cubicBezTo>
                  <a:pt x="1266388" y="1635320"/>
                  <a:pt x="1274158" y="1631435"/>
                  <a:pt x="1270273" y="1619782"/>
                </a:cubicBezTo>
                <a:cubicBezTo>
                  <a:pt x="1270273" y="1615898"/>
                  <a:pt x="1274158" y="1612013"/>
                  <a:pt x="1281927" y="1608129"/>
                </a:cubicBezTo>
                <a:cubicBezTo>
                  <a:pt x="1285811" y="1604245"/>
                  <a:pt x="1293581" y="1604245"/>
                  <a:pt x="1297465" y="1604245"/>
                </a:cubicBezTo>
                <a:cubicBezTo>
                  <a:pt x="1305235" y="1600360"/>
                  <a:pt x="1305235" y="1600360"/>
                  <a:pt x="1297465" y="1592592"/>
                </a:cubicBezTo>
                <a:cubicBezTo>
                  <a:pt x="1281927" y="1588707"/>
                  <a:pt x="1278042" y="1580938"/>
                  <a:pt x="1281927" y="1573170"/>
                </a:cubicBezTo>
                <a:cubicBezTo>
                  <a:pt x="1281927" y="1565401"/>
                  <a:pt x="1285811" y="1561517"/>
                  <a:pt x="1309119" y="1553748"/>
                </a:cubicBezTo>
                <a:cubicBezTo>
                  <a:pt x="1324658" y="1545979"/>
                  <a:pt x="1336312" y="1538210"/>
                  <a:pt x="1336312" y="1538210"/>
                </a:cubicBezTo>
                <a:cubicBezTo>
                  <a:pt x="1336312" y="1538210"/>
                  <a:pt x="1332427" y="1538210"/>
                  <a:pt x="1332427" y="1538210"/>
                </a:cubicBezTo>
                <a:cubicBezTo>
                  <a:pt x="1328542" y="1538210"/>
                  <a:pt x="1328542" y="1538210"/>
                  <a:pt x="1328542" y="1534326"/>
                </a:cubicBezTo>
                <a:cubicBezTo>
                  <a:pt x="1328542" y="1534326"/>
                  <a:pt x="1324658" y="1530442"/>
                  <a:pt x="1324658" y="1526557"/>
                </a:cubicBezTo>
                <a:cubicBezTo>
                  <a:pt x="1320773" y="1526557"/>
                  <a:pt x="1270273" y="1530442"/>
                  <a:pt x="1266388" y="1534326"/>
                </a:cubicBezTo>
                <a:cubicBezTo>
                  <a:pt x="1262504" y="1538210"/>
                  <a:pt x="1254734" y="1538210"/>
                  <a:pt x="1246965" y="1534326"/>
                </a:cubicBezTo>
                <a:cubicBezTo>
                  <a:pt x="1231427" y="1530442"/>
                  <a:pt x="1219772" y="1522673"/>
                  <a:pt x="1215888" y="1511020"/>
                </a:cubicBezTo>
                <a:cubicBezTo>
                  <a:pt x="1212004" y="1503251"/>
                  <a:pt x="1208119" y="1503251"/>
                  <a:pt x="1200349" y="1507135"/>
                </a:cubicBezTo>
                <a:cubicBezTo>
                  <a:pt x="1188695" y="1511020"/>
                  <a:pt x="1184811" y="1507135"/>
                  <a:pt x="1192580" y="1499367"/>
                </a:cubicBezTo>
                <a:cubicBezTo>
                  <a:pt x="1200349" y="1495482"/>
                  <a:pt x="1200349" y="1495482"/>
                  <a:pt x="1200349" y="1487714"/>
                </a:cubicBezTo>
                <a:cubicBezTo>
                  <a:pt x="1200349" y="1468292"/>
                  <a:pt x="1192580" y="1460523"/>
                  <a:pt x="1180927" y="1472176"/>
                </a:cubicBezTo>
                <a:cubicBezTo>
                  <a:pt x="1177042" y="1479945"/>
                  <a:pt x="1173157" y="1483829"/>
                  <a:pt x="1165388" y="1479945"/>
                </a:cubicBezTo>
                <a:cubicBezTo>
                  <a:pt x="1161503" y="1479945"/>
                  <a:pt x="1153734" y="1479945"/>
                  <a:pt x="1142080" y="1483829"/>
                </a:cubicBezTo>
                <a:cubicBezTo>
                  <a:pt x="1130426" y="1487714"/>
                  <a:pt x="1122657" y="1487714"/>
                  <a:pt x="1114887" y="1487714"/>
                </a:cubicBezTo>
                <a:cubicBezTo>
                  <a:pt x="1111003" y="1487714"/>
                  <a:pt x="1107118" y="1487714"/>
                  <a:pt x="1099349" y="1491598"/>
                </a:cubicBezTo>
                <a:cubicBezTo>
                  <a:pt x="1095464" y="1491598"/>
                  <a:pt x="1091580" y="1495482"/>
                  <a:pt x="1087695" y="1495482"/>
                </a:cubicBezTo>
                <a:cubicBezTo>
                  <a:pt x="1079926" y="1495482"/>
                  <a:pt x="1041080" y="1507135"/>
                  <a:pt x="1021657" y="1514904"/>
                </a:cubicBezTo>
                <a:cubicBezTo>
                  <a:pt x="1002234" y="1522673"/>
                  <a:pt x="1006118" y="1522673"/>
                  <a:pt x="1002234" y="1518788"/>
                </a:cubicBezTo>
                <a:cubicBezTo>
                  <a:pt x="1002234" y="1511020"/>
                  <a:pt x="998349" y="1511020"/>
                  <a:pt x="990580" y="1518788"/>
                </a:cubicBezTo>
                <a:cubicBezTo>
                  <a:pt x="982810" y="1518788"/>
                  <a:pt x="963387" y="1526557"/>
                  <a:pt x="947849" y="1530442"/>
                </a:cubicBezTo>
                <a:cubicBezTo>
                  <a:pt x="932310" y="1534326"/>
                  <a:pt x="912887" y="1542095"/>
                  <a:pt x="909003" y="1545979"/>
                </a:cubicBezTo>
                <a:cubicBezTo>
                  <a:pt x="905118" y="1545979"/>
                  <a:pt x="897349" y="1549863"/>
                  <a:pt x="889580" y="1553748"/>
                </a:cubicBezTo>
                <a:cubicBezTo>
                  <a:pt x="877926" y="1557632"/>
                  <a:pt x="823541" y="1580938"/>
                  <a:pt x="792464" y="1600360"/>
                </a:cubicBezTo>
                <a:cubicBezTo>
                  <a:pt x="769156" y="1608129"/>
                  <a:pt x="722541" y="1631435"/>
                  <a:pt x="699233" y="1643088"/>
                </a:cubicBezTo>
                <a:cubicBezTo>
                  <a:pt x="691464" y="1646973"/>
                  <a:pt x="679809" y="1654741"/>
                  <a:pt x="672040" y="1658626"/>
                </a:cubicBezTo>
                <a:cubicBezTo>
                  <a:pt x="668156" y="1662510"/>
                  <a:pt x="664271" y="1662510"/>
                  <a:pt x="660387" y="1662510"/>
                </a:cubicBezTo>
                <a:cubicBezTo>
                  <a:pt x="660387" y="1662510"/>
                  <a:pt x="656502" y="1666395"/>
                  <a:pt x="652617" y="1670279"/>
                </a:cubicBezTo>
                <a:cubicBezTo>
                  <a:pt x="652617" y="1670279"/>
                  <a:pt x="648732" y="1674163"/>
                  <a:pt x="644848" y="1674163"/>
                </a:cubicBezTo>
                <a:cubicBezTo>
                  <a:pt x="640963" y="1674163"/>
                  <a:pt x="613771" y="1689701"/>
                  <a:pt x="590463" y="1701354"/>
                </a:cubicBezTo>
                <a:cubicBezTo>
                  <a:pt x="586578" y="1705238"/>
                  <a:pt x="571040" y="1709123"/>
                  <a:pt x="571040" y="1705238"/>
                </a:cubicBezTo>
                <a:cubicBezTo>
                  <a:pt x="571040" y="1705238"/>
                  <a:pt x="578809" y="1701354"/>
                  <a:pt x="586578" y="1697469"/>
                </a:cubicBezTo>
                <a:cubicBezTo>
                  <a:pt x="594348" y="1689701"/>
                  <a:pt x="609886" y="1681932"/>
                  <a:pt x="617655" y="1678048"/>
                </a:cubicBezTo>
                <a:cubicBezTo>
                  <a:pt x="625425" y="1674163"/>
                  <a:pt x="640963" y="1666395"/>
                  <a:pt x="648732" y="1662510"/>
                </a:cubicBezTo>
                <a:cubicBezTo>
                  <a:pt x="664271" y="1654741"/>
                  <a:pt x="664271" y="1654741"/>
                  <a:pt x="707002" y="1635320"/>
                </a:cubicBezTo>
                <a:cubicBezTo>
                  <a:pt x="722541" y="1627551"/>
                  <a:pt x="738079" y="1619782"/>
                  <a:pt x="738079" y="1615898"/>
                </a:cubicBezTo>
                <a:cubicBezTo>
                  <a:pt x="741964" y="1615898"/>
                  <a:pt x="749733" y="1612013"/>
                  <a:pt x="753618" y="1608129"/>
                </a:cubicBezTo>
                <a:cubicBezTo>
                  <a:pt x="761387" y="1604245"/>
                  <a:pt x="773041" y="1600360"/>
                  <a:pt x="780810" y="1596476"/>
                </a:cubicBezTo>
                <a:cubicBezTo>
                  <a:pt x="792464" y="1588707"/>
                  <a:pt x="819656" y="1580938"/>
                  <a:pt x="823541" y="1580938"/>
                </a:cubicBezTo>
                <a:cubicBezTo>
                  <a:pt x="823541" y="1580938"/>
                  <a:pt x="823541" y="1580938"/>
                  <a:pt x="823541" y="1577054"/>
                </a:cubicBezTo>
                <a:cubicBezTo>
                  <a:pt x="819656" y="1577054"/>
                  <a:pt x="819656" y="1573170"/>
                  <a:pt x="819656" y="1573170"/>
                </a:cubicBezTo>
                <a:cubicBezTo>
                  <a:pt x="819656" y="1569285"/>
                  <a:pt x="819656" y="1569285"/>
                  <a:pt x="823541" y="1569285"/>
                </a:cubicBezTo>
                <a:cubicBezTo>
                  <a:pt x="831310" y="1565401"/>
                  <a:pt x="842964" y="1561517"/>
                  <a:pt x="842964" y="1557632"/>
                </a:cubicBezTo>
                <a:cubicBezTo>
                  <a:pt x="842964" y="1553748"/>
                  <a:pt x="846849" y="1549863"/>
                  <a:pt x="854618" y="1549863"/>
                </a:cubicBezTo>
                <a:cubicBezTo>
                  <a:pt x="858503" y="1549863"/>
                  <a:pt x="870156" y="1545979"/>
                  <a:pt x="889580" y="1538210"/>
                </a:cubicBezTo>
                <a:cubicBezTo>
                  <a:pt x="905118" y="1530442"/>
                  <a:pt x="920657" y="1526557"/>
                  <a:pt x="928426" y="1522673"/>
                </a:cubicBezTo>
                <a:cubicBezTo>
                  <a:pt x="932310" y="1522673"/>
                  <a:pt x="940080" y="1514904"/>
                  <a:pt x="943964" y="1511020"/>
                </a:cubicBezTo>
                <a:cubicBezTo>
                  <a:pt x="947849" y="1507135"/>
                  <a:pt x="951734" y="1503251"/>
                  <a:pt x="955618" y="1499367"/>
                </a:cubicBezTo>
                <a:cubicBezTo>
                  <a:pt x="959503" y="1491598"/>
                  <a:pt x="955618" y="1495482"/>
                  <a:pt x="932310" y="1503251"/>
                </a:cubicBezTo>
                <a:cubicBezTo>
                  <a:pt x="874041" y="1530442"/>
                  <a:pt x="858503" y="1534326"/>
                  <a:pt x="835195" y="1545979"/>
                </a:cubicBezTo>
                <a:cubicBezTo>
                  <a:pt x="804118" y="1561517"/>
                  <a:pt x="765271" y="1580938"/>
                  <a:pt x="734194" y="1596476"/>
                </a:cubicBezTo>
                <a:cubicBezTo>
                  <a:pt x="718656" y="1604245"/>
                  <a:pt x="703117" y="1612013"/>
                  <a:pt x="695348" y="1615898"/>
                </a:cubicBezTo>
                <a:cubicBezTo>
                  <a:pt x="691464" y="1619782"/>
                  <a:pt x="668156" y="1627551"/>
                  <a:pt x="652617" y="1639204"/>
                </a:cubicBezTo>
                <a:cubicBezTo>
                  <a:pt x="633194" y="1646973"/>
                  <a:pt x="606002" y="1662510"/>
                  <a:pt x="590463" y="1670279"/>
                </a:cubicBezTo>
                <a:cubicBezTo>
                  <a:pt x="574925" y="1678048"/>
                  <a:pt x="563271" y="1685816"/>
                  <a:pt x="559386" y="1681932"/>
                </a:cubicBezTo>
                <a:cubicBezTo>
                  <a:pt x="555501" y="1681932"/>
                  <a:pt x="555501" y="1678048"/>
                  <a:pt x="567155" y="1674163"/>
                </a:cubicBezTo>
                <a:cubicBezTo>
                  <a:pt x="582694" y="1666395"/>
                  <a:pt x="629309" y="1643088"/>
                  <a:pt x="629309" y="1639204"/>
                </a:cubicBezTo>
                <a:cubicBezTo>
                  <a:pt x="633194" y="1639204"/>
                  <a:pt x="633194" y="1639204"/>
                  <a:pt x="637079" y="1635320"/>
                </a:cubicBezTo>
                <a:cubicBezTo>
                  <a:pt x="648732" y="1631435"/>
                  <a:pt x="699233" y="1608129"/>
                  <a:pt x="699233" y="1604245"/>
                </a:cubicBezTo>
                <a:cubicBezTo>
                  <a:pt x="703117" y="1600360"/>
                  <a:pt x="757502" y="1577054"/>
                  <a:pt x="842964" y="1538210"/>
                </a:cubicBezTo>
                <a:cubicBezTo>
                  <a:pt x="955618" y="1487714"/>
                  <a:pt x="959503" y="1487714"/>
                  <a:pt x="986695" y="1479945"/>
                </a:cubicBezTo>
                <a:cubicBezTo>
                  <a:pt x="990580" y="1479945"/>
                  <a:pt x="990580" y="1479945"/>
                  <a:pt x="990580" y="1479945"/>
                </a:cubicBezTo>
                <a:cubicBezTo>
                  <a:pt x="986695" y="1476060"/>
                  <a:pt x="994464" y="1472176"/>
                  <a:pt x="1017772" y="1464407"/>
                </a:cubicBezTo>
                <a:cubicBezTo>
                  <a:pt x="1068272" y="1444985"/>
                  <a:pt x="1072157" y="1441101"/>
                  <a:pt x="1072157" y="1433332"/>
                </a:cubicBezTo>
                <a:cubicBezTo>
                  <a:pt x="1068272" y="1425564"/>
                  <a:pt x="1072157" y="1425564"/>
                  <a:pt x="1079926" y="1421679"/>
                </a:cubicBezTo>
                <a:cubicBezTo>
                  <a:pt x="1091580" y="1417795"/>
                  <a:pt x="1099349" y="1410026"/>
                  <a:pt x="1095464" y="1406142"/>
                </a:cubicBezTo>
                <a:cubicBezTo>
                  <a:pt x="1091580" y="1402257"/>
                  <a:pt x="1064387" y="1413911"/>
                  <a:pt x="1056618" y="1417795"/>
                </a:cubicBezTo>
                <a:cubicBezTo>
                  <a:pt x="1056618" y="1417795"/>
                  <a:pt x="1052734" y="1417795"/>
                  <a:pt x="1052734" y="1417795"/>
                </a:cubicBezTo>
                <a:cubicBezTo>
                  <a:pt x="1048849" y="1417795"/>
                  <a:pt x="1052734" y="1413911"/>
                  <a:pt x="1052734" y="1413911"/>
                </a:cubicBezTo>
                <a:cubicBezTo>
                  <a:pt x="1056618" y="1413911"/>
                  <a:pt x="1056618" y="1413911"/>
                  <a:pt x="1060503" y="1410026"/>
                </a:cubicBezTo>
                <a:cubicBezTo>
                  <a:pt x="1064387" y="1410026"/>
                  <a:pt x="1064387" y="1406142"/>
                  <a:pt x="1048849" y="1410026"/>
                </a:cubicBezTo>
                <a:cubicBezTo>
                  <a:pt x="1041080" y="1410026"/>
                  <a:pt x="1033310" y="1413911"/>
                  <a:pt x="1033310" y="1413911"/>
                </a:cubicBezTo>
                <a:cubicBezTo>
                  <a:pt x="1033310" y="1417795"/>
                  <a:pt x="1029426" y="1417795"/>
                  <a:pt x="1025541" y="1417795"/>
                </a:cubicBezTo>
                <a:cubicBezTo>
                  <a:pt x="1021657" y="1421679"/>
                  <a:pt x="1013887" y="1421679"/>
                  <a:pt x="1013887" y="1425564"/>
                </a:cubicBezTo>
                <a:cubicBezTo>
                  <a:pt x="1013887" y="1425564"/>
                  <a:pt x="1017772" y="1425564"/>
                  <a:pt x="1029426" y="1425564"/>
                </a:cubicBezTo>
                <a:cubicBezTo>
                  <a:pt x="1044964" y="1421679"/>
                  <a:pt x="1044964" y="1421679"/>
                  <a:pt x="1041080" y="1425564"/>
                </a:cubicBezTo>
                <a:cubicBezTo>
                  <a:pt x="1037195" y="1429448"/>
                  <a:pt x="1029426" y="1429448"/>
                  <a:pt x="1021657" y="1433332"/>
                </a:cubicBezTo>
                <a:cubicBezTo>
                  <a:pt x="1017772" y="1433332"/>
                  <a:pt x="1010003" y="1437217"/>
                  <a:pt x="1010003" y="1437217"/>
                </a:cubicBezTo>
                <a:cubicBezTo>
                  <a:pt x="1006118" y="1441101"/>
                  <a:pt x="975041" y="1452754"/>
                  <a:pt x="955618" y="1460523"/>
                </a:cubicBezTo>
                <a:cubicBezTo>
                  <a:pt x="947849" y="1464407"/>
                  <a:pt x="940080" y="1468292"/>
                  <a:pt x="936195" y="1468292"/>
                </a:cubicBezTo>
                <a:cubicBezTo>
                  <a:pt x="932310" y="1472176"/>
                  <a:pt x="905118" y="1483829"/>
                  <a:pt x="877926" y="1495482"/>
                </a:cubicBezTo>
                <a:cubicBezTo>
                  <a:pt x="850733" y="1507135"/>
                  <a:pt x="827426" y="1518788"/>
                  <a:pt x="819656" y="1518788"/>
                </a:cubicBezTo>
                <a:cubicBezTo>
                  <a:pt x="815772" y="1522673"/>
                  <a:pt x="804118" y="1526557"/>
                  <a:pt x="792464" y="1534326"/>
                </a:cubicBezTo>
                <a:cubicBezTo>
                  <a:pt x="780810" y="1538210"/>
                  <a:pt x="761387" y="1549863"/>
                  <a:pt x="749733" y="1553748"/>
                </a:cubicBezTo>
                <a:cubicBezTo>
                  <a:pt x="741964" y="1557632"/>
                  <a:pt x="730310" y="1561517"/>
                  <a:pt x="730310" y="1561517"/>
                </a:cubicBezTo>
                <a:cubicBezTo>
                  <a:pt x="730310" y="1561517"/>
                  <a:pt x="726425" y="1561517"/>
                  <a:pt x="722541" y="1565401"/>
                </a:cubicBezTo>
                <a:cubicBezTo>
                  <a:pt x="718656" y="1569285"/>
                  <a:pt x="710887" y="1573170"/>
                  <a:pt x="710887" y="1573170"/>
                </a:cubicBezTo>
                <a:cubicBezTo>
                  <a:pt x="703117" y="1573170"/>
                  <a:pt x="718656" y="1561517"/>
                  <a:pt x="738079" y="1553748"/>
                </a:cubicBezTo>
                <a:cubicBezTo>
                  <a:pt x="745848" y="1549863"/>
                  <a:pt x="749733" y="1545979"/>
                  <a:pt x="749733" y="1545979"/>
                </a:cubicBezTo>
                <a:cubicBezTo>
                  <a:pt x="749733" y="1542095"/>
                  <a:pt x="761387" y="1534326"/>
                  <a:pt x="765271" y="1534326"/>
                </a:cubicBezTo>
                <a:cubicBezTo>
                  <a:pt x="769156" y="1538210"/>
                  <a:pt x="773041" y="1534326"/>
                  <a:pt x="773041" y="1534326"/>
                </a:cubicBezTo>
                <a:cubicBezTo>
                  <a:pt x="773041" y="1530442"/>
                  <a:pt x="780810" y="1526557"/>
                  <a:pt x="784695" y="1526557"/>
                </a:cubicBezTo>
                <a:cubicBezTo>
                  <a:pt x="792464" y="1526557"/>
                  <a:pt x="800233" y="1526557"/>
                  <a:pt x="804118" y="1522673"/>
                </a:cubicBezTo>
                <a:cubicBezTo>
                  <a:pt x="808002" y="1518788"/>
                  <a:pt x="815772" y="1514904"/>
                  <a:pt x="823541" y="1511020"/>
                </a:cubicBezTo>
                <a:cubicBezTo>
                  <a:pt x="827426" y="1511020"/>
                  <a:pt x="835195" y="1507135"/>
                  <a:pt x="839079" y="1503251"/>
                </a:cubicBezTo>
                <a:cubicBezTo>
                  <a:pt x="839079" y="1499367"/>
                  <a:pt x="842964" y="1499367"/>
                  <a:pt x="846849" y="1499367"/>
                </a:cubicBezTo>
                <a:cubicBezTo>
                  <a:pt x="850733" y="1499367"/>
                  <a:pt x="866272" y="1495482"/>
                  <a:pt x="874041" y="1487714"/>
                </a:cubicBezTo>
                <a:cubicBezTo>
                  <a:pt x="885695" y="1483829"/>
                  <a:pt x="901233" y="1476060"/>
                  <a:pt x="909003" y="1476060"/>
                </a:cubicBezTo>
                <a:cubicBezTo>
                  <a:pt x="912887" y="1476060"/>
                  <a:pt x="920657" y="1472176"/>
                  <a:pt x="920657" y="1472176"/>
                </a:cubicBezTo>
                <a:cubicBezTo>
                  <a:pt x="920657" y="1472176"/>
                  <a:pt x="932310" y="1464407"/>
                  <a:pt x="947849" y="1456639"/>
                </a:cubicBezTo>
                <a:cubicBezTo>
                  <a:pt x="986695" y="1441101"/>
                  <a:pt x="998349" y="1437217"/>
                  <a:pt x="1002234" y="1433332"/>
                </a:cubicBezTo>
                <a:cubicBezTo>
                  <a:pt x="1002234" y="1433332"/>
                  <a:pt x="1006118" y="1433332"/>
                  <a:pt x="1002234" y="1429448"/>
                </a:cubicBezTo>
                <a:cubicBezTo>
                  <a:pt x="1002234" y="1429448"/>
                  <a:pt x="994464" y="1433332"/>
                  <a:pt x="982810" y="1437217"/>
                </a:cubicBezTo>
                <a:cubicBezTo>
                  <a:pt x="947849" y="1448870"/>
                  <a:pt x="916772" y="1460523"/>
                  <a:pt x="912887" y="1460523"/>
                </a:cubicBezTo>
                <a:cubicBezTo>
                  <a:pt x="912887" y="1456639"/>
                  <a:pt x="916772" y="1452754"/>
                  <a:pt x="932310" y="1448870"/>
                </a:cubicBezTo>
                <a:cubicBezTo>
                  <a:pt x="951734" y="1441101"/>
                  <a:pt x="994464" y="1425564"/>
                  <a:pt x="1006118" y="1421679"/>
                </a:cubicBezTo>
                <a:cubicBezTo>
                  <a:pt x="1010003" y="1417795"/>
                  <a:pt x="1010003" y="1417795"/>
                  <a:pt x="1010003" y="1417795"/>
                </a:cubicBezTo>
                <a:cubicBezTo>
                  <a:pt x="1006118" y="1413911"/>
                  <a:pt x="1006118" y="1413911"/>
                  <a:pt x="1006118" y="1413911"/>
                </a:cubicBezTo>
                <a:cubicBezTo>
                  <a:pt x="994464" y="1406142"/>
                  <a:pt x="982810" y="1410026"/>
                  <a:pt x="959503" y="1421679"/>
                </a:cubicBezTo>
                <a:cubicBezTo>
                  <a:pt x="947849" y="1425564"/>
                  <a:pt x="928426" y="1433332"/>
                  <a:pt x="912887" y="1437217"/>
                </a:cubicBezTo>
                <a:cubicBezTo>
                  <a:pt x="885695" y="1448870"/>
                  <a:pt x="870156" y="1456639"/>
                  <a:pt x="866272" y="1460523"/>
                </a:cubicBezTo>
                <a:cubicBezTo>
                  <a:pt x="866272" y="1460523"/>
                  <a:pt x="858503" y="1464407"/>
                  <a:pt x="850733" y="1464407"/>
                </a:cubicBezTo>
                <a:cubicBezTo>
                  <a:pt x="835195" y="1468292"/>
                  <a:pt x="808002" y="1479945"/>
                  <a:pt x="808002" y="1483829"/>
                </a:cubicBezTo>
                <a:cubicBezTo>
                  <a:pt x="804118" y="1483829"/>
                  <a:pt x="804118" y="1487714"/>
                  <a:pt x="800233" y="1487714"/>
                </a:cubicBezTo>
                <a:cubicBezTo>
                  <a:pt x="796349" y="1487714"/>
                  <a:pt x="776925" y="1495482"/>
                  <a:pt x="757502" y="1507135"/>
                </a:cubicBezTo>
                <a:cubicBezTo>
                  <a:pt x="734194" y="1518788"/>
                  <a:pt x="710887" y="1530442"/>
                  <a:pt x="707002" y="1530442"/>
                </a:cubicBezTo>
                <a:cubicBezTo>
                  <a:pt x="699233" y="1534326"/>
                  <a:pt x="687579" y="1542095"/>
                  <a:pt x="679809" y="1545979"/>
                </a:cubicBezTo>
                <a:cubicBezTo>
                  <a:pt x="672040" y="1549863"/>
                  <a:pt x="652617" y="1557632"/>
                  <a:pt x="644848" y="1561517"/>
                </a:cubicBezTo>
                <a:cubicBezTo>
                  <a:pt x="633194" y="1565401"/>
                  <a:pt x="617655" y="1573170"/>
                  <a:pt x="613771" y="1577054"/>
                </a:cubicBezTo>
                <a:cubicBezTo>
                  <a:pt x="606002" y="1584823"/>
                  <a:pt x="551617" y="1608129"/>
                  <a:pt x="543848" y="1608129"/>
                </a:cubicBezTo>
                <a:cubicBezTo>
                  <a:pt x="543848" y="1608129"/>
                  <a:pt x="539963" y="1608129"/>
                  <a:pt x="539963" y="1608129"/>
                </a:cubicBezTo>
                <a:cubicBezTo>
                  <a:pt x="539963" y="1604245"/>
                  <a:pt x="536078" y="1604245"/>
                  <a:pt x="524425" y="1615898"/>
                </a:cubicBezTo>
                <a:cubicBezTo>
                  <a:pt x="516655" y="1619782"/>
                  <a:pt x="512771" y="1623666"/>
                  <a:pt x="508886" y="1623666"/>
                </a:cubicBezTo>
                <a:cubicBezTo>
                  <a:pt x="508886" y="1623666"/>
                  <a:pt x="501117" y="1627551"/>
                  <a:pt x="489463" y="1635320"/>
                </a:cubicBezTo>
                <a:cubicBezTo>
                  <a:pt x="477809" y="1639204"/>
                  <a:pt x="470040" y="1643088"/>
                  <a:pt x="466155" y="1643088"/>
                </a:cubicBezTo>
                <a:cubicBezTo>
                  <a:pt x="466155" y="1646973"/>
                  <a:pt x="458386" y="1650857"/>
                  <a:pt x="450617" y="1654741"/>
                </a:cubicBezTo>
                <a:cubicBezTo>
                  <a:pt x="442847" y="1658626"/>
                  <a:pt x="427309" y="1666395"/>
                  <a:pt x="419540" y="1666395"/>
                </a:cubicBezTo>
                <a:cubicBezTo>
                  <a:pt x="407886" y="1674163"/>
                  <a:pt x="388463" y="1681932"/>
                  <a:pt x="365155" y="1697469"/>
                </a:cubicBezTo>
                <a:cubicBezTo>
                  <a:pt x="361270" y="1697469"/>
                  <a:pt x="353501" y="1705238"/>
                  <a:pt x="345732" y="1709123"/>
                </a:cubicBezTo>
                <a:cubicBezTo>
                  <a:pt x="337963" y="1713007"/>
                  <a:pt x="322424" y="1716891"/>
                  <a:pt x="318539" y="1720776"/>
                </a:cubicBezTo>
                <a:cubicBezTo>
                  <a:pt x="306886" y="1728544"/>
                  <a:pt x="303001" y="1728544"/>
                  <a:pt x="303001" y="1728544"/>
                </a:cubicBezTo>
                <a:cubicBezTo>
                  <a:pt x="299116" y="1724660"/>
                  <a:pt x="303001" y="1724660"/>
                  <a:pt x="306886" y="1720776"/>
                </a:cubicBezTo>
                <a:cubicBezTo>
                  <a:pt x="310770" y="1716891"/>
                  <a:pt x="314655" y="1716891"/>
                  <a:pt x="314655" y="1713007"/>
                </a:cubicBezTo>
                <a:cubicBezTo>
                  <a:pt x="314655" y="1709123"/>
                  <a:pt x="318539" y="1709123"/>
                  <a:pt x="326309" y="1705238"/>
                </a:cubicBezTo>
                <a:cubicBezTo>
                  <a:pt x="353501" y="1693585"/>
                  <a:pt x="357386" y="1693585"/>
                  <a:pt x="365155" y="1685816"/>
                </a:cubicBezTo>
                <a:cubicBezTo>
                  <a:pt x="365155" y="1685816"/>
                  <a:pt x="372924" y="1681932"/>
                  <a:pt x="376809" y="1681932"/>
                </a:cubicBezTo>
                <a:cubicBezTo>
                  <a:pt x="380694" y="1678048"/>
                  <a:pt x="384578" y="1678048"/>
                  <a:pt x="384578" y="1674163"/>
                </a:cubicBezTo>
                <a:cubicBezTo>
                  <a:pt x="388463" y="1674163"/>
                  <a:pt x="392347" y="1670279"/>
                  <a:pt x="396232" y="1670279"/>
                </a:cubicBezTo>
                <a:cubicBezTo>
                  <a:pt x="407886" y="1666395"/>
                  <a:pt x="435078" y="1654741"/>
                  <a:pt x="435078" y="1650857"/>
                </a:cubicBezTo>
                <a:cubicBezTo>
                  <a:pt x="435078" y="1650857"/>
                  <a:pt x="442847" y="1646973"/>
                  <a:pt x="450617" y="1643088"/>
                </a:cubicBezTo>
                <a:cubicBezTo>
                  <a:pt x="458386" y="1639204"/>
                  <a:pt x="470040" y="1631435"/>
                  <a:pt x="477809" y="1627551"/>
                </a:cubicBezTo>
                <a:cubicBezTo>
                  <a:pt x="485578" y="1623666"/>
                  <a:pt x="497232" y="1615898"/>
                  <a:pt x="497232" y="1615898"/>
                </a:cubicBezTo>
                <a:cubicBezTo>
                  <a:pt x="497232" y="1615898"/>
                  <a:pt x="501117" y="1615898"/>
                  <a:pt x="505001" y="1615898"/>
                </a:cubicBezTo>
                <a:cubicBezTo>
                  <a:pt x="505001" y="1612013"/>
                  <a:pt x="520540" y="1604245"/>
                  <a:pt x="532194" y="1596476"/>
                </a:cubicBezTo>
                <a:cubicBezTo>
                  <a:pt x="555501" y="1580938"/>
                  <a:pt x="559386" y="1580938"/>
                  <a:pt x="563271" y="1580938"/>
                </a:cubicBezTo>
                <a:cubicBezTo>
                  <a:pt x="567155" y="1584823"/>
                  <a:pt x="574925" y="1584823"/>
                  <a:pt x="578809" y="1580938"/>
                </a:cubicBezTo>
                <a:cubicBezTo>
                  <a:pt x="586578" y="1580938"/>
                  <a:pt x="586578" y="1577054"/>
                  <a:pt x="578809" y="1577054"/>
                </a:cubicBezTo>
                <a:cubicBezTo>
                  <a:pt x="574925" y="1577054"/>
                  <a:pt x="574925" y="1577054"/>
                  <a:pt x="578809" y="1573170"/>
                </a:cubicBezTo>
                <a:cubicBezTo>
                  <a:pt x="578809" y="1573170"/>
                  <a:pt x="582694" y="1573170"/>
                  <a:pt x="586578" y="1573170"/>
                </a:cubicBezTo>
                <a:cubicBezTo>
                  <a:pt x="590463" y="1577054"/>
                  <a:pt x="606002" y="1569285"/>
                  <a:pt x="609886" y="1561517"/>
                </a:cubicBezTo>
                <a:cubicBezTo>
                  <a:pt x="609886" y="1557632"/>
                  <a:pt x="625425" y="1545979"/>
                  <a:pt x="640963" y="1542095"/>
                </a:cubicBezTo>
                <a:cubicBezTo>
                  <a:pt x="644848" y="1542095"/>
                  <a:pt x="656502" y="1538210"/>
                  <a:pt x="664271" y="1530442"/>
                </a:cubicBezTo>
                <a:cubicBezTo>
                  <a:pt x="672040" y="1526557"/>
                  <a:pt x="679809" y="1518788"/>
                  <a:pt x="687579" y="1518788"/>
                </a:cubicBezTo>
                <a:cubicBezTo>
                  <a:pt x="691464" y="1518788"/>
                  <a:pt x="699233" y="1514904"/>
                  <a:pt x="703117" y="1511020"/>
                </a:cubicBezTo>
                <a:cubicBezTo>
                  <a:pt x="707002" y="1507135"/>
                  <a:pt x="718656" y="1503251"/>
                  <a:pt x="722541" y="1499367"/>
                </a:cubicBezTo>
                <a:cubicBezTo>
                  <a:pt x="734194" y="1495482"/>
                  <a:pt x="738079" y="1491598"/>
                  <a:pt x="730310" y="1491598"/>
                </a:cubicBezTo>
                <a:cubicBezTo>
                  <a:pt x="726425" y="1491598"/>
                  <a:pt x="722541" y="1491598"/>
                  <a:pt x="722541" y="1491598"/>
                </a:cubicBezTo>
                <a:cubicBezTo>
                  <a:pt x="718656" y="1487714"/>
                  <a:pt x="726425" y="1483829"/>
                  <a:pt x="738079" y="1483829"/>
                </a:cubicBezTo>
                <a:cubicBezTo>
                  <a:pt x="741964" y="1483829"/>
                  <a:pt x="761387" y="1476060"/>
                  <a:pt x="769156" y="1468292"/>
                </a:cubicBezTo>
                <a:cubicBezTo>
                  <a:pt x="773041" y="1468292"/>
                  <a:pt x="780810" y="1464407"/>
                  <a:pt x="788579" y="1464407"/>
                </a:cubicBezTo>
                <a:cubicBezTo>
                  <a:pt x="796349" y="1460523"/>
                  <a:pt x="804118" y="1460523"/>
                  <a:pt x="808002" y="1456639"/>
                </a:cubicBezTo>
                <a:cubicBezTo>
                  <a:pt x="808002" y="1456639"/>
                  <a:pt x="815772" y="1452754"/>
                  <a:pt x="823541" y="1452754"/>
                </a:cubicBezTo>
                <a:cubicBezTo>
                  <a:pt x="831310" y="1448870"/>
                  <a:pt x="831310" y="1448870"/>
                  <a:pt x="831310" y="1441101"/>
                </a:cubicBezTo>
                <a:cubicBezTo>
                  <a:pt x="831310" y="1441101"/>
                  <a:pt x="835195" y="1437217"/>
                  <a:pt x="835195" y="1437217"/>
                </a:cubicBezTo>
                <a:cubicBezTo>
                  <a:pt x="835195" y="1437217"/>
                  <a:pt x="839079" y="1433332"/>
                  <a:pt x="842964" y="1429448"/>
                </a:cubicBezTo>
                <a:cubicBezTo>
                  <a:pt x="846849" y="1425564"/>
                  <a:pt x="850733" y="1421679"/>
                  <a:pt x="854618" y="1421679"/>
                </a:cubicBezTo>
                <a:cubicBezTo>
                  <a:pt x="858503" y="1421679"/>
                  <a:pt x="866272" y="1417795"/>
                  <a:pt x="877926" y="1413911"/>
                </a:cubicBezTo>
                <a:cubicBezTo>
                  <a:pt x="885695" y="1410026"/>
                  <a:pt x="897349" y="1406142"/>
                  <a:pt x="901233" y="1402257"/>
                </a:cubicBezTo>
                <a:cubicBezTo>
                  <a:pt x="905118" y="1402257"/>
                  <a:pt x="909003" y="1402257"/>
                  <a:pt x="909003" y="1402257"/>
                </a:cubicBezTo>
                <a:cubicBezTo>
                  <a:pt x="912887" y="1398373"/>
                  <a:pt x="916772" y="1394489"/>
                  <a:pt x="924541" y="1394489"/>
                </a:cubicBezTo>
                <a:cubicBezTo>
                  <a:pt x="932310" y="1390604"/>
                  <a:pt x="943964" y="1386720"/>
                  <a:pt x="951734" y="1382836"/>
                </a:cubicBezTo>
                <a:cubicBezTo>
                  <a:pt x="959503" y="1378951"/>
                  <a:pt x="963387" y="1378951"/>
                  <a:pt x="967272" y="1378951"/>
                </a:cubicBezTo>
                <a:cubicBezTo>
                  <a:pt x="971157" y="1382836"/>
                  <a:pt x="978926" y="1378951"/>
                  <a:pt x="975041" y="1375067"/>
                </a:cubicBezTo>
                <a:cubicBezTo>
                  <a:pt x="975041" y="1375067"/>
                  <a:pt x="978926" y="1375067"/>
                  <a:pt x="998349" y="1363414"/>
                </a:cubicBezTo>
                <a:cubicBezTo>
                  <a:pt x="1006118" y="1363414"/>
                  <a:pt x="1013887" y="1359529"/>
                  <a:pt x="1025541" y="1355645"/>
                </a:cubicBezTo>
                <a:cubicBezTo>
                  <a:pt x="1033310" y="1351761"/>
                  <a:pt x="1041080" y="1347876"/>
                  <a:pt x="1041080" y="1347876"/>
                </a:cubicBezTo>
                <a:cubicBezTo>
                  <a:pt x="1044964" y="1347876"/>
                  <a:pt x="1056618" y="1343992"/>
                  <a:pt x="1072157" y="1336223"/>
                </a:cubicBezTo>
                <a:cubicBezTo>
                  <a:pt x="1087695" y="1332339"/>
                  <a:pt x="1107118" y="1324570"/>
                  <a:pt x="1122657" y="1316801"/>
                </a:cubicBezTo>
                <a:cubicBezTo>
                  <a:pt x="1142080" y="1312917"/>
                  <a:pt x="1145965" y="1309033"/>
                  <a:pt x="1142080" y="1305148"/>
                </a:cubicBezTo>
                <a:cubicBezTo>
                  <a:pt x="1142080" y="1301264"/>
                  <a:pt x="1142080" y="1301264"/>
                  <a:pt x="1134311" y="1301264"/>
                </a:cubicBezTo>
                <a:cubicBezTo>
                  <a:pt x="1130426" y="1301264"/>
                  <a:pt x="1126541" y="1301264"/>
                  <a:pt x="1126541" y="1297379"/>
                </a:cubicBezTo>
                <a:cubicBezTo>
                  <a:pt x="1126541" y="1293495"/>
                  <a:pt x="1122657" y="1293495"/>
                  <a:pt x="1107118" y="1301264"/>
                </a:cubicBezTo>
                <a:cubicBezTo>
                  <a:pt x="1103234" y="1301264"/>
                  <a:pt x="1095464" y="1305148"/>
                  <a:pt x="1087695" y="1309033"/>
                </a:cubicBezTo>
                <a:cubicBezTo>
                  <a:pt x="1083810" y="1309033"/>
                  <a:pt x="1064387" y="1316801"/>
                  <a:pt x="1044964" y="1324570"/>
                </a:cubicBezTo>
                <a:cubicBezTo>
                  <a:pt x="1029426" y="1332339"/>
                  <a:pt x="1002234" y="1343992"/>
                  <a:pt x="986695" y="1351761"/>
                </a:cubicBezTo>
                <a:cubicBezTo>
                  <a:pt x="971157" y="1355645"/>
                  <a:pt x="936195" y="1371182"/>
                  <a:pt x="909003" y="1382836"/>
                </a:cubicBezTo>
                <a:cubicBezTo>
                  <a:pt x="854618" y="1406142"/>
                  <a:pt x="839079" y="1410026"/>
                  <a:pt x="842964" y="1406142"/>
                </a:cubicBezTo>
                <a:cubicBezTo>
                  <a:pt x="842964" y="1402257"/>
                  <a:pt x="854618" y="1394489"/>
                  <a:pt x="877926" y="1386720"/>
                </a:cubicBezTo>
                <a:cubicBezTo>
                  <a:pt x="881810" y="1382836"/>
                  <a:pt x="893464" y="1378951"/>
                  <a:pt x="897349" y="1375067"/>
                </a:cubicBezTo>
                <a:cubicBezTo>
                  <a:pt x="905118" y="1371182"/>
                  <a:pt x="916772" y="1367298"/>
                  <a:pt x="928426" y="1363414"/>
                </a:cubicBezTo>
                <a:cubicBezTo>
                  <a:pt x="940080" y="1363414"/>
                  <a:pt x="955618" y="1359529"/>
                  <a:pt x="959503" y="1355645"/>
                </a:cubicBezTo>
                <a:cubicBezTo>
                  <a:pt x="963387" y="1351761"/>
                  <a:pt x="971157" y="1347876"/>
                  <a:pt x="975041" y="1347876"/>
                </a:cubicBezTo>
                <a:cubicBezTo>
                  <a:pt x="978926" y="1347876"/>
                  <a:pt x="982810" y="1343992"/>
                  <a:pt x="982810" y="1343992"/>
                </a:cubicBezTo>
                <a:cubicBezTo>
                  <a:pt x="986695" y="1343992"/>
                  <a:pt x="990580" y="1340107"/>
                  <a:pt x="994464" y="1340107"/>
                </a:cubicBezTo>
                <a:cubicBezTo>
                  <a:pt x="994464" y="1340107"/>
                  <a:pt x="1002234" y="1336223"/>
                  <a:pt x="1002234" y="1332339"/>
                </a:cubicBezTo>
                <a:cubicBezTo>
                  <a:pt x="1006118" y="1328454"/>
                  <a:pt x="1025541" y="1316801"/>
                  <a:pt x="1033310" y="1316801"/>
                </a:cubicBezTo>
                <a:cubicBezTo>
                  <a:pt x="1033310" y="1316801"/>
                  <a:pt x="1044964" y="1312917"/>
                  <a:pt x="1056618" y="1305148"/>
                </a:cubicBezTo>
                <a:cubicBezTo>
                  <a:pt x="1083810" y="1293495"/>
                  <a:pt x="1145965" y="1270189"/>
                  <a:pt x="1188695" y="1254651"/>
                </a:cubicBezTo>
                <a:cubicBezTo>
                  <a:pt x="1208119" y="1250767"/>
                  <a:pt x="1223657" y="1242998"/>
                  <a:pt x="1223657" y="1242998"/>
                </a:cubicBezTo>
                <a:cubicBezTo>
                  <a:pt x="1227542" y="1239114"/>
                  <a:pt x="1231427" y="1239114"/>
                  <a:pt x="1239196" y="1239114"/>
                </a:cubicBezTo>
                <a:cubicBezTo>
                  <a:pt x="1243081" y="1239114"/>
                  <a:pt x="1246965" y="1235230"/>
                  <a:pt x="1250849" y="1231345"/>
                </a:cubicBezTo>
                <a:cubicBezTo>
                  <a:pt x="1254734" y="1223576"/>
                  <a:pt x="1254734" y="1223576"/>
                  <a:pt x="1289696" y="1215808"/>
                </a:cubicBezTo>
                <a:cubicBezTo>
                  <a:pt x="1301350" y="1211923"/>
                  <a:pt x="1320773" y="1204155"/>
                  <a:pt x="1324658" y="1200270"/>
                </a:cubicBezTo>
                <a:cubicBezTo>
                  <a:pt x="1340196" y="1196386"/>
                  <a:pt x="1340196" y="1196386"/>
                  <a:pt x="1340196" y="1196386"/>
                </a:cubicBezTo>
                <a:cubicBezTo>
                  <a:pt x="1328542" y="1196386"/>
                  <a:pt x="1328542" y="1196386"/>
                  <a:pt x="1328542" y="1196386"/>
                </a:cubicBezTo>
                <a:cubicBezTo>
                  <a:pt x="1320773" y="1196386"/>
                  <a:pt x="1313004" y="1200270"/>
                  <a:pt x="1309119" y="1200270"/>
                </a:cubicBezTo>
                <a:cubicBezTo>
                  <a:pt x="1305235" y="1204155"/>
                  <a:pt x="1297465" y="1204155"/>
                  <a:pt x="1285811" y="1208039"/>
                </a:cubicBezTo>
                <a:cubicBezTo>
                  <a:pt x="1270273" y="1211923"/>
                  <a:pt x="1246965" y="1219692"/>
                  <a:pt x="1243081" y="1223576"/>
                </a:cubicBezTo>
                <a:cubicBezTo>
                  <a:pt x="1243081" y="1227461"/>
                  <a:pt x="1235311" y="1227461"/>
                  <a:pt x="1227542" y="1231345"/>
                </a:cubicBezTo>
                <a:cubicBezTo>
                  <a:pt x="1219772" y="1231345"/>
                  <a:pt x="1208119" y="1235230"/>
                  <a:pt x="1204234" y="1239114"/>
                </a:cubicBezTo>
                <a:cubicBezTo>
                  <a:pt x="1188695" y="1242998"/>
                  <a:pt x="1184811" y="1242998"/>
                  <a:pt x="1184811" y="1239114"/>
                </a:cubicBezTo>
                <a:cubicBezTo>
                  <a:pt x="1184811" y="1235230"/>
                  <a:pt x="1180927" y="1235230"/>
                  <a:pt x="1173157" y="1239114"/>
                </a:cubicBezTo>
                <a:cubicBezTo>
                  <a:pt x="1169272" y="1239114"/>
                  <a:pt x="1161503" y="1242998"/>
                  <a:pt x="1157618" y="1246883"/>
                </a:cubicBezTo>
                <a:cubicBezTo>
                  <a:pt x="1153734" y="1246883"/>
                  <a:pt x="1145965" y="1250767"/>
                  <a:pt x="1138195" y="1254651"/>
                </a:cubicBezTo>
                <a:cubicBezTo>
                  <a:pt x="1118772" y="1262420"/>
                  <a:pt x="1099349" y="1274073"/>
                  <a:pt x="1091580" y="1277958"/>
                </a:cubicBezTo>
                <a:cubicBezTo>
                  <a:pt x="1079926" y="1285726"/>
                  <a:pt x="1006118" y="1316801"/>
                  <a:pt x="994464" y="1320686"/>
                </a:cubicBezTo>
                <a:cubicBezTo>
                  <a:pt x="990580" y="1320686"/>
                  <a:pt x="982810" y="1324570"/>
                  <a:pt x="978926" y="1328454"/>
                </a:cubicBezTo>
                <a:cubicBezTo>
                  <a:pt x="971157" y="1328454"/>
                  <a:pt x="967272" y="1332339"/>
                  <a:pt x="963387" y="1332339"/>
                </a:cubicBezTo>
                <a:cubicBezTo>
                  <a:pt x="959503" y="1332339"/>
                  <a:pt x="951734" y="1336223"/>
                  <a:pt x="947849" y="1340107"/>
                </a:cubicBezTo>
                <a:cubicBezTo>
                  <a:pt x="943964" y="1343992"/>
                  <a:pt x="936195" y="1347876"/>
                  <a:pt x="936195" y="1347876"/>
                </a:cubicBezTo>
                <a:cubicBezTo>
                  <a:pt x="932310" y="1347876"/>
                  <a:pt x="920657" y="1351761"/>
                  <a:pt x="905118" y="1359529"/>
                </a:cubicBezTo>
                <a:cubicBezTo>
                  <a:pt x="866272" y="1378951"/>
                  <a:pt x="835195" y="1394489"/>
                  <a:pt x="831310" y="1394489"/>
                </a:cubicBezTo>
                <a:cubicBezTo>
                  <a:pt x="827426" y="1390604"/>
                  <a:pt x="808002" y="1402257"/>
                  <a:pt x="792464" y="1410026"/>
                </a:cubicBezTo>
                <a:cubicBezTo>
                  <a:pt x="780810" y="1417795"/>
                  <a:pt x="776925" y="1417795"/>
                  <a:pt x="780810" y="1410026"/>
                </a:cubicBezTo>
                <a:cubicBezTo>
                  <a:pt x="780810" y="1402257"/>
                  <a:pt x="776925" y="1402257"/>
                  <a:pt x="761387" y="1410026"/>
                </a:cubicBezTo>
                <a:cubicBezTo>
                  <a:pt x="749733" y="1413911"/>
                  <a:pt x="745848" y="1413911"/>
                  <a:pt x="738079" y="1410026"/>
                </a:cubicBezTo>
                <a:cubicBezTo>
                  <a:pt x="738079" y="1406142"/>
                  <a:pt x="734194" y="1406142"/>
                  <a:pt x="726425" y="1410026"/>
                </a:cubicBezTo>
                <a:cubicBezTo>
                  <a:pt x="718656" y="1413911"/>
                  <a:pt x="714771" y="1417795"/>
                  <a:pt x="710887" y="1417795"/>
                </a:cubicBezTo>
                <a:cubicBezTo>
                  <a:pt x="703117" y="1425564"/>
                  <a:pt x="679809" y="1429448"/>
                  <a:pt x="675925" y="1429448"/>
                </a:cubicBezTo>
                <a:cubicBezTo>
                  <a:pt x="672040" y="1425564"/>
                  <a:pt x="621540" y="1444985"/>
                  <a:pt x="590463" y="1464407"/>
                </a:cubicBezTo>
                <a:cubicBezTo>
                  <a:pt x="586578" y="1468292"/>
                  <a:pt x="586578" y="1468292"/>
                  <a:pt x="586578" y="1468292"/>
                </a:cubicBezTo>
                <a:cubicBezTo>
                  <a:pt x="594348" y="1468292"/>
                  <a:pt x="594348" y="1468292"/>
                  <a:pt x="594348" y="1468292"/>
                </a:cubicBezTo>
                <a:cubicBezTo>
                  <a:pt x="602117" y="1472176"/>
                  <a:pt x="609886" y="1468292"/>
                  <a:pt x="625425" y="1460523"/>
                </a:cubicBezTo>
                <a:cubicBezTo>
                  <a:pt x="629309" y="1456639"/>
                  <a:pt x="633194" y="1456639"/>
                  <a:pt x="640963" y="1456639"/>
                </a:cubicBezTo>
                <a:cubicBezTo>
                  <a:pt x="648732" y="1460523"/>
                  <a:pt x="648732" y="1460523"/>
                  <a:pt x="648732" y="1460523"/>
                </a:cubicBezTo>
                <a:cubicBezTo>
                  <a:pt x="637079" y="1468292"/>
                  <a:pt x="637079" y="1468292"/>
                  <a:pt x="637079" y="1468292"/>
                </a:cubicBezTo>
                <a:cubicBezTo>
                  <a:pt x="625425" y="1476060"/>
                  <a:pt x="621540" y="1479945"/>
                  <a:pt x="613771" y="1476060"/>
                </a:cubicBezTo>
                <a:cubicBezTo>
                  <a:pt x="609886" y="1476060"/>
                  <a:pt x="594348" y="1476060"/>
                  <a:pt x="578809" y="1476060"/>
                </a:cubicBezTo>
                <a:cubicBezTo>
                  <a:pt x="551617" y="1479945"/>
                  <a:pt x="551617" y="1479945"/>
                  <a:pt x="551617" y="1479945"/>
                </a:cubicBezTo>
                <a:cubicBezTo>
                  <a:pt x="516655" y="1503251"/>
                  <a:pt x="516655" y="1503251"/>
                  <a:pt x="516655" y="1503251"/>
                </a:cubicBezTo>
                <a:cubicBezTo>
                  <a:pt x="477809" y="1522673"/>
                  <a:pt x="446732" y="1538210"/>
                  <a:pt x="407886" y="1557632"/>
                </a:cubicBezTo>
                <a:cubicBezTo>
                  <a:pt x="396232" y="1561517"/>
                  <a:pt x="384578" y="1569285"/>
                  <a:pt x="380694" y="1573170"/>
                </a:cubicBezTo>
                <a:cubicBezTo>
                  <a:pt x="380694" y="1577054"/>
                  <a:pt x="376809" y="1577054"/>
                  <a:pt x="376809" y="1577054"/>
                </a:cubicBezTo>
                <a:cubicBezTo>
                  <a:pt x="372924" y="1577054"/>
                  <a:pt x="369040" y="1580938"/>
                  <a:pt x="361270" y="1584823"/>
                </a:cubicBezTo>
                <a:cubicBezTo>
                  <a:pt x="353501" y="1592592"/>
                  <a:pt x="306886" y="1615898"/>
                  <a:pt x="306886" y="1615898"/>
                </a:cubicBezTo>
                <a:cubicBezTo>
                  <a:pt x="306886" y="1615898"/>
                  <a:pt x="306886" y="1615898"/>
                  <a:pt x="306886" y="1612013"/>
                </a:cubicBezTo>
                <a:cubicBezTo>
                  <a:pt x="303001" y="1612013"/>
                  <a:pt x="310770" y="1608129"/>
                  <a:pt x="318539" y="1604245"/>
                </a:cubicBezTo>
                <a:cubicBezTo>
                  <a:pt x="322424" y="1600360"/>
                  <a:pt x="334078" y="1592592"/>
                  <a:pt x="341847" y="1588707"/>
                </a:cubicBezTo>
                <a:cubicBezTo>
                  <a:pt x="345732" y="1584823"/>
                  <a:pt x="353501" y="1580938"/>
                  <a:pt x="353501" y="1580938"/>
                </a:cubicBezTo>
                <a:cubicBezTo>
                  <a:pt x="357386" y="1580938"/>
                  <a:pt x="365155" y="1577054"/>
                  <a:pt x="372924" y="1569285"/>
                </a:cubicBezTo>
                <a:cubicBezTo>
                  <a:pt x="384578" y="1561517"/>
                  <a:pt x="392347" y="1553748"/>
                  <a:pt x="396232" y="1553748"/>
                </a:cubicBezTo>
                <a:cubicBezTo>
                  <a:pt x="407886" y="1549863"/>
                  <a:pt x="438963" y="1534326"/>
                  <a:pt x="446732" y="1526557"/>
                </a:cubicBezTo>
                <a:cubicBezTo>
                  <a:pt x="450617" y="1526557"/>
                  <a:pt x="462271" y="1522673"/>
                  <a:pt x="470040" y="1518788"/>
                </a:cubicBezTo>
                <a:cubicBezTo>
                  <a:pt x="477809" y="1511020"/>
                  <a:pt x="489463" y="1507135"/>
                  <a:pt x="493348" y="1503251"/>
                </a:cubicBezTo>
                <a:cubicBezTo>
                  <a:pt x="497232" y="1499367"/>
                  <a:pt x="505001" y="1499367"/>
                  <a:pt x="505001" y="1499367"/>
                </a:cubicBezTo>
                <a:cubicBezTo>
                  <a:pt x="508886" y="1495482"/>
                  <a:pt x="512771" y="1495482"/>
                  <a:pt x="512771" y="1491598"/>
                </a:cubicBezTo>
                <a:cubicBezTo>
                  <a:pt x="512771" y="1491598"/>
                  <a:pt x="516655" y="1487714"/>
                  <a:pt x="524425" y="1483829"/>
                </a:cubicBezTo>
                <a:cubicBezTo>
                  <a:pt x="528309" y="1479945"/>
                  <a:pt x="532194" y="1479945"/>
                  <a:pt x="532194" y="1476060"/>
                </a:cubicBezTo>
                <a:cubicBezTo>
                  <a:pt x="524425" y="1472176"/>
                  <a:pt x="528309" y="1468292"/>
                  <a:pt x="551617" y="1460523"/>
                </a:cubicBezTo>
                <a:cubicBezTo>
                  <a:pt x="578809" y="1452754"/>
                  <a:pt x="606002" y="1441101"/>
                  <a:pt x="606002" y="1437217"/>
                </a:cubicBezTo>
                <a:cubicBezTo>
                  <a:pt x="609886" y="1433332"/>
                  <a:pt x="613771" y="1433332"/>
                  <a:pt x="613771" y="1433332"/>
                </a:cubicBezTo>
                <a:cubicBezTo>
                  <a:pt x="617655" y="1433332"/>
                  <a:pt x="621540" y="1429448"/>
                  <a:pt x="621540" y="1429448"/>
                </a:cubicBezTo>
                <a:cubicBezTo>
                  <a:pt x="625425" y="1425564"/>
                  <a:pt x="675925" y="1402257"/>
                  <a:pt x="718656" y="1386720"/>
                </a:cubicBezTo>
                <a:cubicBezTo>
                  <a:pt x="726425" y="1382836"/>
                  <a:pt x="734194" y="1382836"/>
                  <a:pt x="734194" y="1378951"/>
                </a:cubicBezTo>
                <a:cubicBezTo>
                  <a:pt x="738079" y="1378951"/>
                  <a:pt x="784695" y="1351761"/>
                  <a:pt x="796349" y="1347876"/>
                </a:cubicBezTo>
                <a:cubicBezTo>
                  <a:pt x="800233" y="1347876"/>
                  <a:pt x="811887" y="1340107"/>
                  <a:pt x="823541" y="1336223"/>
                </a:cubicBezTo>
                <a:cubicBezTo>
                  <a:pt x="835195" y="1328454"/>
                  <a:pt x="846849" y="1324570"/>
                  <a:pt x="846849" y="1324570"/>
                </a:cubicBezTo>
                <a:cubicBezTo>
                  <a:pt x="850733" y="1324570"/>
                  <a:pt x="877926" y="1309033"/>
                  <a:pt x="889580" y="1301264"/>
                </a:cubicBezTo>
                <a:cubicBezTo>
                  <a:pt x="897349" y="1297379"/>
                  <a:pt x="916772" y="1289611"/>
                  <a:pt x="924541" y="1281842"/>
                </a:cubicBezTo>
                <a:cubicBezTo>
                  <a:pt x="928426" y="1281842"/>
                  <a:pt x="932310" y="1277958"/>
                  <a:pt x="936195" y="1277958"/>
                </a:cubicBezTo>
                <a:cubicBezTo>
                  <a:pt x="936195" y="1274073"/>
                  <a:pt x="940080" y="1274073"/>
                  <a:pt x="940080" y="1274073"/>
                </a:cubicBezTo>
                <a:cubicBezTo>
                  <a:pt x="943964" y="1274073"/>
                  <a:pt x="947849" y="1270189"/>
                  <a:pt x="947849" y="1270189"/>
                </a:cubicBezTo>
                <a:cubicBezTo>
                  <a:pt x="947849" y="1262420"/>
                  <a:pt x="932310" y="1266304"/>
                  <a:pt x="901233" y="1281842"/>
                </a:cubicBezTo>
                <a:cubicBezTo>
                  <a:pt x="866272" y="1297379"/>
                  <a:pt x="862387" y="1297379"/>
                  <a:pt x="866272" y="1301264"/>
                </a:cubicBezTo>
                <a:cubicBezTo>
                  <a:pt x="870156" y="1301264"/>
                  <a:pt x="866272" y="1305148"/>
                  <a:pt x="862387" y="1305148"/>
                </a:cubicBezTo>
                <a:cubicBezTo>
                  <a:pt x="854618" y="1305148"/>
                  <a:pt x="850733" y="1309033"/>
                  <a:pt x="846849" y="1312917"/>
                </a:cubicBezTo>
                <a:cubicBezTo>
                  <a:pt x="846849" y="1316801"/>
                  <a:pt x="842964" y="1320686"/>
                  <a:pt x="839079" y="1320686"/>
                </a:cubicBezTo>
                <a:cubicBezTo>
                  <a:pt x="835195" y="1320686"/>
                  <a:pt x="831310" y="1320686"/>
                  <a:pt x="827426" y="1324570"/>
                </a:cubicBezTo>
                <a:cubicBezTo>
                  <a:pt x="823541" y="1328454"/>
                  <a:pt x="815772" y="1328454"/>
                  <a:pt x="811887" y="1328454"/>
                </a:cubicBezTo>
                <a:cubicBezTo>
                  <a:pt x="800233" y="1332339"/>
                  <a:pt x="761387" y="1347876"/>
                  <a:pt x="745848" y="1359529"/>
                </a:cubicBezTo>
                <a:cubicBezTo>
                  <a:pt x="741964" y="1359529"/>
                  <a:pt x="730310" y="1367298"/>
                  <a:pt x="714771" y="1371182"/>
                </a:cubicBezTo>
                <a:cubicBezTo>
                  <a:pt x="703117" y="1378951"/>
                  <a:pt x="691464" y="1382836"/>
                  <a:pt x="687579" y="1382836"/>
                </a:cubicBezTo>
                <a:cubicBezTo>
                  <a:pt x="687579" y="1386720"/>
                  <a:pt x="679809" y="1386720"/>
                  <a:pt x="679809" y="1386720"/>
                </a:cubicBezTo>
                <a:cubicBezTo>
                  <a:pt x="675925" y="1386720"/>
                  <a:pt x="675925" y="1386720"/>
                  <a:pt x="683694" y="1382836"/>
                </a:cubicBezTo>
                <a:cubicBezTo>
                  <a:pt x="687579" y="1378951"/>
                  <a:pt x="691464" y="1375067"/>
                  <a:pt x="695348" y="1375067"/>
                </a:cubicBezTo>
                <a:cubicBezTo>
                  <a:pt x="699233" y="1375067"/>
                  <a:pt x="726425" y="1359529"/>
                  <a:pt x="726425" y="1359529"/>
                </a:cubicBezTo>
                <a:cubicBezTo>
                  <a:pt x="730310" y="1355645"/>
                  <a:pt x="738079" y="1351761"/>
                  <a:pt x="745848" y="1347876"/>
                </a:cubicBezTo>
                <a:cubicBezTo>
                  <a:pt x="757502" y="1343992"/>
                  <a:pt x="765271" y="1340107"/>
                  <a:pt x="765271" y="1340107"/>
                </a:cubicBezTo>
                <a:cubicBezTo>
                  <a:pt x="765271" y="1336223"/>
                  <a:pt x="734194" y="1343992"/>
                  <a:pt x="730310" y="1347876"/>
                </a:cubicBezTo>
                <a:cubicBezTo>
                  <a:pt x="722541" y="1351761"/>
                  <a:pt x="699233" y="1359529"/>
                  <a:pt x="691464" y="1363414"/>
                </a:cubicBezTo>
                <a:cubicBezTo>
                  <a:pt x="687579" y="1363414"/>
                  <a:pt x="683694" y="1367298"/>
                  <a:pt x="683694" y="1371182"/>
                </a:cubicBezTo>
                <a:cubicBezTo>
                  <a:pt x="679809" y="1375067"/>
                  <a:pt x="675925" y="1378951"/>
                  <a:pt x="664271" y="1382836"/>
                </a:cubicBezTo>
                <a:cubicBezTo>
                  <a:pt x="656502" y="1386720"/>
                  <a:pt x="644848" y="1394489"/>
                  <a:pt x="637079" y="1398373"/>
                </a:cubicBezTo>
                <a:cubicBezTo>
                  <a:pt x="633194" y="1402257"/>
                  <a:pt x="625425" y="1402257"/>
                  <a:pt x="625425" y="1402257"/>
                </a:cubicBezTo>
                <a:cubicBezTo>
                  <a:pt x="621540" y="1402257"/>
                  <a:pt x="613771" y="1410026"/>
                  <a:pt x="598232" y="1413911"/>
                </a:cubicBezTo>
                <a:cubicBezTo>
                  <a:pt x="586578" y="1421679"/>
                  <a:pt x="567155" y="1433332"/>
                  <a:pt x="555501" y="1437217"/>
                </a:cubicBezTo>
                <a:cubicBezTo>
                  <a:pt x="543848" y="1444985"/>
                  <a:pt x="516655" y="1460523"/>
                  <a:pt x="497232" y="1468292"/>
                </a:cubicBezTo>
                <a:cubicBezTo>
                  <a:pt x="473924" y="1479945"/>
                  <a:pt x="450617" y="1491598"/>
                  <a:pt x="442847" y="1495482"/>
                </a:cubicBezTo>
                <a:cubicBezTo>
                  <a:pt x="435078" y="1499367"/>
                  <a:pt x="419540" y="1507135"/>
                  <a:pt x="411771" y="1511020"/>
                </a:cubicBezTo>
                <a:cubicBezTo>
                  <a:pt x="400117" y="1518788"/>
                  <a:pt x="392347" y="1526557"/>
                  <a:pt x="388463" y="1526557"/>
                </a:cubicBezTo>
                <a:cubicBezTo>
                  <a:pt x="380694" y="1530442"/>
                  <a:pt x="365155" y="1538210"/>
                  <a:pt x="357386" y="1542095"/>
                </a:cubicBezTo>
                <a:cubicBezTo>
                  <a:pt x="353501" y="1545979"/>
                  <a:pt x="349616" y="1545979"/>
                  <a:pt x="345732" y="1545979"/>
                </a:cubicBezTo>
                <a:cubicBezTo>
                  <a:pt x="341847" y="1545979"/>
                  <a:pt x="341847" y="1545979"/>
                  <a:pt x="349616" y="1538210"/>
                </a:cubicBezTo>
                <a:cubicBezTo>
                  <a:pt x="353501" y="1538210"/>
                  <a:pt x="361270" y="1530442"/>
                  <a:pt x="361270" y="1530442"/>
                </a:cubicBezTo>
                <a:cubicBezTo>
                  <a:pt x="365155" y="1522673"/>
                  <a:pt x="380694" y="1514904"/>
                  <a:pt x="388463" y="1514904"/>
                </a:cubicBezTo>
                <a:cubicBezTo>
                  <a:pt x="396232" y="1518788"/>
                  <a:pt x="404001" y="1511020"/>
                  <a:pt x="400117" y="1507135"/>
                </a:cubicBezTo>
                <a:cubicBezTo>
                  <a:pt x="400117" y="1503251"/>
                  <a:pt x="400117" y="1503251"/>
                  <a:pt x="404001" y="1503251"/>
                </a:cubicBezTo>
                <a:cubicBezTo>
                  <a:pt x="407886" y="1503251"/>
                  <a:pt x="415655" y="1499367"/>
                  <a:pt x="419540" y="1495482"/>
                </a:cubicBezTo>
                <a:cubicBezTo>
                  <a:pt x="423424" y="1491598"/>
                  <a:pt x="427309" y="1487714"/>
                  <a:pt x="431194" y="1483829"/>
                </a:cubicBezTo>
                <a:cubicBezTo>
                  <a:pt x="431194" y="1483829"/>
                  <a:pt x="435078" y="1483829"/>
                  <a:pt x="435078" y="1479945"/>
                </a:cubicBezTo>
                <a:cubicBezTo>
                  <a:pt x="438963" y="1472176"/>
                  <a:pt x="470040" y="1456639"/>
                  <a:pt x="470040" y="1464407"/>
                </a:cubicBezTo>
                <a:cubicBezTo>
                  <a:pt x="470040" y="1468292"/>
                  <a:pt x="470040" y="1468292"/>
                  <a:pt x="466155" y="1472176"/>
                </a:cubicBezTo>
                <a:cubicBezTo>
                  <a:pt x="462271" y="1476060"/>
                  <a:pt x="470040" y="1476060"/>
                  <a:pt x="477809" y="1472176"/>
                </a:cubicBezTo>
                <a:cubicBezTo>
                  <a:pt x="497232" y="1460523"/>
                  <a:pt x="497232" y="1460523"/>
                  <a:pt x="501117" y="1460523"/>
                </a:cubicBezTo>
                <a:cubicBezTo>
                  <a:pt x="501117" y="1456639"/>
                  <a:pt x="505001" y="1456639"/>
                  <a:pt x="512771" y="1452754"/>
                </a:cubicBezTo>
                <a:cubicBezTo>
                  <a:pt x="516655" y="1448870"/>
                  <a:pt x="524425" y="1444985"/>
                  <a:pt x="524425" y="1444985"/>
                </a:cubicBezTo>
                <a:cubicBezTo>
                  <a:pt x="528309" y="1444985"/>
                  <a:pt x="528309" y="1444985"/>
                  <a:pt x="528309" y="1444985"/>
                </a:cubicBezTo>
                <a:cubicBezTo>
                  <a:pt x="528309" y="1441101"/>
                  <a:pt x="532194" y="1437217"/>
                  <a:pt x="539963" y="1433332"/>
                </a:cubicBezTo>
                <a:cubicBezTo>
                  <a:pt x="543848" y="1433332"/>
                  <a:pt x="559386" y="1421679"/>
                  <a:pt x="574925" y="1413911"/>
                </a:cubicBezTo>
                <a:cubicBezTo>
                  <a:pt x="586578" y="1406142"/>
                  <a:pt x="598232" y="1398373"/>
                  <a:pt x="602117" y="1398373"/>
                </a:cubicBezTo>
                <a:cubicBezTo>
                  <a:pt x="602117" y="1398373"/>
                  <a:pt x="609886" y="1394489"/>
                  <a:pt x="617655" y="1390604"/>
                </a:cubicBezTo>
                <a:cubicBezTo>
                  <a:pt x="621540" y="1386720"/>
                  <a:pt x="629309" y="1382836"/>
                  <a:pt x="629309" y="1382836"/>
                </a:cubicBezTo>
                <a:cubicBezTo>
                  <a:pt x="633194" y="1382836"/>
                  <a:pt x="640963" y="1378951"/>
                  <a:pt x="644848" y="1375067"/>
                </a:cubicBezTo>
                <a:cubicBezTo>
                  <a:pt x="652617" y="1371182"/>
                  <a:pt x="660387" y="1363414"/>
                  <a:pt x="664271" y="1363414"/>
                </a:cubicBezTo>
                <a:cubicBezTo>
                  <a:pt x="668156" y="1363414"/>
                  <a:pt x="668156" y="1363414"/>
                  <a:pt x="672040" y="1363414"/>
                </a:cubicBezTo>
                <a:cubicBezTo>
                  <a:pt x="672040" y="1359529"/>
                  <a:pt x="679809" y="1355645"/>
                  <a:pt x="687579" y="1355645"/>
                </a:cubicBezTo>
                <a:cubicBezTo>
                  <a:pt x="699233" y="1351761"/>
                  <a:pt x="707002" y="1347876"/>
                  <a:pt x="710887" y="1343992"/>
                </a:cubicBezTo>
                <a:cubicBezTo>
                  <a:pt x="738079" y="1328454"/>
                  <a:pt x="749733" y="1324570"/>
                  <a:pt x="753618" y="1324570"/>
                </a:cubicBezTo>
                <a:cubicBezTo>
                  <a:pt x="757502" y="1324570"/>
                  <a:pt x="761387" y="1324570"/>
                  <a:pt x="765271" y="1320686"/>
                </a:cubicBezTo>
                <a:cubicBezTo>
                  <a:pt x="769156" y="1320686"/>
                  <a:pt x="773041" y="1316801"/>
                  <a:pt x="776925" y="1312917"/>
                </a:cubicBezTo>
                <a:cubicBezTo>
                  <a:pt x="780810" y="1312917"/>
                  <a:pt x="788579" y="1309033"/>
                  <a:pt x="792464" y="1305148"/>
                </a:cubicBezTo>
                <a:cubicBezTo>
                  <a:pt x="796349" y="1297379"/>
                  <a:pt x="808002" y="1297379"/>
                  <a:pt x="808002" y="1301264"/>
                </a:cubicBezTo>
                <a:cubicBezTo>
                  <a:pt x="808002" y="1305148"/>
                  <a:pt x="804118" y="1309033"/>
                  <a:pt x="792464" y="1312917"/>
                </a:cubicBezTo>
                <a:cubicBezTo>
                  <a:pt x="773041" y="1320686"/>
                  <a:pt x="769156" y="1324570"/>
                  <a:pt x="773041" y="1324570"/>
                </a:cubicBezTo>
                <a:cubicBezTo>
                  <a:pt x="788579" y="1328454"/>
                  <a:pt x="788579" y="1328454"/>
                  <a:pt x="800233" y="1320686"/>
                </a:cubicBezTo>
                <a:cubicBezTo>
                  <a:pt x="804118" y="1316801"/>
                  <a:pt x="808002" y="1309033"/>
                  <a:pt x="811887" y="1309033"/>
                </a:cubicBezTo>
                <a:cubicBezTo>
                  <a:pt x="811887" y="1305148"/>
                  <a:pt x="858503" y="1277958"/>
                  <a:pt x="870156" y="1274073"/>
                </a:cubicBezTo>
                <a:cubicBezTo>
                  <a:pt x="877926" y="1270189"/>
                  <a:pt x="901233" y="1254651"/>
                  <a:pt x="901233" y="1254651"/>
                </a:cubicBezTo>
                <a:cubicBezTo>
                  <a:pt x="901233" y="1250767"/>
                  <a:pt x="897349" y="1250767"/>
                  <a:pt x="893464" y="1254651"/>
                </a:cubicBezTo>
                <a:cubicBezTo>
                  <a:pt x="893464" y="1254651"/>
                  <a:pt x="885695" y="1254651"/>
                  <a:pt x="874041" y="1258536"/>
                </a:cubicBezTo>
                <a:cubicBezTo>
                  <a:pt x="862387" y="1258536"/>
                  <a:pt x="858503" y="1258536"/>
                  <a:pt x="854618" y="1266304"/>
                </a:cubicBezTo>
                <a:cubicBezTo>
                  <a:pt x="854618" y="1270189"/>
                  <a:pt x="850733" y="1274073"/>
                  <a:pt x="846849" y="1274073"/>
                </a:cubicBezTo>
                <a:cubicBezTo>
                  <a:pt x="839079" y="1270189"/>
                  <a:pt x="827426" y="1274073"/>
                  <a:pt x="815772" y="1281842"/>
                </a:cubicBezTo>
                <a:cubicBezTo>
                  <a:pt x="804118" y="1285726"/>
                  <a:pt x="792464" y="1293495"/>
                  <a:pt x="788579" y="1293495"/>
                </a:cubicBezTo>
                <a:cubicBezTo>
                  <a:pt x="788579" y="1293495"/>
                  <a:pt x="776925" y="1297379"/>
                  <a:pt x="765271" y="1305148"/>
                </a:cubicBezTo>
                <a:cubicBezTo>
                  <a:pt x="753618" y="1309033"/>
                  <a:pt x="730310" y="1320686"/>
                  <a:pt x="714771" y="1324570"/>
                </a:cubicBezTo>
                <a:cubicBezTo>
                  <a:pt x="699233" y="1332339"/>
                  <a:pt x="679809" y="1340107"/>
                  <a:pt x="675925" y="1343992"/>
                </a:cubicBezTo>
                <a:cubicBezTo>
                  <a:pt x="668156" y="1347876"/>
                  <a:pt x="660387" y="1351761"/>
                  <a:pt x="637079" y="1359529"/>
                </a:cubicBezTo>
                <a:cubicBezTo>
                  <a:pt x="625425" y="1363414"/>
                  <a:pt x="590463" y="1382836"/>
                  <a:pt x="574925" y="1386720"/>
                </a:cubicBezTo>
                <a:cubicBezTo>
                  <a:pt x="563271" y="1394489"/>
                  <a:pt x="520540" y="1402257"/>
                  <a:pt x="516655" y="1398373"/>
                </a:cubicBezTo>
                <a:cubicBezTo>
                  <a:pt x="516655" y="1398373"/>
                  <a:pt x="516655" y="1394489"/>
                  <a:pt x="520540" y="1394489"/>
                </a:cubicBezTo>
                <a:cubicBezTo>
                  <a:pt x="524425" y="1386720"/>
                  <a:pt x="516655" y="1386720"/>
                  <a:pt x="512771" y="1386720"/>
                </a:cubicBezTo>
                <a:cubicBezTo>
                  <a:pt x="508886" y="1386720"/>
                  <a:pt x="505001" y="1390604"/>
                  <a:pt x="505001" y="1394489"/>
                </a:cubicBezTo>
                <a:cubicBezTo>
                  <a:pt x="508886" y="1398373"/>
                  <a:pt x="505001" y="1402257"/>
                  <a:pt x="501117" y="1402257"/>
                </a:cubicBezTo>
                <a:cubicBezTo>
                  <a:pt x="489463" y="1410026"/>
                  <a:pt x="489463" y="1413911"/>
                  <a:pt x="497232" y="1413911"/>
                </a:cubicBezTo>
                <a:cubicBezTo>
                  <a:pt x="508886" y="1413911"/>
                  <a:pt x="508886" y="1417795"/>
                  <a:pt x="493348" y="1421679"/>
                </a:cubicBezTo>
                <a:cubicBezTo>
                  <a:pt x="489463" y="1425564"/>
                  <a:pt x="477809" y="1433332"/>
                  <a:pt x="473924" y="1437217"/>
                </a:cubicBezTo>
                <a:cubicBezTo>
                  <a:pt x="470040" y="1441101"/>
                  <a:pt x="458386" y="1444985"/>
                  <a:pt x="454501" y="1448870"/>
                </a:cubicBezTo>
                <a:cubicBezTo>
                  <a:pt x="446732" y="1452754"/>
                  <a:pt x="435078" y="1456639"/>
                  <a:pt x="431194" y="1460523"/>
                </a:cubicBezTo>
                <a:cubicBezTo>
                  <a:pt x="415655" y="1472176"/>
                  <a:pt x="411771" y="1472176"/>
                  <a:pt x="415655" y="1464407"/>
                </a:cubicBezTo>
                <a:cubicBezTo>
                  <a:pt x="419540" y="1452754"/>
                  <a:pt x="404001" y="1452754"/>
                  <a:pt x="392347" y="1464407"/>
                </a:cubicBezTo>
                <a:cubicBezTo>
                  <a:pt x="388463" y="1464407"/>
                  <a:pt x="380694" y="1472176"/>
                  <a:pt x="376809" y="1472176"/>
                </a:cubicBezTo>
                <a:cubicBezTo>
                  <a:pt x="365155" y="1476060"/>
                  <a:pt x="326309" y="1495482"/>
                  <a:pt x="314655" y="1503251"/>
                </a:cubicBezTo>
                <a:cubicBezTo>
                  <a:pt x="310770" y="1503251"/>
                  <a:pt x="306886" y="1507135"/>
                  <a:pt x="303001" y="1507135"/>
                </a:cubicBezTo>
                <a:cubicBezTo>
                  <a:pt x="303001" y="1507135"/>
                  <a:pt x="310770" y="1499367"/>
                  <a:pt x="326309" y="1491598"/>
                </a:cubicBezTo>
                <a:cubicBezTo>
                  <a:pt x="361270" y="1468292"/>
                  <a:pt x="369040" y="1464407"/>
                  <a:pt x="380694" y="1456639"/>
                </a:cubicBezTo>
                <a:cubicBezTo>
                  <a:pt x="388463" y="1452754"/>
                  <a:pt x="400117" y="1444985"/>
                  <a:pt x="407886" y="1441101"/>
                </a:cubicBezTo>
                <a:cubicBezTo>
                  <a:pt x="415655" y="1437217"/>
                  <a:pt x="435078" y="1425564"/>
                  <a:pt x="446732" y="1417795"/>
                </a:cubicBezTo>
                <a:cubicBezTo>
                  <a:pt x="462271" y="1410026"/>
                  <a:pt x="477809" y="1402257"/>
                  <a:pt x="485578" y="1394489"/>
                </a:cubicBezTo>
                <a:cubicBezTo>
                  <a:pt x="493348" y="1390604"/>
                  <a:pt x="505001" y="1382836"/>
                  <a:pt x="512771" y="1378951"/>
                </a:cubicBezTo>
                <a:cubicBezTo>
                  <a:pt x="528309" y="1371182"/>
                  <a:pt x="543848" y="1359529"/>
                  <a:pt x="543848" y="1355645"/>
                </a:cubicBezTo>
                <a:cubicBezTo>
                  <a:pt x="543848" y="1351761"/>
                  <a:pt x="543848" y="1351761"/>
                  <a:pt x="543848" y="1351761"/>
                </a:cubicBezTo>
                <a:cubicBezTo>
                  <a:pt x="551617" y="1347876"/>
                  <a:pt x="567155" y="1332339"/>
                  <a:pt x="567155" y="1328454"/>
                </a:cubicBezTo>
                <a:cubicBezTo>
                  <a:pt x="563271" y="1324570"/>
                  <a:pt x="563271" y="1324570"/>
                  <a:pt x="567155" y="1320686"/>
                </a:cubicBezTo>
                <a:cubicBezTo>
                  <a:pt x="567155" y="1320686"/>
                  <a:pt x="571040" y="1316801"/>
                  <a:pt x="571040" y="1312917"/>
                </a:cubicBezTo>
                <a:cubicBezTo>
                  <a:pt x="571040" y="1309033"/>
                  <a:pt x="574925" y="1305148"/>
                  <a:pt x="578809" y="1301264"/>
                </a:cubicBezTo>
                <a:cubicBezTo>
                  <a:pt x="582694" y="1297379"/>
                  <a:pt x="586578" y="1293495"/>
                  <a:pt x="586578" y="1293495"/>
                </a:cubicBezTo>
                <a:cubicBezTo>
                  <a:pt x="586578" y="1289611"/>
                  <a:pt x="574925" y="1293495"/>
                  <a:pt x="567155" y="1301264"/>
                </a:cubicBezTo>
                <a:cubicBezTo>
                  <a:pt x="559386" y="1305148"/>
                  <a:pt x="543848" y="1312917"/>
                  <a:pt x="536078" y="1312917"/>
                </a:cubicBezTo>
                <a:cubicBezTo>
                  <a:pt x="532194" y="1312917"/>
                  <a:pt x="520540" y="1316801"/>
                  <a:pt x="516655" y="1320686"/>
                </a:cubicBezTo>
                <a:cubicBezTo>
                  <a:pt x="497232" y="1332339"/>
                  <a:pt x="477809" y="1340107"/>
                  <a:pt x="473924" y="1336223"/>
                </a:cubicBezTo>
                <a:cubicBezTo>
                  <a:pt x="470040" y="1336223"/>
                  <a:pt x="466155" y="1336223"/>
                  <a:pt x="454501" y="1343992"/>
                </a:cubicBezTo>
                <a:cubicBezTo>
                  <a:pt x="431194" y="1359529"/>
                  <a:pt x="423424" y="1359529"/>
                  <a:pt x="419540" y="1359529"/>
                </a:cubicBezTo>
                <a:cubicBezTo>
                  <a:pt x="415655" y="1359529"/>
                  <a:pt x="415655" y="1363414"/>
                  <a:pt x="411771" y="1363414"/>
                </a:cubicBezTo>
                <a:cubicBezTo>
                  <a:pt x="411771" y="1367298"/>
                  <a:pt x="407886" y="1367298"/>
                  <a:pt x="407886" y="1367298"/>
                </a:cubicBezTo>
                <a:cubicBezTo>
                  <a:pt x="404001" y="1367298"/>
                  <a:pt x="400117" y="1367298"/>
                  <a:pt x="400117" y="1371182"/>
                </a:cubicBezTo>
                <a:cubicBezTo>
                  <a:pt x="400117" y="1371182"/>
                  <a:pt x="396232" y="1375067"/>
                  <a:pt x="384578" y="1382836"/>
                </a:cubicBezTo>
                <a:cubicBezTo>
                  <a:pt x="376809" y="1386720"/>
                  <a:pt x="369040" y="1390604"/>
                  <a:pt x="369040" y="1394489"/>
                </a:cubicBezTo>
                <a:cubicBezTo>
                  <a:pt x="361270" y="1398373"/>
                  <a:pt x="349616" y="1406142"/>
                  <a:pt x="341847" y="1406142"/>
                </a:cubicBezTo>
                <a:cubicBezTo>
                  <a:pt x="337963" y="1410026"/>
                  <a:pt x="330193" y="1413911"/>
                  <a:pt x="322424" y="1417795"/>
                </a:cubicBezTo>
                <a:cubicBezTo>
                  <a:pt x="318539" y="1421679"/>
                  <a:pt x="310770" y="1425564"/>
                  <a:pt x="306886" y="1425564"/>
                </a:cubicBezTo>
                <a:cubicBezTo>
                  <a:pt x="303001" y="1425564"/>
                  <a:pt x="303001" y="1421679"/>
                  <a:pt x="310770" y="1417795"/>
                </a:cubicBezTo>
                <a:cubicBezTo>
                  <a:pt x="326309" y="1410026"/>
                  <a:pt x="345732" y="1394489"/>
                  <a:pt x="345732" y="1394489"/>
                </a:cubicBezTo>
                <a:cubicBezTo>
                  <a:pt x="345732" y="1390604"/>
                  <a:pt x="345732" y="1390604"/>
                  <a:pt x="349616" y="1390604"/>
                </a:cubicBezTo>
                <a:cubicBezTo>
                  <a:pt x="353501" y="1394489"/>
                  <a:pt x="369040" y="1386720"/>
                  <a:pt x="369040" y="1382836"/>
                </a:cubicBezTo>
                <a:cubicBezTo>
                  <a:pt x="365155" y="1378951"/>
                  <a:pt x="353501" y="1382836"/>
                  <a:pt x="326309" y="1394489"/>
                </a:cubicBezTo>
                <a:cubicBezTo>
                  <a:pt x="310770" y="1398373"/>
                  <a:pt x="295232" y="1406142"/>
                  <a:pt x="291347" y="1410026"/>
                </a:cubicBezTo>
                <a:cubicBezTo>
                  <a:pt x="287462" y="1413911"/>
                  <a:pt x="283578" y="1413911"/>
                  <a:pt x="279693" y="1413911"/>
                </a:cubicBezTo>
                <a:cubicBezTo>
                  <a:pt x="275809" y="1413911"/>
                  <a:pt x="275809" y="1410026"/>
                  <a:pt x="283578" y="1410026"/>
                </a:cubicBezTo>
                <a:cubicBezTo>
                  <a:pt x="287462" y="1406142"/>
                  <a:pt x="291347" y="1402257"/>
                  <a:pt x="295232" y="1402257"/>
                </a:cubicBezTo>
                <a:cubicBezTo>
                  <a:pt x="299116" y="1398373"/>
                  <a:pt x="306886" y="1394489"/>
                  <a:pt x="314655" y="1390604"/>
                </a:cubicBezTo>
                <a:cubicBezTo>
                  <a:pt x="322424" y="1386720"/>
                  <a:pt x="330193" y="1382836"/>
                  <a:pt x="334078" y="1382836"/>
                </a:cubicBezTo>
                <a:cubicBezTo>
                  <a:pt x="334078" y="1382836"/>
                  <a:pt x="341847" y="1378951"/>
                  <a:pt x="345732" y="1378951"/>
                </a:cubicBezTo>
                <a:cubicBezTo>
                  <a:pt x="361270" y="1371182"/>
                  <a:pt x="396232" y="1351761"/>
                  <a:pt x="400117" y="1347876"/>
                </a:cubicBezTo>
                <a:cubicBezTo>
                  <a:pt x="404001" y="1343992"/>
                  <a:pt x="407886" y="1340107"/>
                  <a:pt x="407886" y="1340107"/>
                </a:cubicBezTo>
                <a:cubicBezTo>
                  <a:pt x="411771" y="1340107"/>
                  <a:pt x="415655" y="1340107"/>
                  <a:pt x="415655" y="1336223"/>
                </a:cubicBezTo>
                <a:cubicBezTo>
                  <a:pt x="415655" y="1336223"/>
                  <a:pt x="423424" y="1332339"/>
                  <a:pt x="427309" y="1332339"/>
                </a:cubicBezTo>
                <a:cubicBezTo>
                  <a:pt x="438963" y="1328454"/>
                  <a:pt x="446732" y="1324570"/>
                  <a:pt x="462271" y="1316801"/>
                </a:cubicBezTo>
                <a:cubicBezTo>
                  <a:pt x="466155" y="1316801"/>
                  <a:pt x="470040" y="1312917"/>
                  <a:pt x="477809" y="1312917"/>
                </a:cubicBezTo>
                <a:cubicBezTo>
                  <a:pt x="493348" y="1305148"/>
                  <a:pt x="497232" y="1297379"/>
                  <a:pt x="477809" y="1301264"/>
                </a:cubicBezTo>
                <a:cubicBezTo>
                  <a:pt x="473924" y="1301264"/>
                  <a:pt x="470040" y="1301264"/>
                  <a:pt x="470040" y="1301264"/>
                </a:cubicBezTo>
                <a:cubicBezTo>
                  <a:pt x="470040" y="1293495"/>
                  <a:pt x="477809" y="1285726"/>
                  <a:pt x="493348" y="1277958"/>
                </a:cubicBezTo>
                <a:cubicBezTo>
                  <a:pt x="505001" y="1274073"/>
                  <a:pt x="516655" y="1266304"/>
                  <a:pt x="516655" y="1266304"/>
                </a:cubicBezTo>
                <a:cubicBezTo>
                  <a:pt x="516655" y="1262420"/>
                  <a:pt x="520540" y="1262420"/>
                  <a:pt x="520540" y="1262420"/>
                </a:cubicBezTo>
                <a:cubicBezTo>
                  <a:pt x="524425" y="1262420"/>
                  <a:pt x="532194" y="1250767"/>
                  <a:pt x="528309" y="1246883"/>
                </a:cubicBezTo>
                <a:cubicBezTo>
                  <a:pt x="528309" y="1242998"/>
                  <a:pt x="528309" y="1242998"/>
                  <a:pt x="528309" y="1242998"/>
                </a:cubicBezTo>
                <a:cubicBezTo>
                  <a:pt x="532194" y="1242998"/>
                  <a:pt x="532194" y="1242998"/>
                  <a:pt x="536078" y="1242998"/>
                </a:cubicBezTo>
                <a:cubicBezTo>
                  <a:pt x="536078" y="1235230"/>
                  <a:pt x="532194" y="1235230"/>
                  <a:pt x="528309" y="1239114"/>
                </a:cubicBezTo>
                <a:cubicBezTo>
                  <a:pt x="524425" y="1242998"/>
                  <a:pt x="520540" y="1242998"/>
                  <a:pt x="516655" y="1242998"/>
                </a:cubicBezTo>
                <a:cubicBezTo>
                  <a:pt x="516655" y="1242998"/>
                  <a:pt x="512771" y="1246883"/>
                  <a:pt x="512771" y="1246883"/>
                </a:cubicBezTo>
                <a:cubicBezTo>
                  <a:pt x="508886" y="1250767"/>
                  <a:pt x="508886" y="1254651"/>
                  <a:pt x="505001" y="1254651"/>
                </a:cubicBezTo>
                <a:cubicBezTo>
                  <a:pt x="505001" y="1254651"/>
                  <a:pt x="497232" y="1258536"/>
                  <a:pt x="489463" y="1262420"/>
                </a:cubicBezTo>
                <a:cubicBezTo>
                  <a:pt x="481694" y="1266304"/>
                  <a:pt x="473924" y="1270189"/>
                  <a:pt x="473924" y="1270189"/>
                </a:cubicBezTo>
                <a:cubicBezTo>
                  <a:pt x="473924" y="1270189"/>
                  <a:pt x="470040" y="1270189"/>
                  <a:pt x="470040" y="1270189"/>
                </a:cubicBezTo>
                <a:cubicBezTo>
                  <a:pt x="470040" y="1274073"/>
                  <a:pt x="470040" y="1274073"/>
                  <a:pt x="466155" y="1274073"/>
                </a:cubicBezTo>
                <a:cubicBezTo>
                  <a:pt x="454501" y="1274073"/>
                  <a:pt x="407886" y="1293495"/>
                  <a:pt x="404001" y="1301264"/>
                </a:cubicBezTo>
                <a:cubicBezTo>
                  <a:pt x="400117" y="1301264"/>
                  <a:pt x="396232" y="1305148"/>
                  <a:pt x="396232" y="1305148"/>
                </a:cubicBezTo>
                <a:cubicBezTo>
                  <a:pt x="392347" y="1305148"/>
                  <a:pt x="388463" y="1309033"/>
                  <a:pt x="384578" y="1309033"/>
                </a:cubicBezTo>
                <a:cubicBezTo>
                  <a:pt x="384578" y="1312917"/>
                  <a:pt x="380694" y="1316801"/>
                  <a:pt x="376809" y="1316801"/>
                </a:cubicBezTo>
                <a:cubicBezTo>
                  <a:pt x="376809" y="1316801"/>
                  <a:pt x="369040" y="1320686"/>
                  <a:pt x="361270" y="1324570"/>
                </a:cubicBezTo>
                <a:cubicBezTo>
                  <a:pt x="353501" y="1328454"/>
                  <a:pt x="345732" y="1336223"/>
                  <a:pt x="337963" y="1336223"/>
                </a:cubicBezTo>
                <a:cubicBezTo>
                  <a:pt x="334078" y="1336223"/>
                  <a:pt x="330193" y="1340107"/>
                  <a:pt x="326309" y="1343992"/>
                </a:cubicBezTo>
                <a:cubicBezTo>
                  <a:pt x="326309" y="1343992"/>
                  <a:pt x="318539" y="1347876"/>
                  <a:pt x="314655" y="1347876"/>
                </a:cubicBezTo>
                <a:cubicBezTo>
                  <a:pt x="306886" y="1347876"/>
                  <a:pt x="299116" y="1351761"/>
                  <a:pt x="291347" y="1355645"/>
                </a:cubicBezTo>
                <a:cubicBezTo>
                  <a:pt x="252501" y="1378951"/>
                  <a:pt x="248616" y="1378951"/>
                  <a:pt x="240847" y="1378951"/>
                </a:cubicBezTo>
                <a:cubicBezTo>
                  <a:pt x="236962" y="1375067"/>
                  <a:pt x="236962" y="1375067"/>
                  <a:pt x="236962" y="1367298"/>
                </a:cubicBezTo>
                <a:cubicBezTo>
                  <a:pt x="236962" y="1359529"/>
                  <a:pt x="229193" y="1351761"/>
                  <a:pt x="221424" y="1355645"/>
                </a:cubicBezTo>
                <a:cubicBezTo>
                  <a:pt x="217539" y="1355645"/>
                  <a:pt x="209770" y="1355645"/>
                  <a:pt x="205885" y="1351761"/>
                </a:cubicBezTo>
                <a:cubicBezTo>
                  <a:pt x="198116" y="1351761"/>
                  <a:pt x="194231" y="1351761"/>
                  <a:pt x="194231" y="1355645"/>
                </a:cubicBezTo>
                <a:cubicBezTo>
                  <a:pt x="190347" y="1355645"/>
                  <a:pt x="186462" y="1359529"/>
                  <a:pt x="178693" y="1359529"/>
                </a:cubicBezTo>
                <a:cubicBezTo>
                  <a:pt x="167039" y="1367298"/>
                  <a:pt x="167039" y="1371182"/>
                  <a:pt x="178693" y="1367298"/>
                </a:cubicBezTo>
                <a:cubicBezTo>
                  <a:pt x="182577" y="1367298"/>
                  <a:pt x="186462" y="1367298"/>
                  <a:pt x="186462" y="1367298"/>
                </a:cubicBezTo>
                <a:cubicBezTo>
                  <a:pt x="186462" y="1371182"/>
                  <a:pt x="139847" y="1398373"/>
                  <a:pt x="135962" y="1398373"/>
                </a:cubicBezTo>
                <a:cubicBezTo>
                  <a:pt x="132077" y="1394489"/>
                  <a:pt x="132077" y="1390604"/>
                  <a:pt x="147616" y="1382836"/>
                </a:cubicBezTo>
                <a:cubicBezTo>
                  <a:pt x="163154" y="1375067"/>
                  <a:pt x="167039" y="1371182"/>
                  <a:pt x="159270" y="1375067"/>
                </a:cubicBezTo>
                <a:cubicBezTo>
                  <a:pt x="143731" y="1375067"/>
                  <a:pt x="163154" y="1359529"/>
                  <a:pt x="186462" y="1347876"/>
                </a:cubicBezTo>
                <a:cubicBezTo>
                  <a:pt x="202001" y="1340107"/>
                  <a:pt x="213655" y="1336223"/>
                  <a:pt x="248616" y="1312917"/>
                </a:cubicBezTo>
                <a:cubicBezTo>
                  <a:pt x="268039" y="1301264"/>
                  <a:pt x="279693" y="1289611"/>
                  <a:pt x="279693" y="1285726"/>
                </a:cubicBezTo>
                <a:cubicBezTo>
                  <a:pt x="279693" y="1277958"/>
                  <a:pt x="303001" y="1262420"/>
                  <a:pt x="322424" y="1254651"/>
                </a:cubicBezTo>
                <a:cubicBezTo>
                  <a:pt x="341847" y="1246883"/>
                  <a:pt x="357386" y="1231345"/>
                  <a:pt x="349616" y="1231345"/>
                </a:cubicBezTo>
                <a:cubicBezTo>
                  <a:pt x="345732" y="1231345"/>
                  <a:pt x="318539" y="1246883"/>
                  <a:pt x="299116" y="1258536"/>
                </a:cubicBezTo>
                <a:cubicBezTo>
                  <a:pt x="291347" y="1262420"/>
                  <a:pt x="283578" y="1266304"/>
                  <a:pt x="283578" y="1266304"/>
                </a:cubicBezTo>
                <a:cubicBezTo>
                  <a:pt x="279693" y="1266304"/>
                  <a:pt x="271924" y="1270189"/>
                  <a:pt x="264155" y="1277958"/>
                </a:cubicBezTo>
                <a:cubicBezTo>
                  <a:pt x="244732" y="1289611"/>
                  <a:pt x="240847" y="1289611"/>
                  <a:pt x="240847" y="1285726"/>
                </a:cubicBezTo>
                <a:cubicBezTo>
                  <a:pt x="240847" y="1281842"/>
                  <a:pt x="240847" y="1277958"/>
                  <a:pt x="240847" y="1277958"/>
                </a:cubicBezTo>
                <a:cubicBezTo>
                  <a:pt x="233078" y="1274073"/>
                  <a:pt x="225308" y="1277958"/>
                  <a:pt x="225308" y="1281842"/>
                </a:cubicBezTo>
                <a:cubicBezTo>
                  <a:pt x="225308" y="1281842"/>
                  <a:pt x="221424" y="1285726"/>
                  <a:pt x="221424" y="1285726"/>
                </a:cubicBezTo>
                <a:cubicBezTo>
                  <a:pt x="213655" y="1285726"/>
                  <a:pt x="202001" y="1293495"/>
                  <a:pt x="194231" y="1297379"/>
                </a:cubicBezTo>
                <a:cubicBezTo>
                  <a:pt x="190347" y="1301264"/>
                  <a:pt x="186462" y="1301264"/>
                  <a:pt x="186462" y="1301264"/>
                </a:cubicBezTo>
                <a:cubicBezTo>
                  <a:pt x="182577" y="1301264"/>
                  <a:pt x="170924" y="1309033"/>
                  <a:pt x="151500" y="1320686"/>
                </a:cubicBezTo>
                <a:cubicBezTo>
                  <a:pt x="135962" y="1332339"/>
                  <a:pt x="112654" y="1343992"/>
                  <a:pt x="104885" y="1351761"/>
                </a:cubicBezTo>
                <a:cubicBezTo>
                  <a:pt x="93231" y="1355645"/>
                  <a:pt x="85462" y="1359529"/>
                  <a:pt x="81577" y="1363414"/>
                </a:cubicBezTo>
                <a:cubicBezTo>
                  <a:pt x="77693" y="1367298"/>
                  <a:pt x="42731" y="1386720"/>
                  <a:pt x="38846" y="1386720"/>
                </a:cubicBezTo>
                <a:cubicBezTo>
                  <a:pt x="34962" y="1390604"/>
                  <a:pt x="34962" y="1390604"/>
                  <a:pt x="34962" y="1394489"/>
                </a:cubicBezTo>
                <a:cubicBezTo>
                  <a:pt x="31077" y="1398373"/>
                  <a:pt x="3885" y="1413911"/>
                  <a:pt x="0" y="1413911"/>
                </a:cubicBezTo>
                <a:cubicBezTo>
                  <a:pt x="0" y="1410026"/>
                  <a:pt x="19423" y="1390604"/>
                  <a:pt x="31077" y="1378951"/>
                </a:cubicBezTo>
                <a:cubicBezTo>
                  <a:pt x="38846" y="1375067"/>
                  <a:pt x="42731" y="1371182"/>
                  <a:pt x="42731" y="1367298"/>
                </a:cubicBezTo>
                <a:cubicBezTo>
                  <a:pt x="46616" y="1367298"/>
                  <a:pt x="42731" y="1367298"/>
                  <a:pt x="42731" y="1363414"/>
                </a:cubicBezTo>
                <a:cubicBezTo>
                  <a:pt x="38846" y="1363414"/>
                  <a:pt x="38846" y="1359529"/>
                  <a:pt x="46616" y="1363414"/>
                </a:cubicBezTo>
                <a:cubicBezTo>
                  <a:pt x="50500" y="1363414"/>
                  <a:pt x="54385" y="1363414"/>
                  <a:pt x="54385" y="1359529"/>
                </a:cubicBezTo>
                <a:cubicBezTo>
                  <a:pt x="54385" y="1359529"/>
                  <a:pt x="54385" y="1351761"/>
                  <a:pt x="58269" y="1351761"/>
                </a:cubicBezTo>
                <a:cubicBezTo>
                  <a:pt x="62154" y="1343992"/>
                  <a:pt x="62154" y="1343992"/>
                  <a:pt x="69923" y="1343992"/>
                </a:cubicBezTo>
                <a:cubicBezTo>
                  <a:pt x="73808" y="1343992"/>
                  <a:pt x="77693" y="1343992"/>
                  <a:pt x="85462" y="1340107"/>
                </a:cubicBezTo>
                <a:cubicBezTo>
                  <a:pt x="93231" y="1336223"/>
                  <a:pt x="101000" y="1332339"/>
                  <a:pt x="108770" y="1332339"/>
                </a:cubicBezTo>
                <a:cubicBezTo>
                  <a:pt x="120423" y="1328454"/>
                  <a:pt x="124308" y="1328454"/>
                  <a:pt x="124308" y="1320686"/>
                </a:cubicBezTo>
                <a:cubicBezTo>
                  <a:pt x="128193" y="1316801"/>
                  <a:pt x="132077" y="1312917"/>
                  <a:pt x="132077" y="1312917"/>
                </a:cubicBezTo>
                <a:cubicBezTo>
                  <a:pt x="143731" y="1309033"/>
                  <a:pt x="151500" y="1301264"/>
                  <a:pt x="147616" y="1293495"/>
                </a:cubicBezTo>
                <a:cubicBezTo>
                  <a:pt x="147616" y="1293495"/>
                  <a:pt x="151500" y="1289611"/>
                  <a:pt x="170924" y="1274073"/>
                </a:cubicBezTo>
                <a:cubicBezTo>
                  <a:pt x="186462" y="1266304"/>
                  <a:pt x="198116" y="1258536"/>
                  <a:pt x="198116" y="1258536"/>
                </a:cubicBezTo>
                <a:cubicBezTo>
                  <a:pt x="194231" y="1258536"/>
                  <a:pt x="202001" y="1254651"/>
                  <a:pt x="205885" y="1250767"/>
                </a:cubicBezTo>
                <a:cubicBezTo>
                  <a:pt x="209770" y="1250767"/>
                  <a:pt x="213655" y="1246883"/>
                  <a:pt x="213655" y="1246883"/>
                </a:cubicBezTo>
                <a:cubicBezTo>
                  <a:pt x="213655" y="1242998"/>
                  <a:pt x="236962" y="1223576"/>
                  <a:pt x="240847" y="1223576"/>
                </a:cubicBezTo>
                <a:cubicBezTo>
                  <a:pt x="240847" y="1223576"/>
                  <a:pt x="256385" y="1215808"/>
                  <a:pt x="268039" y="1208039"/>
                </a:cubicBezTo>
                <a:cubicBezTo>
                  <a:pt x="299116" y="1188617"/>
                  <a:pt x="306886" y="1184733"/>
                  <a:pt x="337963" y="1169195"/>
                </a:cubicBezTo>
                <a:cubicBezTo>
                  <a:pt x="353501" y="1161427"/>
                  <a:pt x="372924" y="1149773"/>
                  <a:pt x="384578" y="1145889"/>
                </a:cubicBezTo>
                <a:cubicBezTo>
                  <a:pt x="396232" y="1138120"/>
                  <a:pt x="407886" y="1130352"/>
                  <a:pt x="411771" y="1130352"/>
                </a:cubicBezTo>
                <a:cubicBezTo>
                  <a:pt x="419540" y="1126467"/>
                  <a:pt x="431194" y="1118698"/>
                  <a:pt x="446732" y="1110930"/>
                </a:cubicBezTo>
                <a:cubicBezTo>
                  <a:pt x="466155" y="1099277"/>
                  <a:pt x="470040" y="1095392"/>
                  <a:pt x="470040" y="1091508"/>
                </a:cubicBezTo>
                <a:cubicBezTo>
                  <a:pt x="466155" y="1087623"/>
                  <a:pt x="458386" y="1091508"/>
                  <a:pt x="454501" y="1095392"/>
                </a:cubicBezTo>
                <a:cubicBezTo>
                  <a:pt x="454501" y="1095392"/>
                  <a:pt x="446732" y="1099277"/>
                  <a:pt x="442847" y="1099277"/>
                </a:cubicBezTo>
                <a:cubicBezTo>
                  <a:pt x="435078" y="1103161"/>
                  <a:pt x="427309" y="1107045"/>
                  <a:pt x="404001" y="1118698"/>
                </a:cubicBezTo>
                <a:cubicBezTo>
                  <a:pt x="404001" y="1118698"/>
                  <a:pt x="388463" y="1126467"/>
                  <a:pt x="369040" y="1138120"/>
                </a:cubicBezTo>
                <a:cubicBezTo>
                  <a:pt x="353501" y="1145889"/>
                  <a:pt x="337963" y="1153658"/>
                  <a:pt x="337963" y="1153658"/>
                </a:cubicBezTo>
                <a:cubicBezTo>
                  <a:pt x="334078" y="1153658"/>
                  <a:pt x="334078" y="1157542"/>
                  <a:pt x="330193" y="1157542"/>
                </a:cubicBezTo>
                <a:cubicBezTo>
                  <a:pt x="326309" y="1161427"/>
                  <a:pt x="322424" y="1161427"/>
                  <a:pt x="322424" y="1165311"/>
                </a:cubicBezTo>
                <a:cubicBezTo>
                  <a:pt x="318539" y="1165311"/>
                  <a:pt x="318539" y="1165311"/>
                  <a:pt x="318539" y="1161427"/>
                </a:cubicBezTo>
                <a:cubicBezTo>
                  <a:pt x="322424" y="1157542"/>
                  <a:pt x="322424" y="1157542"/>
                  <a:pt x="322424" y="1157542"/>
                </a:cubicBezTo>
                <a:cubicBezTo>
                  <a:pt x="330193" y="1153658"/>
                  <a:pt x="349616" y="1142005"/>
                  <a:pt x="353501" y="1134236"/>
                </a:cubicBezTo>
                <a:cubicBezTo>
                  <a:pt x="357386" y="1134236"/>
                  <a:pt x="361270" y="1130352"/>
                  <a:pt x="365155" y="1130352"/>
                </a:cubicBezTo>
                <a:cubicBezTo>
                  <a:pt x="369040" y="1130352"/>
                  <a:pt x="372924" y="1126467"/>
                  <a:pt x="380694" y="1118698"/>
                </a:cubicBezTo>
                <a:cubicBezTo>
                  <a:pt x="384578" y="1114814"/>
                  <a:pt x="388463" y="1110930"/>
                  <a:pt x="388463" y="1110930"/>
                </a:cubicBezTo>
                <a:cubicBezTo>
                  <a:pt x="392347" y="1110930"/>
                  <a:pt x="392347" y="1107045"/>
                  <a:pt x="392347" y="1103161"/>
                </a:cubicBezTo>
                <a:cubicBezTo>
                  <a:pt x="396232" y="1095392"/>
                  <a:pt x="396232" y="1095392"/>
                  <a:pt x="396232" y="1095392"/>
                </a:cubicBezTo>
                <a:cubicBezTo>
                  <a:pt x="384578" y="1099277"/>
                  <a:pt x="384578" y="1099277"/>
                  <a:pt x="384578" y="1099277"/>
                </a:cubicBezTo>
                <a:cubicBezTo>
                  <a:pt x="376809" y="1103161"/>
                  <a:pt x="369040" y="1110930"/>
                  <a:pt x="361270" y="1110930"/>
                </a:cubicBezTo>
                <a:cubicBezTo>
                  <a:pt x="353501" y="1114814"/>
                  <a:pt x="341847" y="1122583"/>
                  <a:pt x="334078" y="1126467"/>
                </a:cubicBezTo>
                <a:cubicBezTo>
                  <a:pt x="310770" y="1142005"/>
                  <a:pt x="299116" y="1149773"/>
                  <a:pt x="287462" y="1149773"/>
                </a:cubicBezTo>
                <a:cubicBezTo>
                  <a:pt x="291347" y="1145889"/>
                  <a:pt x="299116" y="1142005"/>
                  <a:pt x="303001" y="1138120"/>
                </a:cubicBezTo>
                <a:cubicBezTo>
                  <a:pt x="306886" y="1138120"/>
                  <a:pt x="314655" y="1130352"/>
                  <a:pt x="318539" y="1130352"/>
                </a:cubicBezTo>
                <a:cubicBezTo>
                  <a:pt x="322424" y="1126467"/>
                  <a:pt x="337963" y="1118698"/>
                  <a:pt x="349616" y="1110930"/>
                </a:cubicBezTo>
                <a:cubicBezTo>
                  <a:pt x="365155" y="1103161"/>
                  <a:pt x="380694" y="1095392"/>
                  <a:pt x="388463" y="1091508"/>
                </a:cubicBezTo>
                <a:cubicBezTo>
                  <a:pt x="400117" y="1083739"/>
                  <a:pt x="407886" y="1079855"/>
                  <a:pt x="411771" y="1079855"/>
                </a:cubicBezTo>
                <a:cubicBezTo>
                  <a:pt x="411771" y="1079855"/>
                  <a:pt x="419540" y="1075970"/>
                  <a:pt x="427309" y="1072086"/>
                </a:cubicBezTo>
                <a:cubicBezTo>
                  <a:pt x="438963" y="1064317"/>
                  <a:pt x="442847" y="1064317"/>
                  <a:pt x="442847" y="1068202"/>
                </a:cubicBezTo>
                <a:cubicBezTo>
                  <a:pt x="446732" y="1072086"/>
                  <a:pt x="454501" y="1072086"/>
                  <a:pt x="458386" y="1064317"/>
                </a:cubicBezTo>
                <a:cubicBezTo>
                  <a:pt x="458386" y="1060433"/>
                  <a:pt x="458386" y="1060433"/>
                  <a:pt x="454501" y="1060433"/>
                </a:cubicBezTo>
                <a:cubicBezTo>
                  <a:pt x="454501" y="1060433"/>
                  <a:pt x="454501" y="1056549"/>
                  <a:pt x="462271" y="1056549"/>
                </a:cubicBezTo>
                <a:cubicBezTo>
                  <a:pt x="466155" y="1056549"/>
                  <a:pt x="470040" y="1052664"/>
                  <a:pt x="473924" y="1052664"/>
                </a:cubicBezTo>
                <a:cubicBezTo>
                  <a:pt x="477809" y="1048780"/>
                  <a:pt x="481694" y="1048780"/>
                  <a:pt x="485578" y="1048780"/>
                </a:cubicBezTo>
                <a:cubicBezTo>
                  <a:pt x="493348" y="1048780"/>
                  <a:pt x="512771" y="1041011"/>
                  <a:pt x="512771" y="1037127"/>
                </a:cubicBezTo>
                <a:cubicBezTo>
                  <a:pt x="512771" y="1037127"/>
                  <a:pt x="516655" y="1033242"/>
                  <a:pt x="520540" y="1033242"/>
                </a:cubicBezTo>
                <a:cubicBezTo>
                  <a:pt x="524425" y="1033242"/>
                  <a:pt x="528309" y="1029358"/>
                  <a:pt x="528309" y="1029358"/>
                </a:cubicBezTo>
                <a:cubicBezTo>
                  <a:pt x="528309" y="1025474"/>
                  <a:pt x="551617" y="1013820"/>
                  <a:pt x="555501" y="1013820"/>
                </a:cubicBezTo>
                <a:cubicBezTo>
                  <a:pt x="563271" y="1017705"/>
                  <a:pt x="582694" y="1009936"/>
                  <a:pt x="602117" y="998283"/>
                </a:cubicBezTo>
                <a:cubicBezTo>
                  <a:pt x="609886" y="990514"/>
                  <a:pt x="621540" y="986630"/>
                  <a:pt x="621540" y="986630"/>
                </a:cubicBezTo>
                <a:cubicBezTo>
                  <a:pt x="625425" y="986630"/>
                  <a:pt x="625425" y="986630"/>
                  <a:pt x="621540" y="982746"/>
                </a:cubicBezTo>
                <a:cubicBezTo>
                  <a:pt x="621540" y="982746"/>
                  <a:pt x="625425" y="982746"/>
                  <a:pt x="629309" y="982746"/>
                </a:cubicBezTo>
                <a:cubicBezTo>
                  <a:pt x="640963" y="978861"/>
                  <a:pt x="660387" y="971092"/>
                  <a:pt x="660387" y="963324"/>
                </a:cubicBezTo>
                <a:cubicBezTo>
                  <a:pt x="664271" y="951671"/>
                  <a:pt x="683694" y="940017"/>
                  <a:pt x="691464" y="943902"/>
                </a:cubicBezTo>
                <a:cubicBezTo>
                  <a:pt x="695348" y="943902"/>
                  <a:pt x="703117" y="943902"/>
                  <a:pt x="710887" y="940017"/>
                </a:cubicBezTo>
                <a:cubicBezTo>
                  <a:pt x="718656" y="936133"/>
                  <a:pt x="734194" y="932249"/>
                  <a:pt x="741964" y="928364"/>
                </a:cubicBezTo>
                <a:cubicBezTo>
                  <a:pt x="749733" y="924480"/>
                  <a:pt x="761387" y="920596"/>
                  <a:pt x="761387" y="916711"/>
                </a:cubicBezTo>
                <a:cubicBezTo>
                  <a:pt x="765271" y="916711"/>
                  <a:pt x="776925" y="912827"/>
                  <a:pt x="792464" y="905058"/>
                </a:cubicBezTo>
                <a:cubicBezTo>
                  <a:pt x="827426" y="893405"/>
                  <a:pt x="842964" y="885636"/>
                  <a:pt x="842964" y="885636"/>
                </a:cubicBezTo>
                <a:cubicBezTo>
                  <a:pt x="842964" y="881752"/>
                  <a:pt x="858503" y="870099"/>
                  <a:pt x="866272" y="870099"/>
                </a:cubicBezTo>
                <a:cubicBezTo>
                  <a:pt x="870156" y="866214"/>
                  <a:pt x="877926" y="862330"/>
                  <a:pt x="885695" y="858446"/>
                </a:cubicBezTo>
                <a:cubicBezTo>
                  <a:pt x="889580" y="858446"/>
                  <a:pt x="893464" y="854561"/>
                  <a:pt x="897349" y="854561"/>
                </a:cubicBezTo>
                <a:cubicBezTo>
                  <a:pt x="901233" y="854561"/>
                  <a:pt x="905118" y="846793"/>
                  <a:pt x="901233" y="842908"/>
                </a:cubicBezTo>
                <a:cubicBezTo>
                  <a:pt x="897349" y="839024"/>
                  <a:pt x="897349" y="839024"/>
                  <a:pt x="885695" y="842908"/>
                </a:cubicBezTo>
                <a:cubicBezTo>
                  <a:pt x="877926" y="846793"/>
                  <a:pt x="866272" y="850677"/>
                  <a:pt x="858503" y="850677"/>
                </a:cubicBezTo>
                <a:cubicBezTo>
                  <a:pt x="854618" y="850677"/>
                  <a:pt x="850733" y="850677"/>
                  <a:pt x="850733" y="854561"/>
                </a:cubicBezTo>
                <a:cubicBezTo>
                  <a:pt x="846849" y="854561"/>
                  <a:pt x="850733" y="854561"/>
                  <a:pt x="858503" y="854561"/>
                </a:cubicBezTo>
                <a:cubicBezTo>
                  <a:pt x="862387" y="850677"/>
                  <a:pt x="866272" y="850677"/>
                  <a:pt x="866272" y="854561"/>
                </a:cubicBezTo>
                <a:cubicBezTo>
                  <a:pt x="862387" y="858446"/>
                  <a:pt x="839079" y="870099"/>
                  <a:pt x="835195" y="870099"/>
                </a:cubicBezTo>
                <a:cubicBezTo>
                  <a:pt x="835195" y="870099"/>
                  <a:pt x="831310" y="870099"/>
                  <a:pt x="831310" y="873983"/>
                </a:cubicBezTo>
                <a:cubicBezTo>
                  <a:pt x="827426" y="873983"/>
                  <a:pt x="827426" y="877868"/>
                  <a:pt x="823541" y="877868"/>
                </a:cubicBezTo>
                <a:cubicBezTo>
                  <a:pt x="819656" y="877868"/>
                  <a:pt x="815772" y="881752"/>
                  <a:pt x="808002" y="885636"/>
                </a:cubicBezTo>
                <a:cubicBezTo>
                  <a:pt x="800233" y="889521"/>
                  <a:pt x="788579" y="893405"/>
                  <a:pt x="784695" y="897289"/>
                </a:cubicBezTo>
                <a:cubicBezTo>
                  <a:pt x="776925" y="901174"/>
                  <a:pt x="769156" y="905058"/>
                  <a:pt x="769156" y="905058"/>
                </a:cubicBezTo>
                <a:cubicBezTo>
                  <a:pt x="765271" y="905058"/>
                  <a:pt x="761387" y="908942"/>
                  <a:pt x="753618" y="912827"/>
                </a:cubicBezTo>
                <a:cubicBezTo>
                  <a:pt x="745848" y="916711"/>
                  <a:pt x="734194" y="920596"/>
                  <a:pt x="730310" y="924480"/>
                </a:cubicBezTo>
                <a:cubicBezTo>
                  <a:pt x="710887" y="936133"/>
                  <a:pt x="695348" y="940017"/>
                  <a:pt x="695348" y="936133"/>
                </a:cubicBezTo>
                <a:cubicBezTo>
                  <a:pt x="691464" y="932249"/>
                  <a:pt x="687579" y="936133"/>
                  <a:pt x="664271" y="943902"/>
                </a:cubicBezTo>
                <a:cubicBezTo>
                  <a:pt x="660387" y="947786"/>
                  <a:pt x="660387" y="947786"/>
                  <a:pt x="656502" y="947786"/>
                </a:cubicBezTo>
                <a:cubicBezTo>
                  <a:pt x="652617" y="951671"/>
                  <a:pt x="652617" y="951671"/>
                  <a:pt x="648732" y="951671"/>
                </a:cubicBezTo>
                <a:cubicBezTo>
                  <a:pt x="644848" y="955555"/>
                  <a:pt x="640963" y="955555"/>
                  <a:pt x="637079" y="955555"/>
                </a:cubicBezTo>
                <a:cubicBezTo>
                  <a:pt x="633194" y="959439"/>
                  <a:pt x="625425" y="963324"/>
                  <a:pt x="621540" y="967208"/>
                </a:cubicBezTo>
                <a:cubicBezTo>
                  <a:pt x="613771" y="971092"/>
                  <a:pt x="609886" y="974977"/>
                  <a:pt x="606002" y="974977"/>
                </a:cubicBezTo>
                <a:cubicBezTo>
                  <a:pt x="602117" y="974977"/>
                  <a:pt x="598232" y="974977"/>
                  <a:pt x="594348" y="978861"/>
                </a:cubicBezTo>
                <a:cubicBezTo>
                  <a:pt x="594348" y="982746"/>
                  <a:pt x="590463" y="982746"/>
                  <a:pt x="586578" y="986630"/>
                </a:cubicBezTo>
                <a:cubicBezTo>
                  <a:pt x="582694" y="986630"/>
                  <a:pt x="574925" y="986630"/>
                  <a:pt x="571040" y="990514"/>
                </a:cubicBezTo>
                <a:cubicBezTo>
                  <a:pt x="555501" y="998283"/>
                  <a:pt x="551617" y="998283"/>
                  <a:pt x="528309" y="1009936"/>
                </a:cubicBezTo>
                <a:cubicBezTo>
                  <a:pt x="512771" y="1017705"/>
                  <a:pt x="501117" y="1021589"/>
                  <a:pt x="501117" y="1021589"/>
                </a:cubicBezTo>
                <a:cubicBezTo>
                  <a:pt x="493348" y="1021589"/>
                  <a:pt x="477809" y="1029358"/>
                  <a:pt x="466155" y="1037127"/>
                </a:cubicBezTo>
                <a:cubicBezTo>
                  <a:pt x="454501" y="1044895"/>
                  <a:pt x="435078" y="1052664"/>
                  <a:pt x="419540" y="1056549"/>
                </a:cubicBezTo>
                <a:cubicBezTo>
                  <a:pt x="411771" y="1056549"/>
                  <a:pt x="396232" y="1064317"/>
                  <a:pt x="380694" y="1072086"/>
                </a:cubicBezTo>
                <a:cubicBezTo>
                  <a:pt x="341847" y="1095392"/>
                  <a:pt x="334078" y="1099277"/>
                  <a:pt x="330193" y="1095392"/>
                </a:cubicBezTo>
                <a:cubicBezTo>
                  <a:pt x="326309" y="1095392"/>
                  <a:pt x="330193" y="1087623"/>
                  <a:pt x="337963" y="1087623"/>
                </a:cubicBezTo>
                <a:cubicBezTo>
                  <a:pt x="341847" y="1083739"/>
                  <a:pt x="345732" y="1079855"/>
                  <a:pt x="349616" y="1075970"/>
                </a:cubicBezTo>
                <a:cubicBezTo>
                  <a:pt x="349616" y="1072086"/>
                  <a:pt x="361270" y="1064317"/>
                  <a:pt x="372924" y="1060433"/>
                </a:cubicBezTo>
                <a:cubicBezTo>
                  <a:pt x="384578" y="1052664"/>
                  <a:pt x="392347" y="1048780"/>
                  <a:pt x="396232" y="1048780"/>
                </a:cubicBezTo>
                <a:cubicBezTo>
                  <a:pt x="396232" y="1044895"/>
                  <a:pt x="404001" y="1044895"/>
                  <a:pt x="407886" y="1041011"/>
                </a:cubicBezTo>
                <a:cubicBezTo>
                  <a:pt x="435078" y="1037127"/>
                  <a:pt x="435078" y="1037127"/>
                  <a:pt x="435078" y="1029358"/>
                </a:cubicBezTo>
                <a:cubicBezTo>
                  <a:pt x="435078" y="1029358"/>
                  <a:pt x="435078" y="1025474"/>
                  <a:pt x="438963" y="1025474"/>
                </a:cubicBezTo>
                <a:cubicBezTo>
                  <a:pt x="438963" y="1021589"/>
                  <a:pt x="446732" y="1021589"/>
                  <a:pt x="450617" y="1017705"/>
                </a:cubicBezTo>
                <a:cubicBezTo>
                  <a:pt x="454501" y="1013820"/>
                  <a:pt x="462271" y="1009936"/>
                  <a:pt x="466155" y="1009936"/>
                </a:cubicBezTo>
                <a:cubicBezTo>
                  <a:pt x="470040" y="1009936"/>
                  <a:pt x="477809" y="1006052"/>
                  <a:pt x="481694" y="1002167"/>
                </a:cubicBezTo>
                <a:cubicBezTo>
                  <a:pt x="485578" y="998283"/>
                  <a:pt x="497232" y="990514"/>
                  <a:pt x="508886" y="986630"/>
                </a:cubicBezTo>
                <a:cubicBezTo>
                  <a:pt x="536078" y="978861"/>
                  <a:pt x="539963" y="974977"/>
                  <a:pt x="543848" y="971092"/>
                </a:cubicBezTo>
                <a:cubicBezTo>
                  <a:pt x="547732" y="967208"/>
                  <a:pt x="551617" y="967208"/>
                  <a:pt x="555501" y="967208"/>
                </a:cubicBezTo>
                <a:cubicBezTo>
                  <a:pt x="555501" y="967208"/>
                  <a:pt x="563271" y="967208"/>
                  <a:pt x="563271" y="963324"/>
                </a:cubicBezTo>
                <a:cubicBezTo>
                  <a:pt x="567155" y="963324"/>
                  <a:pt x="567155" y="963324"/>
                  <a:pt x="571040" y="963324"/>
                </a:cubicBezTo>
                <a:cubicBezTo>
                  <a:pt x="571040" y="967208"/>
                  <a:pt x="578809" y="967208"/>
                  <a:pt x="578809" y="963324"/>
                </a:cubicBezTo>
                <a:cubicBezTo>
                  <a:pt x="578809" y="959439"/>
                  <a:pt x="578809" y="955555"/>
                  <a:pt x="582694" y="955555"/>
                </a:cubicBezTo>
                <a:cubicBezTo>
                  <a:pt x="586578" y="955555"/>
                  <a:pt x="586578" y="955555"/>
                  <a:pt x="586578" y="955555"/>
                </a:cubicBezTo>
                <a:cubicBezTo>
                  <a:pt x="586578" y="959439"/>
                  <a:pt x="590463" y="963324"/>
                  <a:pt x="594348" y="963324"/>
                </a:cubicBezTo>
                <a:cubicBezTo>
                  <a:pt x="598232" y="963324"/>
                  <a:pt x="602117" y="963324"/>
                  <a:pt x="606002" y="959439"/>
                </a:cubicBezTo>
                <a:cubicBezTo>
                  <a:pt x="617655" y="951671"/>
                  <a:pt x="633194" y="947786"/>
                  <a:pt x="668156" y="932249"/>
                </a:cubicBezTo>
                <a:cubicBezTo>
                  <a:pt x="687579" y="928364"/>
                  <a:pt x="707002" y="920596"/>
                  <a:pt x="710887" y="916711"/>
                </a:cubicBezTo>
                <a:cubicBezTo>
                  <a:pt x="710887" y="916711"/>
                  <a:pt x="714771" y="916711"/>
                  <a:pt x="718656" y="916711"/>
                </a:cubicBezTo>
                <a:cubicBezTo>
                  <a:pt x="722541" y="912827"/>
                  <a:pt x="726425" y="908942"/>
                  <a:pt x="730310" y="908942"/>
                </a:cubicBezTo>
                <a:cubicBezTo>
                  <a:pt x="734194" y="908942"/>
                  <a:pt x="738079" y="905058"/>
                  <a:pt x="741964" y="905058"/>
                </a:cubicBezTo>
                <a:cubicBezTo>
                  <a:pt x="745848" y="901174"/>
                  <a:pt x="749733" y="901174"/>
                  <a:pt x="749733" y="901174"/>
                </a:cubicBezTo>
                <a:cubicBezTo>
                  <a:pt x="753618" y="901174"/>
                  <a:pt x="753618" y="901174"/>
                  <a:pt x="757502" y="901174"/>
                </a:cubicBezTo>
                <a:cubicBezTo>
                  <a:pt x="757502" y="897289"/>
                  <a:pt x="776925" y="889521"/>
                  <a:pt x="792464" y="881752"/>
                </a:cubicBezTo>
                <a:cubicBezTo>
                  <a:pt x="811887" y="873983"/>
                  <a:pt x="827426" y="862330"/>
                  <a:pt x="827426" y="862330"/>
                </a:cubicBezTo>
                <a:cubicBezTo>
                  <a:pt x="835195" y="854561"/>
                  <a:pt x="842964" y="850677"/>
                  <a:pt x="874041" y="839024"/>
                </a:cubicBezTo>
                <a:cubicBezTo>
                  <a:pt x="889580" y="835139"/>
                  <a:pt x="905118" y="827371"/>
                  <a:pt x="905118" y="827371"/>
                </a:cubicBezTo>
                <a:cubicBezTo>
                  <a:pt x="909003" y="823486"/>
                  <a:pt x="912887" y="823486"/>
                  <a:pt x="912887" y="823486"/>
                </a:cubicBezTo>
                <a:cubicBezTo>
                  <a:pt x="916772" y="823486"/>
                  <a:pt x="916772" y="823486"/>
                  <a:pt x="916772" y="823486"/>
                </a:cubicBezTo>
                <a:cubicBezTo>
                  <a:pt x="916772" y="819602"/>
                  <a:pt x="924541" y="819602"/>
                  <a:pt x="932310" y="815718"/>
                </a:cubicBezTo>
                <a:cubicBezTo>
                  <a:pt x="940080" y="815718"/>
                  <a:pt x="951734" y="811833"/>
                  <a:pt x="951734" y="811833"/>
                </a:cubicBezTo>
                <a:cubicBezTo>
                  <a:pt x="955618" y="807949"/>
                  <a:pt x="963387" y="804065"/>
                  <a:pt x="967272" y="800180"/>
                </a:cubicBezTo>
                <a:cubicBezTo>
                  <a:pt x="982810" y="796296"/>
                  <a:pt x="1006118" y="784643"/>
                  <a:pt x="1010003" y="776874"/>
                </a:cubicBezTo>
                <a:cubicBezTo>
                  <a:pt x="1013887" y="772990"/>
                  <a:pt x="1017772" y="772990"/>
                  <a:pt x="1017772" y="772990"/>
                </a:cubicBezTo>
                <a:cubicBezTo>
                  <a:pt x="1021657" y="772990"/>
                  <a:pt x="1025541" y="769105"/>
                  <a:pt x="1029426" y="765221"/>
                </a:cubicBezTo>
                <a:cubicBezTo>
                  <a:pt x="1033310" y="761336"/>
                  <a:pt x="1044964" y="757452"/>
                  <a:pt x="1056618" y="753568"/>
                </a:cubicBezTo>
                <a:cubicBezTo>
                  <a:pt x="1068272" y="749683"/>
                  <a:pt x="1079926" y="741915"/>
                  <a:pt x="1083810" y="738030"/>
                </a:cubicBezTo>
                <a:cubicBezTo>
                  <a:pt x="1083810" y="734146"/>
                  <a:pt x="1087695" y="734146"/>
                  <a:pt x="1091580" y="734146"/>
                </a:cubicBezTo>
                <a:cubicBezTo>
                  <a:pt x="1095464" y="730261"/>
                  <a:pt x="1114887" y="722493"/>
                  <a:pt x="1114887" y="718608"/>
                </a:cubicBezTo>
                <a:cubicBezTo>
                  <a:pt x="1111003" y="714724"/>
                  <a:pt x="1107118" y="714724"/>
                  <a:pt x="1068272" y="730261"/>
                </a:cubicBezTo>
                <a:cubicBezTo>
                  <a:pt x="1072157" y="730261"/>
                  <a:pt x="1072157" y="730261"/>
                  <a:pt x="1072157" y="734146"/>
                </a:cubicBezTo>
                <a:cubicBezTo>
                  <a:pt x="1072157" y="734146"/>
                  <a:pt x="1072157" y="734146"/>
                  <a:pt x="1068272" y="734146"/>
                </a:cubicBezTo>
                <a:cubicBezTo>
                  <a:pt x="1068272" y="734146"/>
                  <a:pt x="1068272" y="734146"/>
                  <a:pt x="1064387" y="734146"/>
                </a:cubicBezTo>
                <a:cubicBezTo>
                  <a:pt x="1056618" y="738030"/>
                  <a:pt x="1041080" y="745799"/>
                  <a:pt x="1025541" y="753568"/>
                </a:cubicBezTo>
                <a:cubicBezTo>
                  <a:pt x="1013887" y="757452"/>
                  <a:pt x="1002234" y="761336"/>
                  <a:pt x="1002234" y="761336"/>
                </a:cubicBezTo>
                <a:cubicBezTo>
                  <a:pt x="998349" y="761336"/>
                  <a:pt x="990580" y="765221"/>
                  <a:pt x="978926" y="769105"/>
                </a:cubicBezTo>
                <a:cubicBezTo>
                  <a:pt x="971157" y="776874"/>
                  <a:pt x="959503" y="780758"/>
                  <a:pt x="959503" y="780758"/>
                </a:cubicBezTo>
                <a:cubicBezTo>
                  <a:pt x="951734" y="780758"/>
                  <a:pt x="940080" y="788527"/>
                  <a:pt x="928426" y="792411"/>
                </a:cubicBezTo>
                <a:cubicBezTo>
                  <a:pt x="928426" y="796296"/>
                  <a:pt x="924541" y="796296"/>
                  <a:pt x="920657" y="796296"/>
                </a:cubicBezTo>
                <a:cubicBezTo>
                  <a:pt x="920657" y="796296"/>
                  <a:pt x="916772" y="796296"/>
                  <a:pt x="912887" y="800180"/>
                </a:cubicBezTo>
                <a:cubicBezTo>
                  <a:pt x="905118" y="804065"/>
                  <a:pt x="897349" y="811833"/>
                  <a:pt x="889580" y="811833"/>
                </a:cubicBezTo>
                <a:cubicBezTo>
                  <a:pt x="877926" y="815718"/>
                  <a:pt x="850733" y="831255"/>
                  <a:pt x="846849" y="835139"/>
                </a:cubicBezTo>
                <a:cubicBezTo>
                  <a:pt x="842964" y="835139"/>
                  <a:pt x="835195" y="839024"/>
                  <a:pt x="827426" y="839024"/>
                </a:cubicBezTo>
                <a:cubicBezTo>
                  <a:pt x="819656" y="839024"/>
                  <a:pt x="815772" y="842908"/>
                  <a:pt x="815772" y="846793"/>
                </a:cubicBezTo>
                <a:cubicBezTo>
                  <a:pt x="811887" y="850677"/>
                  <a:pt x="808002" y="854561"/>
                  <a:pt x="804118" y="854561"/>
                </a:cubicBezTo>
                <a:cubicBezTo>
                  <a:pt x="796349" y="854561"/>
                  <a:pt x="788579" y="858446"/>
                  <a:pt x="757502" y="877868"/>
                </a:cubicBezTo>
                <a:cubicBezTo>
                  <a:pt x="749733" y="881752"/>
                  <a:pt x="738079" y="885636"/>
                  <a:pt x="734194" y="885636"/>
                </a:cubicBezTo>
                <a:cubicBezTo>
                  <a:pt x="730310" y="889521"/>
                  <a:pt x="718656" y="893405"/>
                  <a:pt x="710887" y="901174"/>
                </a:cubicBezTo>
                <a:cubicBezTo>
                  <a:pt x="695348" y="908942"/>
                  <a:pt x="664271" y="924480"/>
                  <a:pt x="656502" y="924480"/>
                </a:cubicBezTo>
                <a:cubicBezTo>
                  <a:pt x="648732" y="928364"/>
                  <a:pt x="656502" y="920596"/>
                  <a:pt x="668156" y="916711"/>
                </a:cubicBezTo>
                <a:cubicBezTo>
                  <a:pt x="683694" y="908942"/>
                  <a:pt x="695348" y="901174"/>
                  <a:pt x="691464" y="897289"/>
                </a:cubicBezTo>
                <a:cubicBezTo>
                  <a:pt x="691464" y="897289"/>
                  <a:pt x="683694" y="901174"/>
                  <a:pt x="679809" y="905058"/>
                </a:cubicBezTo>
                <a:cubicBezTo>
                  <a:pt x="668156" y="908942"/>
                  <a:pt x="637079" y="924480"/>
                  <a:pt x="633194" y="924480"/>
                </a:cubicBezTo>
                <a:cubicBezTo>
                  <a:pt x="629309" y="924480"/>
                  <a:pt x="629309" y="924480"/>
                  <a:pt x="629309" y="924480"/>
                </a:cubicBezTo>
                <a:cubicBezTo>
                  <a:pt x="629309" y="920596"/>
                  <a:pt x="668156" y="901174"/>
                  <a:pt x="679809" y="897289"/>
                </a:cubicBezTo>
                <a:cubicBezTo>
                  <a:pt x="683694" y="897289"/>
                  <a:pt x="691464" y="893405"/>
                  <a:pt x="695348" y="889521"/>
                </a:cubicBezTo>
                <a:cubicBezTo>
                  <a:pt x="699233" y="885636"/>
                  <a:pt x="707002" y="881752"/>
                  <a:pt x="710887" y="877868"/>
                </a:cubicBezTo>
                <a:cubicBezTo>
                  <a:pt x="718656" y="873983"/>
                  <a:pt x="722541" y="870099"/>
                  <a:pt x="722541" y="866214"/>
                </a:cubicBezTo>
                <a:cubicBezTo>
                  <a:pt x="722541" y="862330"/>
                  <a:pt x="695348" y="873983"/>
                  <a:pt x="683694" y="881752"/>
                </a:cubicBezTo>
                <a:cubicBezTo>
                  <a:pt x="664271" y="889521"/>
                  <a:pt x="652617" y="897289"/>
                  <a:pt x="640963" y="897289"/>
                </a:cubicBezTo>
                <a:cubicBezTo>
                  <a:pt x="637079" y="897289"/>
                  <a:pt x="633194" y="901174"/>
                  <a:pt x="629309" y="901174"/>
                </a:cubicBezTo>
                <a:cubicBezTo>
                  <a:pt x="625425" y="905058"/>
                  <a:pt x="621540" y="908942"/>
                  <a:pt x="617655" y="908942"/>
                </a:cubicBezTo>
                <a:cubicBezTo>
                  <a:pt x="613771" y="908942"/>
                  <a:pt x="609886" y="908942"/>
                  <a:pt x="609886" y="912827"/>
                </a:cubicBezTo>
                <a:cubicBezTo>
                  <a:pt x="609886" y="912827"/>
                  <a:pt x="606002" y="916711"/>
                  <a:pt x="602117" y="916711"/>
                </a:cubicBezTo>
                <a:cubicBezTo>
                  <a:pt x="598232" y="916711"/>
                  <a:pt x="594348" y="920596"/>
                  <a:pt x="594348" y="920596"/>
                </a:cubicBezTo>
                <a:cubicBezTo>
                  <a:pt x="590463" y="924480"/>
                  <a:pt x="590463" y="924480"/>
                  <a:pt x="586578" y="924480"/>
                </a:cubicBezTo>
                <a:cubicBezTo>
                  <a:pt x="582694" y="924480"/>
                  <a:pt x="574925" y="932249"/>
                  <a:pt x="559386" y="936133"/>
                </a:cubicBezTo>
                <a:cubicBezTo>
                  <a:pt x="547732" y="940017"/>
                  <a:pt x="536078" y="947786"/>
                  <a:pt x="532194" y="947786"/>
                </a:cubicBezTo>
                <a:cubicBezTo>
                  <a:pt x="532194" y="947786"/>
                  <a:pt x="524425" y="951671"/>
                  <a:pt x="520540" y="955555"/>
                </a:cubicBezTo>
                <a:cubicBezTo>
                  <a:pt x="516655" y="963324"/>
                  <a:pt x="516655" y="963324"/>
                  <a:pt x="520540" y="967208"/>
                </a:cubicBezTo>
                <a:cubicBezTo>
                  <a:pt x="520540" y="971092"/>
                  <a:pt x="520540" y="971092"/>
                  <a:pt x="512771" y="974977"/>
                </a:cubicBezTo>
                <a:cubicBezTo>
                  <a:pt x="505001" y="978861"/>
                  <a:pt x="497232" y="982746"/>
                  <a:pt x="489463" y="986630"/>
                </a:cubicBezTo>
                <a:cubicBezTo>
                  <a:pt x="470040" y="994399"/>
                  <a:pt x="423424" y="1013820"/>
                  <a:pt x="400117" y="1025474"/>
                </a:cubicBezTo>
                <a:cubicBezTo>
                  <a:pt x="384578" y="1033242"/>
                  <a:pt x="369040" y="1041011"/>
                  <a:pt x="361270" y="1044895"/>
                </a:cubicBezTo>
                <a:cubicBezTo>
                  <a:pt x="357386" y="1048780"/>
                  <a:pt x="349616" y="1048780"/>
                  <a:pt x="345732" y="1052664"/>
                </a:cubicBezTo>
                <a:cubicBezTo>
                  <a:pt x="334078" y="1060433"/>
                  <a:pt x="306886" y="1072086"/>
                  <a:pt x="295232" y="1075970"/>
                </a:cubicBezTo>
                <a:cubicBezTo>
                  <a:pt x="283578" y="1075970"/>
                  <a:pt x="283578" y="1075970"/>
                  <a:pt x="283578" y="1075970"/>
                </a:cubicBezTo>
                <a:cubicBezTo>
                  <a:pt x="287462" y="1072086"/>
                  <a:pt x="287462" y="1072086"/>
                  <a:pt x="287462" y="1072086"/>
                </a:cubicBezTo>
                <a:cubicBezTo>
                  <a:pt x="291347" y="1068202"/>
                  <a:pt x="299116" y="1064317"/>
                  <a:pt x="306886" y="1060433"/>
                </a:cubicBezTo>
                <a:cubicBezTo>
                  <a:pt x="314655" y="1056549"/>
                  <a:pt x="326309" y="1052664"/>
                  <a:pt x="334078" y="1044895"/>
                </a:cubicBezTo>
                <a:cubicBezTo>
                  <a:pt x="341847" y="1041011"/>
                  <a:pt x="353501" y="1033242"/>
                  <a:pt x="353501" y="1033242"/>
                </a:cubicBezTo>
                <a:cubicBezTo>
                  <a:pt x="353501" y="1033242"/>
                  <a:pt x="361270" y="1029358"/>
                  <a:pt x="365155" y="1029358"/>
                </a:cubicBezTo>
                <a:cubicBezTo>
                  <a:pt x="372924" y="1025474"/>
                  <a:pt x="380694" y="1017705"/>
                  <a:pt x="388463" y="1013820"/>
                </a:cubicBezTo>
                <a:cubicBezTo>
                  <a:pt x="392347" y="1013820"/>
                  <a:pt x="396232" y="1009936"/>
                  <a:pt x="396232" y="1006052"/>
                </a:cubicBezTo>
                <a:cubicBezTo>
                  <a:pt x="396232" y="1006052"/>
                  <a:pt x="400117" y="1006052"/>
                  <a:pt x="404001" y="1002167"/>
                </a:cubicBezTo>
                <a:cubicBezTo>
                  <a:pt x="404001" y="1002167"/>
                  <a:pt x="411771" y="998283"/>
                  <a:pt x="411771" y="994399"/>
                </a:cubicBezTo>
                <a:cubicBezTo>
                  <a:pt x="415655" y="994399"/>
                  <a:pt x="423424" y="990514"/>
                  <a:pt x="427309" y="990514"/>
                </a:cubicBezTo>
                <a:cubicBezTo>
                  <a:pt x="435078" y="986630"/>
                  <a:pt x="446732" y="982746"/>
                  <a:pt x="454501" y="974977"/>
                </a:cubicBezTo>
                <a:cubicBezTo>
                  <a:pt x="462271" y="971092"/>
                  <a:pt x="473924" y="963324"/>
                  <a:pt x="477809" y="963324"/>
                </a:cubicBezTo>
                <a:cubicBezTo>
                  <a:pt x="481694" y="963324"/>
                  <a:pt x="485578" y="963324"/>
                  <a:pt x="485578" y="963324"/>
                </a:cubicBezTo>
                <a:cubicBezTo>
                  <a:pt x="485578" y="959439"/>
                  <a:pt x="493348" y="955555"/>
                  <a:pt x="505001" y="955555"/>
                </a:cubicBezTo>
                <a:cubicBezTo>
                  <a:pt x="512771" y="951671"/>
                  <a:pt x="528309" y="943902"/>
                  <a:pt x="539963" y="940017"/>
                </a:cubicBezTo>
                <a:cubicBezTo>
                  <a:pt x="551617" y="932249"/>
                  <a:pt x="563271" y="928364"/>
                  <a:pt x="567155" y="928364"/>
                </a:cubicBezTo>
                <a:cubicBezTo>
                  <a:pt x="571040" y="924480"/>
                  <a:pt x="574925" y="924480"/>
                  <a:pt x="574925" y="920596"/>
                </a:cubicBezTo>
                <a:cubicBezTo>
                  <a:pt x="574925" y="920596"/>
                  <a:pt x="578809" y="920596"/>
                  <a:pt x="578809" y="920596"/>
                </a:cubicBezTo>
                <a:cubicBezTo>
                  <a:pt x="582694" y="920596"/>
                  <a:pt x="590463" y="912827"/>
                  <a:pt x="602117" y="905058"/>
                </a:cubicBezTo>
                <a:cubicBezTo>
                  <a:pt x="613771" y="901174"/>
                  <a:pt x="625425" y="893405"/>
                  <a:pt x="625425" y="893405"/>
                </a:cubicBezTo>
                <a:cubicBezTo>
                  <a:pt x="621540" y="889521"/>
                  <a:pt x="606002" y="893405"/>
                  <a:pt x="606002" y="897289"/>
                </a:cubicBezTo>
                <a:cubicBezTo>
                  <a:pt x="606002" y="897289"/>
                  <a:pt x="598232" y="901174"/>
                  <a:pt x="594348" y="901174"/>
                </a:cubicBezTo>
                <a:cubicBezTo>
                  <a:pt x="586578" y="905058"/>
                  <a:pt x="578809" y="908942"/>
                  <a:pt x="578809" y="908942"/>
                </a:cubicBezTo>
                <a:cubicBezTo>
                  <a:pt x="574925" y="912827"/>
                  <a:pt x="571040" y="916711"/>
                  <a:pt x="567155" y="916711"/>
                </a:cubicBezTo>
                <a:cubicBezTo>
                  <a:pt x="563271" y="916711"/>
                  <a:pt x="559386" y="916711"/>
                  <a:pt x="559386" y="920596"/>
                </a:cubicBezTo>
                <a:cubicBezTo>
                  <a:pt x="559386" y="920596"/>
                  <a:pt x="547732" y="924480"/>
                  <a:pt x="547732" y="920596"/>
                </a:cubicBezTo>
                <a:cubicBezTo>
                  <a:pt x="547732" y="920596"/>
                  <a:pt x="551617" y="916711"/>
                  <a:pt x="559386" y="912827"/>
                </a:cubicBezTo>
                <a:cubicBezTo>
                  <a:pt x="567155" y="908942"/>
                  <a:pt x="574925" y="905058"/>
                  <a:pt x="574925" y="901174"/>
                </a:cubicBezTo>
                <a:cubicBezTo>
                  <a:pt x="574925" y="901174"/>
                  <a:pt x="578809" y="901174"/>
                  <a:pt x="582694" y="897289"/>
                </a:cubicBezTo>
                <a:cubicBezTo>
                  <a:pt x="586578" y="897289"/>
                  <a:pt x="594348" y="893405"/>
                  <a:pt x="594348" y="893405"/>
                </a:cubicBezTo>
                <a:cubicBezTo>
                  <a:pt x="598232" y="889521"/>
                  <a:pt x="602117" y="885636"/>
                  <a:pt x="606002" y="885636"/>
                </a:cubicBezTo>
                <a:cubicBezTo>
                  <a:pt x="613771" y="885636"/>
                  <a:pt x="617655" y="881752"/>
                  <a:pt x="617655" y="877868"/>
                </a:cubicBezTo>
                <a:cubicBezTo>
                  <a:pt x="621540" y="877868"/>
                  <a:pt x="621540" y="873983"/>
                  <a:pt x="625425" y="870099"/>
                </a:cubicBezTo>
                <a:cubicBezTo>
                  <a:pt x="629309" y="866214"/>
                  <a:pt x="602117" y="873983"/>
                  <a:pt x="594348" y="881752"/>
                </a:cubicBezTo>
                <a:cubicBezTo>
                  <a:pt x="590463" y="885636"/>
                  <a:pt x="582694" y="885636"/>
                  <a:pt x="578809" y="885636"/>
                </a:cubicBezTo>
                <a:cubicBezTo>
                  <a:pt x="574925" y="885636"/>
                  <a:pt x="563271" y="893405"/>
                  <a:pt x="551617" y="897289"/>
                </a:cubicBezTo>
                <a:cubicBezTo>
                  <a:pt x="539963" y="905058"/>
                  <a:pt x="528309" y="908942"/>
                  <a:pt x="512771" y="908942"/>
                </a:cubicBezTo>
                <a:cubicBezTo>
                  <a:pt x="505001" y="912827"/>
                  <a:pt x="493348" y="912827"/>
                  <a:pt x="489463" y="912827"/>
                </a:cubicBezTo>
                <a:cubicBezTo>
                  <a:pt x="489463" y="916711"/>
                  <a:pt x="485578" y="916711"/>
                  <a:pt x="481694" y="916711"/>
                </a:cubicBezTo>
                <a:cubicBezTo>
                  <a:pt x="477809" y="920596"/>
                  <a:pt x="470040" y="924480"/>
                  <a:pt x="466155" y="928364"/>
                </a:cubicBezTo>
                <a:cubicBezTo>
                  <a:pt x="462271" y="932249"/>
                  <a:pt x="454501" y="936133"/>
                  <a:pt x="446732" y="936133"/>
                </a:cubicBezTo>
                <a:cubicBezTo>
                  <a:pt x="442847" y="940017"/>
                  <a:pt x="435078" y="940017"/>
                  <a:pt x="431194" y="943902"/>
                </a:cubicBezTo>
                <a:cubicBezTo>
                  <a:pt x="427309" y="947786"/>
                  <a:pt x="423424" y="947786"/>
                  <a:pt x="419540" y="947786"/>
                </a:cubicBezTo>
                <a:cubicBezTo>
                  <a:pt x="415655" y="947786"/>
                  <a:pt x="411771" y="951671"/>
                  <a:pt x="411771" y="951671"/>
                </a:cubicBezTo>
                <a:cubicBezTo>
                  <a:pt x="411771" y="955555"/>
                  <a:pt x="407886" y="955555"/>
                  <a:pt x="407886" y="955555"/>
                </a:cubicBezTo>
                <a:cubicBezTo>
                  <a:pt x="404001" y="959439"/>
                  <a:pt x="400117" y="959439"/>
                  <a:pt x="400117" y="959439"/>
                </a:cubicBezTo>
                <a:cubicBezTo>
                  <a:pt x="392347" y="963324"/>
                  <a:pt x="372924" y="971092"/>
                  <a:pt x="369040" y="967208"/>
                </a:cubicBezTo>
                <a:cubicBezTo>
                  <a:pt x="369040" y="967208"/>
                  <a:pt x="400117" y="947786"/>
                  <a:pt x="415655" y="943902"/>
                </a:cubicBezTo>
                <a:cubicBezTo>
                  <a:pt x="419540" y="943902"/>
                  <a:pt x="423424" y="940017"/>
                  <a:pt x="423424" y="940017"/>
                </a:cubicBezTo>
                <a:cubicBezTo>
                  <a:pt x="423424" y="940017"/>
                  <a:pt x="431194" y="936133"/>
                  <a:pt x="438963" y="932249"/>
                </a:cubicBezTo>
                <a:cubicBezTo>
                  <a:pt x="446732" y="928364"/>
                  <a:pt x="458386" y="920596"/>
                  <a:pt x="462271" y="920596"/>
                </a:cubicBezTo>
                <a:cubicBezTo>
                  <a:pt x="466155" y="916711"/>
                  <a:pt x="470040" y="912827"/>
                  <a:pt x="473924" y="912827"/>
                </a:cubicBezTo>
                <a:cubicBezTo>
                  <a:pt x="477809" y="912827"/>
                  <a:pt x="477809" y="912827"/>
                  <a:pt x="477809" y="908942"/>
                </a:cubicBezTo>
                <a:cubicBezTo>
                  <a:pt x="477809" y="908942"/>
                  <a:pt x="481694" y="908942"/>
                  <a:pt x="489463" y="905058"/>
                </a:cubicBezTo>
                <a:cubicBezTo>
                  <a:pt x="497232" y="901174"/>
                  <a:pt x="497232" y="901174"/>
                  <a:pt x="505001" y="905058"/>
                </a:cubicBezTo>
                <a:cubicBezTo>
                  <a:pt x="508886" y="908942"/>
                  <a:pt x="512771" y="905058"/>
                  <a:pt x="524425" y="901174"/>
                </a:cubicBezTo>
                <a:cubicBezTo>
                  <a:pt x="528309" y="897289"/>
                  <a:pt x="532194" y="897289"/>
                  <a:pt x="536078" y="897289"/>
                </a:cubicBezTo>
                <a:cubicBezTo>
                  <a:pt x="536078" y="893405"/>
                  <a:pt x="539963" y="893405"/>
                  <a:pt x="536078" y="889521"/>
                </a:cubicBezTo>
                <a:cubicBezTo>
                  <a:pt x="532194" y="885636"/>
                  <a:pt x="536078" y="877868"/>
                  <a:pt x="547732" y="877868"/>
                </a:cubicBezTo>
                <a:cubicBezTo>
                  <a:pt x="555501" y="873983"/>
                  <a:pt x="559386" y="873983"/>
                  <a:pt x="559386" y="870099"/>
                </a:cubicBezTo>
                <a:cubicBezTo>
                  <a:pt x="559386" y="870099"/>
                  <a:pt x="563271" y="870099"/>
                  <a:pt x="567155" y="870099"/>
                </a:cubicBezTo>
                <a:cubicBezTo>
                  <a:pt x="567155" y="870099"/>
                  <a:pt x="571040" y="870099"/>
                  <a:pt x="571040" y="866214"/>
                </a:cubicBezTo>
                <a:cubicBezTo>
                  <a:pt x="571040" y="866214"/>
                  <a:pt x="574925" y="862330"/>
                  <a:pt x="578809" y="862330"/>
                </a:cubicBezTo>
                <a:cubicBezTo>
                  <a:pt x="586578" y="858446"/>
                  <a:pt x="594348" y="854561"/>
                  <a:pt x="594348" y="854561"/>
                </a:cubicBezTo>
                <a:cubicBezTo>
                  <a:pt x="594348" y="850677"/>
                  <a:pt x="598232" y="850677"/>
                  <a:pt x="602117" y="850677"/>
                </a:cubicBezTo>
                <a:cubicBezTo>
                  <a:pt x="606002" y="850677"/>
                  <a:pt x="609886" y="846793"/>
                  <a:pt x="609886" y="846793"/>
                </a:cubicBezTo>
                <a:cubicBezTo>
                  <a:pt x="609886" y="846793"/>
                  <a:pt x="613771" y="842908"/>
                  <a:pt x="617655" y="842908"/>
                </a:cubicBezTo>
                <a:cubicBezTo>
                  <a:pt x="621540" y="842908"/>
                  <a:pt x="625425" y="842908"/>
                  <a:pt x="629309" y="839024"/>
                </a:cubicBezTo>
                <a:cubicBezTo>
                  <a:pt x="633194" y="835139"/>
                  <a:pt x="640963" y="827371"/>
                  <a:pt x="652617" y="823486"/>
                </a:cubicBezTo>
                <a:cubicBezTo>
                  <a:pt x="660387" y="819602"/>
                  <a:pt x="672040" y="815718"/>
                  <a:pt x="672040" y="811833"/>
                </a:cubicBezTo>
                <a:cubicBezTo>
                  <a:pt x="675925" y="811833"/>
                  <a:pt x="683694" y="807949"/>
                  <a:pt x="691464" y="804065"/>
                </a:cubicBezTo>
                <a:cubicBezTo>
                  <a:pt x="699233" y="804065"/>
                  <a:pt x="710887" y="800180"/>
                  <a:pt x="718656" y="792411"/>
                </a:cubicBezTo>
                <a:cubicBezTo>
                  <a:pt x="722541" y="788527"/>
                  <a:pt x="730310" y="784643"/>
                  <a:pt x="734194" y="784643"/>
                </a:cubicBezTo>
                <a:cubicBezTo>
                  <a:pt x="738079" y="788527"/>
                  <a:pt x="753618" y="776874"/>
                  <a:pt x="769156" y="769105"/>
                </a:cubicBezTo>
                <a:cubicBezTo>
                  <a:pt x="769156" y="765221"/>
                  <a:pt x="773041" y="765221"/>
                  <a:pt x="776925" y="765221"/>
                </a:cubicBezTo>
                <a:cubicBezTo>
                  <a:pt x="780810" y="765221"/>
                  <a:pt x="784695" y="761336"/>
                  <a:pt x="784695" y="761336"/>
                </a:cubicBezTo>
                <a:cubicBezTo>
                  <a:pt x="784695" y="761336"/>
                  <a:pt x="788579" y="761336"/>
                  <a:pt x="792464" y="761336"/>
                </a:cubicBezTo>
                <a:cubicBezTo>
                  <a:pt x="796349" y="761336"/>
                  <a:pt x="796349" y="757452"/>
                  <a:pt x="804118" y="753568"/>
                </a:cubicBezTo>
                <a:cubicBezTo>
                  <a:pt x="811887" y="741915"/>
                  <a:pt x="815772" y="741915"/>
                  <a:pt x="815772" y="749683"/>
                </a:cubicBezTo>
                <a:cubicBezTo>
                  <a:pt x="815772" y="753568"/>
                  <a:pt x="815772" y="757452"/>
                  <a:pt x="823541" y="757452"/>
                </a:cubicBezTo>
                <a:cubicBezTo>
                  <a:pt x="827426" y="757452"/>
                  <a:pt x="831310" y="757452"/>
                  <a:pt x="831310" y="761336"/>
                </a:cubicBezTo>
                <a:cubicBezTo>
                  <a:pt x="831310" y="765221"/>
                  <a:pt x="815772" y="765221"/>
                  <a:pt x="815772" y="761336"/>
                </a:cubicBezTo>
                <a:cubicBezTo>
                  <a:pt x="811887" y="753568"/>
                  <a:pt x="800233" y="761336"/>
                  <a:pt x="800233" y="765221"/>
                </a:cubicBezTo>
                <a:cubicBezTo>
                  <a:pt x="800233" y="769105"/>
                  <a:pt x="796349" y="772990"/>
                  <a:pt x="780810" y="776874"/>
                </a:cubicBezTo>
                <a:cubicBezTo>
                  <a:pt x="769156" y="780758"/>
                  <a:pt x="753618" y="784643"/>
                  <a:pt x="749733" y="788527"/>
                </a:cubicBezTo>
                <a:cubicBezTo>
                  <a:pt x="741964" y="792411"/>
                  <a:pt x="734194" y="796296"/>
                  <a:pt x="730310" y="796296"/>
                </a:cubicBezTo>
                <a:cubicBezTo>
                  <a:pt x="722541" y="796296"/>
                  <a:pt x="726425" y="800180"/>
                  <a:pt x="734194" y="800180"/>
                </a:cubicBezTo>
                <a:lnTo>
                  <a:pt x="738079" y="800180"/>
                </a:lnTo>
                <a:cubicBezTo>
                  <a:pt x="734194" y="804065"/>
                  <a:pt x="726425" y="807949"/>
                  <a:pt x="722541" y="807949"/>
                </a:cubicBezTo>
                <a:cubicBezTo>
                  <a:pt x="718656" y="811833"/>
                  <a:pt x="710887" y="815718"/>
                  <a:pt x="710887" y="815718"/>
                </a:cubicBezTo>
                <a:cubicBezTo>
                  <a:pt x="707002" y="815718"/>
                  <a:pt x="699233" y="815718"/>
                  <a:pt x="695348" y="819602"/>
                </a:cubicBezTo>
                <a:cubicBezTo>
                  <a:pt x="691464" y="823486"/>
                  <a:pt x="679809" y="827371"/>
                  <a:pt x="672040" y="827371"/>
                </a:cubicBezTo>
                <a:cubicBezTo>
                  <a:pt x="664271" y="831255"/>
                  <a:pt x="656502" y="835139"/>
                  <a:pt x="656502" y="835139"/>
                </a:cubicBezTo>
                <a:cubicBezTo>
                  <a:pt x="652617" y="839024"/>
                  <a:pt x="668156" y="839024"/>
                  <a:pt x="679809" y="835139"/>
                </a:cubicBezTo>
                <a:cubicBezTo>
                  <a:pt x="687579" y="831255"/>
                  <a:pt x="695348" y="827371"/>
                  <a:pt x="699233" y="827371"/>
                </a:cubicBezTo>
                <a:cubicBezTo>
                  <a:pt x="703117" y="827371"/>
                  <a:pt x="707002" y="823486"/>
                  <a:pt x="707002" y="823486"/>
                </a:cubicBezTo>
                <a:cubicBezTo>
                  <a:pt x="710887" y="819602"/>
                  <a:pt x="714771" y="819602"/>
                  <a:pt x="718656" y="819602"/>
                </a:cubicBezTo>
                <a:cubicBezTo>
                  <a:pt x="722541" y="819602"/>
                  <a:pt x="734194" y="811833"/>
                  <a:pt x="745848" y="807949"/>
                </a:cubicBezTo>
                <a:cubicBezTo>
                  <a:pt x="769156" y="800180"/>
                  <a:pt x="796349" y="792411"/>
                  <a:pt x="808002" y="788527"/>
                </a:cubicBezTo>
                <a:cubicBezTo>
                  <a:pt x="819656" y="784643"/>
                  <a:pt x="831310" y="780758"/>
                  <a:pt x="831310" y="780758"/>
                </a:cubicBezTo>
                <a:cubicBezTo>
                  <a:pt x="831310" y="776874"/>
                  <a:pt x="835195" y="776874"/>
                  <a:pt x="839079" y="776874"/>
                </a:cubicBezTo>
                <a:cubicBezTo>
                  <a:pt x="839079" y="776874"/>
                  <a:pt x="846849" y="772990"/>
                  <a:pt x="850733" y="772990"/>
                </a:cubicBezTo>
                <a:cubicBezTo>
                  <a:pt x="858503" y="765221"/>
                  <a:pt x="881810" y="757452"/>
                  <a:pt x="905118" y="745799"/>
                </a:cubicBezTo>
                <a:cubicBezTo>
                  <a:pt x="920657" y="741915"/>
                  <a:pt x="932310" y="738030"/>
                  <a:pt x="932310" y="734146"/>
                </a:cubicBezTo>
                <a:cubicBezTo>
                  <a:pt x="936195" y="730261"/>
                  <a:pt x="940080" y="726377"/>
                  <a:pt x="943964" y="730261"/>
                </a:cubicBezTo>
                <a:cubicBezTo>
                  <a:pt x="947849" y="730261"/>
                  <a:pt x="955618" y="726377"/>
                  <a:pt x="967272" y="722493"/>
                </a:cubicBezTo>
                <a:cubicBezTo>
                  <a:pt x="975041" y="718608"/>
                  <a:pt x="986695" y="714724"/>
                  <a:pt x="986695" y="714724"/>
                </a:cubicBezTo>
                <a:cubicBezTo>
                  <a:pt x="990580" y="714724"/>
                  <a:pt x="998349" y="710840"/>
                  <a:pt x="998349" y="706955"/>
                </a:cubicBezTo>
                <a:cubicBezTo>
                  <a:pt x="1002234" y="706955"/>
                  <a:pt x="1013887" y="703071"/>
                  <a:pt x="1021657" y="699187"/>
                </a:cubicBezTo>
                <a:cubicBezTo>
                  <a:pt x="1029426" y="699187"/>
                  <a:pt x="1041080" y="695302"/>
                  <a:pt x="1048849" y="691418"/>
                </a:cubicBezTo>
                <a:cubicBezTo>
                  <a:pt x="1056618" y="687533"/>
                  <a:pt x="1064387" y="683649"/>
                  <a:pt x="1068272" y="683649"/>
                </a:cubicBezTo>
                <a:cubicBezTo>
                  <a:pt x="1072157" y="683649"/>
                  <a:pt x="1076041" y="683649"/>
                  <a:pt x="1076041" y="679765"/>
                </a:cubicBezTo>
                <a:cubicBezTo>
                  <a:pt x="1079926" y="675880"/>
                  <a:pt x="1083810" y="671996"/>
                  <a:pt x="1111003" y="668112"/>
                </a:cubicBezTo>
                <a:cubicBezTo>
                  <a:pt x="1114887" y="664227"/>
                  <a:pt x="1122657" y="664227"/>
                  <a:pt x="1122657" y="660343"/>
                </a:cubicBezTo>
                <a:cubicBezTo>
                  <a:pt x="1126541" y="660343"/>
                  <a:pt x="1130426" y="656459"/>
                  <a:pt x="1130426" y="656459"/>
                </a:cubicBezTo>
                <a:cubicBezTo>
                  <a:pt x="1134311" y="656459"/>
                  <a:pt x="1138195" y="656459"/>
                  <a:pt x="1138195" y="656459"/>
                </a:cubicBezTo>
                <a:cubicBezTo>
                  <a:pt x="1138195" y="656459"/>
                  <a:pt x="1142080" y="652574"/>
                  <a:pt x="1145965" y="652574"/>
                </a:cubicBezTo>
                <a:cubicBezTo>
                  <a:pt x="1153734" y="648690"/>
                  <a:pt x="1161503" y="640921"/>
                  <a:pt x="1157618" y="637037"/>
                </a:cubicBezTo>
                <a:cubicBezTo>
                  <a:pt x="1153734" y="629268"/>
                  <a:pt x="1145965" y="633152"/>
                  <a:pt x="1126541" y="640921"/>
                </a:cubicBezTo>
                <a:cubicBezTo>
                  <a:pt x="1118772" y="644805"/>
                  <a:pt x="1107118" y="648690"/>
                  <a:pt x="1099349" y="648690"/>
                </a:cubicBezTo>
                <a:cubicBezTo>
                  <a:pt x="1087695" y="652574"/>
                  <a:pt x="1041080" y="668112"/>
                  <a:pt x="1021657" y="675880"/>
                </a:cubicBezTo>
                <a:cubicBezTo>
                  <a:pt x="990580" y="691418"/>
                  <a:pt x="975041" y="699187"/>
                  <a:pt x="975041" y="691418"/>
                </a:cubicBezTo>
                <a:cubicBezTo>
                  <a:pt x="975041" y="691418"/>
                  <a:pt x="982810" y="687533"/>
                  <a:pt x="990580" y="683649"/>
                </a:cubicBezTo>
                <a:cubicBezTo>
                  <a:pt x="1006118" y="675880"/>
                  <a:pt x="1010003" y="671996"/>
                  <a:pt x="994464" y="675880"/>
                </a:cubicBezTo>
                <a:cubicBezTo>
                  <a:pt x="990580" y="675880"/>
                  <a:pt x="990580" y="675880"/>
                  <a:pt x="986695" y="671996"/>
                </a:cubicBezTo>
                <a:cubicBezTo>
                  <a:pt x="986695" y="671996"/>
                  <a:pt x="982810" y="668112"/>
                  <a:pt x="978926" y="668112"/>
                </a:cubicBezTo>
                <a:cubicBezTo>
                  <a:pt x="975041" y="671996"/>
                  <a:pt x="951734" y="679765"/>
                  <a:pt x="947849" y="679765"/>
                </a:cubicBezTo>
                <a:cubicBezTo>
                  <a:pt x="940080" y="675880"/>
                  <a:pt x="955618" y="668112"/>
                  <a:pt x="971157" y="664227"/>
                </a:cubicBezTo>
                <a:cubicBezTo>
                  <a:pt x="982810" y="660343"/>
                  <a:pt x="994464" y="656459"/>
                  <a:pt x="1002234" y="652574"/>
                </a:cubicBezTo>
                <a:cubicBezTo>
                  <a:pt x="1006118" y="652574"/>
                  <a:pt x="1017772" y="648690"/>
                  <a:pt x="1025541" y="644805"/>
                </a:cubicBezTo>
                <a:cubicBezTo>
                  <a:pt x="1029426" y="640921"/>
                  <a:pt x="1037195" y="640921"/>
                  <a:pt x="1041080" y="637037"/>
                </a:cubicBezTo>
                <a:cubicBezTo>
                  <a:pt x="1041080" y="637037"/>
                  <a:pt x="1052734" y="633152"/>
                  <a:pt x="1064387" y="629268"/>
                </a:cubicBezTo>
                <a:cubicBezTo>
                  <a:pt x="1076041" y="625383"/>
                  <a:pt x="1087695" y="621499"/>
                  <a:pt x="1091580" y="621499"/>
                </a:cubicBezTo>
                <a:cubicBezTo>
                  <a:pt x="1095464" y="621499"/>
                  <a:pt x="1103234" y="617615"/>
                  <a:pt x="1107118" y="617615"/>
                </a:cubicBezTo>
                <a:cubicBezTo>
                  <a:pt x="1114887" y="613730"/>
                  <a:pt x="1118772" y="609846"/>
                  <a:pt x="1122657" y="609846"/>
                </a:cubicBezTo>
                <a:cubicBezTo>
                  <a:pt x="1130426" y="609846"/>
                  <a:pt x="1145965" y="605962"/>
                  <a:pt x="1153734" y="602077"/>
                </a:cubicBezTo>
                <a:cubicBezTo>
                  <a:pt x="1157618" y="594309"/>
                  <a:pt x="1157618" y="594309"/>
                  <a:pt x="1149849" y="590424"/>
                </a:cubicBezTo>
                <a:cubicBezTo>
                  <a:pt x="1145965" y="586540"/>
                  <a:pt x="1145965" y="586540"/>
                  <a:pt x="1126541" y="594309"/>
                </a:cubicBezTo>
                <a:cubicBezTo>
                  <a:pt x="1076041" y="613730"/>
                  <a:pt x="1064387" y="617615"/>
                  <a:pt x="1033310" y="633152"/>
                </a:cubicBezTo>
                <a:cubicBezTo>
                  <a:pt x="1021657" y="637037"/>
                  <a:pt x="1010003" y="640921"/>
                  <a:pt x="1006118" y="640921"/>
                </a:cubicBezTo>
                <a:cubicBezTo>
                  <a:pt x="1002234" y="640921"/>
                  <a:pt x="998349" y="644805"/>
                  <a:pt x="994464" y="644805"/>
                </a:cubicBezTo>
                <a:cubicBezTo>
                  <a:pt x="990580" y="648690"/>
                  <a:pt x="982810" y="652574"/>
                  <a:pt x="975041" y="652574"/>
                </a:cubicBezTo>
                <a:cubicBezTo>
                  <a:pt x="955618" y="660343"/>
                  <a:pt x="936195" y="671996"/>
                  <a:pt x="936195" y="675880"/>
                </a:cubicBezTo>
                <a:cubicBezTo>
                  <a:pt x="936195" y="675880"/>
                  <a:pt x="928426" y="679765"/>
                  <a:pt x="920657" y="683649"/>
                </a:cubicBezTo>
                <a:cubicBezTo>
                  <a:pt x="909003" y="687533"/>
                  <a:pt x="901233" y="691418"/>
                  <a:pt x="897349" y="695302"/>
                </a:cubicBezTo>
                <a:cubicBezTo>
                  <a:pt x="893464" y="695302"/>
                  <a:pt x="885695" y="699187"/>
                  <a:pt x="881810" y="699187"/>
                </a:cubicBezTo>
                <a:cubicBezTo>
                  <a:pt x="877926" y="699187"/>
                  <a:pt x="874041" y="703071"/>
                  <a:pt x="870156" y="703071"/>
                </a:cubicBezTo>
                <a:cubicBezTo>
                  <a:pt x="866272" y="706955"/>
                  <a:pt x="854618" y="710840"/>
                  <a:pt x="842964" y="714724"/>
                </a:cubicBezTo>
                <a:cubicBezTo>
                  <a:pt x="823541" y="722493"/>
                  <a:pt x="780810" y="741915"/>
                  <a:pt x="753618" y="753568"/>
                </a:cubicBezTo>
                <a:cubicBezTo>
                  <a:pt x="745848" y="757452"/>
                  <a:pt x="734194" y="765221"/>
                  <a:pt x="726425" y="765221"/>
                </a:cubicBezTo>
                <a:cubicBezTo>
                  <a:pt x="718656" y="769105"/>
                  <a:pt x="707002" y="769105"/>
                  <a:pt x="707002" y="772990"/>
                </a:cubicBezTo>
                <a:cubicBezTo>
                  <a:pt x="703117" y="772990"/>
                  <a:pt x="695348" y="776874"/>
                  <a:pt x="691464" y="776874"/>
                </a:cubicBezTo>
                <a:cubicBezTo>
                  <a:pt x="687579" y="776874"/>
                  <a:pt x="687579" y="776874"/>
                  <a:pt x="687579" y="780758"/>
                </a:cubicBezTo>
                <a:cubicBezTo>
                  <a:pt x="687579" y="780758"/>
                  <a:pt x="679809" y="784643"/>
                  <a:pt x="672040" y="784643"/>
                </a:cubicBezTo>
                <a:cubicBezTo>
                  <a:pt x="664271" y="788527"/>
                  <a:pt x="652617" y="792411"/>
                  <a:pt x="644848" y="796296"/>
                </a:cubicBezTo>
                <a:cubicBezTo>
                  <a:pt x="633194" y="804065"/>
                  <a:pt x="621540" y="807949"/>
                  <a:pt x="613771" y="807949"/>
                </a:cubicBezTo>
                <a:cubicBezTo>
                  <a:pt x="590463" y="815718"/>
                  <a:pt x="571040" y="819602"/>
                  <a:pt x="559386" y="827371"/>
                </a:cubicBezTo>
                <a:cubicBezTo>
                  <a:pt x="551617" y="831255"/>
                  <a:pt x="539963" y="835139"/>
                  <a:pt x="532194" y="835139"/>
                </a:cubicBezTo>
                <a:cubicBezTo>
                  <a:pt x="528309" y="835139"/>
                  <a:pt x="516655" y="839024"/>
                  <a:pt x="508886" y="842908"/>
                </a:cubicBezTo>
                <a:cubicBezTo>
                  <a:pt x="493348" y="846793"/>
                  <a:pt x="493348" y="846793"/>
                  <a:pt x="473924" y="858446"/>
                </a:cubicBezTo>
                <a:cubicBezTo>
                  <a:pt x="466155" y="862330"/>
                  <a:pt x="462271" y="866214"/>
                  <a:pt x="458386" y="866214"/>
                </a:cubicBezTo>
                <a:cubicBezTo>
                  <a:pt x="450617" y="866214"/>
                  <a:pt x="438963" y="870099"/>
                  <a:pt x="435078" y="873983"/>
                </a:cubicBezTo>
                <a:cubicBezTo>
                  <a:pt x="431194" y="877868"/>
                  <a:pt x="427309" y="881752"/>
                  <a:pt x="423424" y="881752"/>
                </a:cubicBezTo>
                <a:cubicBezTo>
                  <a:pt x="419540" y="885636"/>
                  <a:pt x="415655" y="885636"/>
                  <a:pt x="411771" y="889521"/>
                </a:cubicBezTo>
                <a:cubicBezTo>
                  <a:pt x="407886" y="893405"/>
                  <a:pt x="404001" y="893405"/>
                  <a:pt x="400117" y="893405"/>
                </a:cubicBezTo>
                <a:cubicBezTo>
                  <a:pt x="396232" y="889521"/>
                  <a:pt x="396232" y="885636"/>
                  <a:pt x="404001" y="881752"/>
                </a:cubicBezTo>
                <a:cubicBezTo>
                  <a:pt x="407886" y="881752"/>
                  <a:pt x="415655" y="877868"/>
                  <a:pt x="419540" y="873983"/>
                </a:cubicBezTo>
                <a:cubicBezTo>
                  <a:pt x="427309" y="870099"/>
                  <a:pt x="438963" y="862330"/>
                  <a:pt x="458386" y="854561"/>
                </a:cubicBezTo>
                <a:cubicBezTo>
                  <a:pt x="462271" y="854561"/>
                  <a:pt x="466155" y="850677"/>
                  <a:pt x="466155" y="846793"/>
                </a:cubicBezTo>
                <a:cubicBezTo>
                  <a:pt x="470040" y="842908"/>
                  <a:pt x="485578" y="831255"/>
                  <a:pt x="505001" y="823486"/>
                </a:cubicBezTo>
                <a:cubicBezTo>
                  <a:pt x="516655" y="819602"/>
                  <a:pt x="524425" y="815718"/>
                  <a:pt x="539963" y="804065"/>
                </a:cubicBezTo>
                <a:cubicBezTo>
                  <a:pt x="543848" y="800180"/>
                  <a:pt x="551617" y="800180"/>
                  <a:pt x="551617" y="800180"/>
                </a:cubicBezTo>
                <a:cubicBezTo>
                  <a:pt x="563271" y="804065"/>
                  <a:pt x="594348" y="792411"/>
                  <a:pt x="594348" y="784643"/>
                </a:cubicBezTo>
                <a:cubicBezTo>
                  <a:pt x="594348" y="780758"/>
                  <a:pt x="598232" y="776874"/>
                  <a:pt x="602117" y="780758"/>
                </a:cubicBezTo>
                <a:cubicBezTo>
                  <a:pt x="609886" y="780758"/>
                  <a:pt x="613771" y="776874"/>
                  <a:pt x="613771" y="776874"/>
                </a:cubicBezTo>
                <a:cubicBezTo>
                  <a:pt x="613771" y="772990"/>
                  <a:pt x="621540" y="769105"/>
                  <a:pt x="629309" y="769105"/>
                </a:cubicBezTo>
                <a:cubicBezTo>
                  <a:pt x="637079" y="765221"/>
                  <a:pt x="644848" y="761336"/>
                  <a:pt x="644848" y="761336"/>
                </a:cubicBezTo>
                <a:cubicBezTo>
                  <a:pt x="644848" y="761336"/>
                  <a:pt x="644848" y="757452"/>
                  <a:pt x="648732" y="757452"/>
                </a:cubicBezTo>
                <a:cubicBezTo>
                  <a:pt x="656502" y="757452"/>
                  <a:pt x="660387" y="753568"/>
                  <a:pt x="660387" y="749683"/>
                </a:cubicBezTo>
                <a:cubicBezTo>
                  <a:pt x="660387" y="749683"/>
                  <a:pt x="664271" y="745799"/>
                  <a:pt x="675925" y="745799"/>
                </a:cubicBezTo>
                <a:cubicBezTo>
                  <a:pt x="683694" y="745799"/>
                  <a:pt x="695348" y="738030"/>
                  <a:pt x="695348" y="734146"/>
                </a:cubicBezTo>
                <a:cubicBezTo>
                  <a:pt x="695348" y="734146"/>
                  <a:pt x="699233" y="730261"/>
                  <a:pt x="703117" y="730261"/>
                </a:cubicBezTo>
                <a:cubicBezTo>
                  <a:pt x="718656" y="730261"/>
                  <a:pt x="726425" y="726377"/>
                  <a:pt x="741964" y="714724"/>
                </a:cubicBezTo>
                <a:cubicBezTo>
                  <a:pt x="753618" y="710840"/>
                  <a:pt x="761387" y="706955"/>
                  <a:pt x="761387" y="703071"/>
                </a:cubicBezTo>
                <a:cubicBezTo>
                  <a:pt x="765271" y="703071"/>
                  <a:pt x="769156" y="703071"/>
                  <a:pt x="773041" y="699187"/>
                </a:cubicBezTo>
                <a:cubicBezTo>
                  <a:pt x="776925" y="699187"/>
                  <a:pt x="784695" y="695302"/>
                  <a:pt x="788579" y="695302"/>
                </a:cubicBezTo>
                <a:cubicBezTo>
                  <a:pt x="792464" y="695302"/>
                  <a:pt x="796349" y="691418"/>
                  <a:pt x="800233" y="683649"/>
                </a:cubicBezTo>
                <a:cubicBezTo>
                  <a:pt x="808002" y="679765"/>
                  <a:pt x="811887" y="675880"/>
                  <a:pt x="815772" y="675880"/>
                </a:cubicBezTo>
                <a:cubicBezTo>
                  <a:pt x="823541" y="675880"/>
                  <a:pt x="858503" y="664227"/>
                  <a:pt x="862387" y="656459"/>
                </a:cubicBezTo>
                <a:cubicBezTo>
                  <a:pt x="862387" y="652574"/>
                  <a:pt x="866272" y="652574"/>
                  <a:pt x="870156" y="652574"/>
                </a:cubicBezTo>
                <a:cubicBezTo>
                  <a:pt x="874041" y="652574"/>
                  <a:pt x="881810" y="648690"/>
                  <a:pt x="885695" y="644805"/>
                </a:cubicBezTo>
                <a:cubicBezTo>
                  <a:pt x="889580" y="644805"/>
                  <a:pt x="897349" y="640921"/>
                  <a:pt x="905118" y="637037"/>
                </a:cubicBezTo>
                <a:cubicBezTo>
                  <a:pt x="928426" y="633152"/>
                  <a:pt x="940080" y="629268"/>
                  <a:pt x="955618" y="617615"/>
                </a:cubicBezTo>
                <a:cubicBezTo>
                  <a:pt x="963387" y="613730"/>
                  <a:pt x="971157" y="609846"/>
                  <a:pt x="975041" y="609846"/>
                </a:cubicBezTo>
                <a:cubicBezTo>
                  <a:pt x="975041" y="609846"/>
                  <a:pt x="982810" y="609846"/>
                  <a:pt x="986695" y="605962"/>
                </a:cubicBezTo>
                <a:cubicBezTo>
                  <a:pt x="990580" y="602077"/>
                  <a:pt x="998349" y="598193"/>
                  <a:pt x="998349" y="598193"/>
                </a:cubicBezTo>
                <a:cubicBezTo>
                  <a:pt x="1002234" y="598193"/>
                  <a:pt x="1006118" y="594309"/>
                  <a:pt x="1013887" y="594309"/>
                </a:cubicBezTo>
                <a:cubicBezTo>
                  <a:pt x="1017772" y="590424"/>
                  <a:pt x="1025541" y="590424"/>
                  <a:pt x="1025541" y="590424"/>
                </a:cubicBezTo>
                <a:cubicBezTo>
                  <a:pt x="1033310" y="590424"/>
                  <a:pt x="1044964" y="582655"/>
                  <a:pt x="1052734" y="574887"/>
                </a:cubicBezTo>
                <a:cubicBezTo>
                  <a:pt x="1056618" y="574887"/>
                  <a:pt x="1060503" y="571002"/>
                  <a:pt x="1064387" y="571002"/>
                </a:cubicBezTo>
                <a:cubicBezTo>
                  <a:pt x="1068272" y="567118"/>
                  <a:pt x="1072157" y="567118"/>
                  <a:pt x="1072157" y="567118"/>
                </a:cubicBezTo>
                <a:cubicBezTo>
                  <a:pt x="1072157" y="563234"/>
                  <a:pt x="1076041" y="563234"/>
                  <a:pt x="1079926" y="563234"/>
                </a:cubicBezTo>
                <a:cubicBezTo>
                  <a:pt x="1083810" y="563234"/>
                  <a:pt x="1087695" y="559349"/>
                  <a:pt x="1087695" y="559349"/>
                </a:cubicBezTo>
                <a:cubicBezTo>
                  <a:pt x="1087695" y="559349"/>
                  <a:pt x="1091580" y="555465"/>
                  <a:pt x="1095464" y="555465"/>
                </a:cubicBezTo>
                <a:cubicBezTo>
                  <a:pt x="1095464" y="559349"/>
                  <a:pt x="1103234" y="555465"/>
                  <a:pt x="1103234" y="555465"/>
                </a:cubicBezTo>
                <a:cubicBezTo>
                  <a:pt x="1107118" y="551580"/>
                  <a:pt x="1114887" y="547696"/>
                  <a:pt x="1118772" y="547696"/>
                </a:cubicBezTo>
                <a:cubicBezTo>
                  <a:pt x="1122657" y="547696"/>
                  <a:pt x="1126541" y="547696"/>
                  <a:pt x="1126541" y="543812"/>
                </a:cubicBezTo>
                <a:cubicBezTo>
                  <a:pt x="1126541" y="543812"/>
                  <a:pt x="1134311" y="539927"/>
                  <a:pt x="1138195" y="543812"/>
                </a:cubicBezTo>
                <a:cubicBezTo>
                  <a:pt x="1138195" y="547696"/>
                  <a:pt x="1142080" y="543812"/>
                  <a:pt x="1145965" y="539927"/>
                </a:cubicBezTo>
                <a:cubicBezTo>
                  <a:pt x="1145965" y="536043"/>
                  <a:pt x="1149849" y="536043"/>
                  <a:pt x="1157618" y="536043"/>
                </a:cubicBezTo>
                <a:cubicBezTo>
                  <a:pt x="1165388" y="536043"/>
                  <a:pt x="1169272" y="532159"/>
                  <a:pt x="1173157" y="528274"/>
                </a:cubicBezTo>
                <a:cubicBezTo>
                  <a:pt x="1173157" y="528274"/>
                  <a:pt x="1177042" y="524390"/>
                  <a:pt x="1184811" y="524390"/>
                </a:cubicBezTo>
                <a:cubicBezTo>
                  <a:pt x="1192580" y="524390"/>
                  <a:pt x="1196465" y="520506"/>
                  <a:pt x="1208119" y="516621"/>
                </a:cubicBezTo>
                <a:cubicBezTo>
                  <a:pt x="1215888" y="508852"/>
                  <a:pt x="1227542" y="504968"/>
                  <a:pt x="1250849" y="501084"/>
                </a:cubicBezTo>
                <a:cubicBezTo>
                  <a:pt x="1254734" y="497199"/>
                  <a:pt x="1262504" y="497199"/>
                  <a:pt x="1262504" y="493315"/>
                </a:cubicBezTo>
                <a:cubicBezTo>
                  <a:pt x="1262504" y="493315"/>
                  <a:pt x="1274158" y="489431"/>
                  <a:pt x="1285811" y="485546"/>
                </a:cubicBezTo>
                <a:cubicBezTo>
                  <a:pt x="1297465" y="481662"/>
                  <a:pt x="1309119" y="473893"/>
                  <a:pt x="1316888" y="473893"/>
                </a:cubicBezTo>
                <a:cubicBezTo>
                  <a:pt x="1328542" y="466124"/>
                  <a:pt x="1344081" y="462240"/>
                  <a:pt x="1363504" y="458356"/>
                </a:cubicBezTo>
                <a:cubicBezTo>
                  <a:pt x="1367389" y="454471"/>
                  <a:pt x="1375158" y="454471"/>
                  <a:pt x="1375158" y="454471"/>
                </a:cubicBezTo>
                <a:cubicBezTo>
                  <a:pt x="1375158" y="450587"/>
                  <a:pt x="1379042" y="450587"/>
                  <a:pt x="1382927" y="450587"/>
                </a:cubicBezTo>
                <a:cubicBezTo>
                  <a:pt x="1386812" y="450587"/>
                  <a:pt x="1390696" y="446702"/>
                  <a:pt x="1390696" y="446702"/>
                </a:cubicBezTo>
                <a:cubicBezTo>
                  <a:pt x="1390696" y="446702"/>
                  <a:pt x="1394581" y="442818"/>
                  <a:pt x="1398466" y="442818"/>
                </a:cubicBezTo>
                <a:cubicBezTo>
                  <a:pt x="1414004" y="438934"/>
                  <a:pt x="1425658" y="435049"/>
                  <a:pt x="1433427" y="431165"/>
                </a:cubicBezTo>
                <a:cubicBezTo>
                  <a:pt x="1437312" y="427281"/>
                  <a:pt x="1448966" y="423396"/>
                  <a:pt x="1456735" y="423396"/>
                </a:cubicBezTo>
                <a:cubicBezTo>
                  <a:pt x="1464504" y="419512"/>
                  <a:pt x="1472273" y="415628"/>
                  <a:pt x="1476158" y="415628"/>
                </a:cubicBezTo>
                <a:cubicBezTo>
                  <a:pt x="1480043" y="411743"/>
                  <a:pt x="1483927" y="411743"/>
                  <a:pt x="1487812" y="411743"/>
                </a:cubicBezTo>
                <a:cubicBezTo>
                  <a:pt x="1491697" y="411743"/>
                  <a:pt x="1495581" y="411743"/>
                  <a:pt x="1499466" y="407859"/>
                </a:cubicBezTo>
                <a:cubicBezTo>
                  <a:pt x="1503350" y="407859"/>
                  <a:pt x="1515004" y="403974"/>
                  <a:pt x="1526658" y="400090"/>
                </a:cubicBezTo>
                <a:cubicBezTo>
                  <a:pt x="1538312" y="396206"/>
                  <a:pt x="1561620" y="388437"/>
                  <a:pt x="1577158" y="384553"/>
                </a:cubicBezTo>
                <a:cubicBezTo>
                  <a:pt x="1596581" y="376784"/>
                  <a:pt x="1612120" y="372900"/>
                  <a:pt x="1619889" y="369015"/>
                </a:cubicBezTo>
                <a:cubicBezTo>
                  <a:pt x="1627658" y="365131"/>
                  <a:pt x="1631543" y="365131"/>
                  <a:pt x="1635427" y="365131"/>
                </a:cubicBezTo>
                <a:cubicBezTo>
                  <a:pt x="1639312" y="369015"/>
                  <a:pt x="1643197" y="369015"/>
                  <a:pt x="1643197" y="365131"/>
                </a:cubicBezTo>
                <a:cubicBezTo>
                  <a:pt x="1643197" y="361246"/>
                  <a:pt x="1647081" y="361246"/>
                  <a:pt x="1650966" y="361246"/>
                </a:cubicBezTo>
                <a:cubicBezTo>
                  <a:pt x="1670389" y="357362"/>
                  <a:pt x="1678158" y="357362"/>
                  <a:pt x="1678158" y="353478"/>
                </a:cubicBezTo>
                <a:cubicBezTo>
                  <a:pt x="1682043" y="349593"/>
                  <a:pt x="1689812" y="345709"/>
                  <a:pt x="1697581" y="345709"/>
                </a:cubicBezTo>
                <a:cubicBezTo>
                  <a:pt x="1709235" y="341825"/>
                  <a:pt x="1720889" y="337940"/>
                  <a:pt x="1728658" y="334056"/>
                </a:cubicBezTo>
                <a:cubicBezTo>
                  <a:pt x="1732543" y="334056"/>
                  <a:pt x="1744197" y="330171"/>
                  <a:pt x="1748082" y="330171"/>
                </a:cubicBezTo>
                <a:cubicBezTo>
                  <a:pt x="1748082" y="330171"/>
                  <a:pt x="1759735" y="326287"/>
                  <a:pt x="1767505" y="322403"/>
                </a:cubicBezTo>
                <a:cubicBezTo>
                  <a:pt x="1775274" y="322403"/>
                  <a:pt x="1786928" y="318518"/>
                  <a:pt x="1790812" y="318518"/>
                </a:cubicBezTo>
                <a:cubicBezTo>
                  <a:pt x="1794697" y="318518"/>
                  <a:pt x="1798582" y="318518"/>
                  <a:pt x="1802466" y="318518"/>
                </a:cubicBezTo>
                <a:cubicBezTo>
                  <a:pt x="1802466" y="314634"/>
                  <a:pt x="1806351" y="314634"/>
                  <a:pt x="1806351" y="314634"/>
                </a:cubicBezTo>
                <a:cubicBezTo>
                  <a:pt x="1810236" y="314634"/>
                  <a:pt x="1814121" y="314634"/>
                  <a:pt x="1818005" y="310750"/>
                </a:cubicBezTo>
                <a:cubicBezTo>
                  <a:pt x="1825774" y="306865"/>
                  <a:pt x="1841313" y="302981"/>
                  <a:pt x="1868505" y="295212"/>
                </a:cubicBezTo>
                <a:cubicBezTo>
                  <a:pt x="1884044" y="291328"/>
                  <a:pt x="1903467" y="287443"/>
                  <a:pt x="1915121" y="283559"/>
                </a:cubicBezTo>
                <a:cubicBezTo>
                  <a:pt x="1926775" y="279675"/>
                  <a:pt x="1942313" y="275790"/>
                  <a:pt x="1953967" y="275790"/>
                </a:cubicBezTo>
                <a:cubicBezTo>
                  <a:pt x="1961736" y="271906"/>
                  <a:pt x="1973390" y="271906"/>
                  <a:pt x="1981160" y="268022"/>
                </a:cubicBezTo>
                <a:cubicBezTo>
                  <a:pt x="1988929" y="268022"/>
                  <a:pt x="2004467" y="260253"/>
                  <a:pt x="2016121" y="256368"/>
                </a:cubicBezTo>
                <a:cubicBezTo>
                  <a:pt x="2031660" y="252484"/>
                  <a:pt x="2043314" y="248600"/>
                  <a:pt x="2043314" y="252484"/>
                </a:cubicBezTo>
                <a:cubicBezTo>
                  <a:pt x="2047198" y="252484"/>
                  <a:pt x="2047198" y="252484"/>
                  <a:pt x="2051083" y="248600"/>
                </a:cubicBezTo>
                <a:cubicBezTo>
                  <a:pt x="2051083" y="248600"/>
                  <a:pt x="2058852" y="244715"/>
                  <a:pt x="2062737" y="244715"/>
                </a:cubicBezTo>
                <a:cubicBezTo>
                  <a:pt x="2066621" y="244715"/>
                  <a:pt x="2074391" y="240831"/>
                  <a:pt x="2078275" y="240831"/>
                </a:cubicBezTo>
                <a:cubicBezTo>
                  <a:pt x="2086045" y="236947"/>
                  <a:pt x="2086045" y="236947"/>
                  <a:pt x="2086045" y="240831"/>
                </a:cubicBezTo>
                <a:cubicBezTo>
                  <a:pt x="2086045" y="240831"/>
                  <a:pt x="2086045" y="244715"/>
                  <a:pt x="2078275" y="244715"/>
                </a:cubicBezTo>
                <a:cubicBezTo>
                  <a:pt x="2066621" y="248600"/>
                  <a:pt x="2070506" y="252484"/>
                  <a:pt x="2086045" y="248600"/>
                </a:cubicBezTo>
                <a:cubicBezTo>
                  <a:pt x="2101583" y="244715"/>
                  <a:pt x="2105468" y="248600"/>
                  <a:pt x="2093814" y="252484"/>
                </a:cubicBezTo>
                <a:cubicBezTo>
                  <a:pt x="2089929" y="252484"/>
                  <a:pt x="2082160" y="252484"/>
                  <a:pt x="2074391" y="256368"/>
                </a:cubicBezTo>
                <a:cubicBezTo>
                  <a:pt x="2066621" y="256368"/>
                  <a:pt x="2054968" y="260253"/>
                  <a:pt x="2051083" y="260253"/>
                </a:cubicBezTo>
                <a:cubicBezTo>
                  <a:pt x="2043314" y="260253"/>
                  <a:pt x="2016121" y="271906"/>
                  <a:pt x="2012237" y="275790"/>
                </a:cubicBezTo>
                <a:cubicBezTo>
                  <a:pt x="2008352" y="279675"/>
                  <a:pt x="2023890" y="279675"/>
                  <a:pt x="2031660" y="279675"/>
                </a:cubicBezTo>
                <a:cubicBezTo>
                  <a:pt x="2035544" y="275790"/>
                  <a:pt x="2039429" y="275790"/>
                  <a:pt x="2035544" y="279675"/>
                </a:cubicBezTo>
                <a:cubicBezTo>
                  <a:pt x="2035544" y="279675"/>
                  <a:pt x="2031660" y="279675"/>
                  <a:pt x="2023890" y="283559"/>
                </a:cubicBezTo>
                <a:cubicBezTo>
                  <a:pt x="2020006" y="283559"/>
                  <a:pt x="2016121" y="287443"/>
                  <a:pt x="2016121" y="287443"/>
                </a:cubicBezTo>
                <a:cubicBezTo>
                  <a:pt x="2012237" y="291328"/>
                  <a:pt x="2016121" y="291328"/>
                  <a:pt x="2023890" y="291328"/>
                </a:cubicBezTo>
                <a:cubicBezTo>
                  <a:pt x="2043314" y="287443"/>
                  <a:pt x="2047198" y="283559"/>
                  <a:pt x="2043314" y="279675"/>
                </a:cubicBezTo>
                <a:cubicBezTo>
                  <a:pt x="2043314" y="271906"/>
                  <a:pt x="2051083" y="271906"/>
                  <a:pt x="2054968" y="275790"/>
                </a:cubicBezTo>
                <a:cubicBezTo>
                  <a:pt x="2058852" y="275790"/>
                  <a:pt x="2062737" y="275790"/>
                  <a:pt x="2062737" y="275790"/>
                </a:cubicBezTo>
                <a:cubicBezTo>
                  <a:pt x="2066621" y="275790"/>
                  <a:pt x="2074391" y="271906"/>
                  <a:pt x="2082160" y="271906"/>
                </a:cubicBezTo>
                <a:cubicBezTo>
                  <a:pt x="2089929" y="271906"/>
                  <a:pt x="2097698" y="268022"/>
                  <a:pt x="2101583" y="264137"/>
                </a:cubicBezTo>
                <a:cubicBezTo>
                  <a:pt x="2105468" y="260253"/>
                  <a:pt x="2113237" y="260253"/>
                  <a:pt x="2121006" y="260253"/>
                </a:cubicBezTo>
                <a:cubicBezTo>
                  <a:pt x="2128775" y="260253"/>
                  <a:pt x="2128775" y="260253"/>
                  <a:pt x="2128775" y="256368"/>
                </a:cubicBezTo>
                <a:cubicBezTo>
                  <a:pt x="2124891" y="248600"/>
                  <a:pt x="2152083" y="233062"/>
                  <a:pt x="2163737" y="233062"/>
                </a:cubicBezTo>
                <a:cubicBezTo>
                  <a:pt x="2167622" y="233062"/>
                  <a:pt x="2183160" y="229178"/>
                  <a:pt x="2194814" y="225293"/>
                </a:cubicBezTo>
                <a:cubicBezTo>
                  <a:pt x="2225891" y="217525"/>
                  <a:pt x="2264737" y="205872"/>
                  <a:pt x="2280276" y="205872"/>
                </a:cubicBezTo>
                <a:cubicBezTo>
                  <a:pt x="2303583" y="198103"/>
                  <a:pt x="2323007" y="194218"/>
                  <a:pt x="2323007" y="190334"/>
                </a:cubicBezTo>
                <a:cubicBezTo>
                  <a:pt x="2326891" y="190334"/>
                  <a:pt x="2334660" y="190334"/>
                  <a:pt x="2338545" y="190334"/>
                </a:cubicBezTo>
                <a:cubicBezTo>
                  <a:pt x="2350199" y="186450"/>
                  <a:pt x="2354084" y="186450"/>
                  <a:pt x="2361853" y="182565"/>
                </a:cubicBezTo>
                <a:cubicBezTo>
                  <a:pt x="2365737" y="178681"/>
                  <a:pt x="2373507" y="174797"/>
                  <a:pt x="2377392" y="174797"/>
                </a:cubicBezTo>
                <a:cubicBezTo>
                  <a:pt x="2381276" y="174797"/>
                  <a:pt x="2381276" y="174797"/>
                  <a:pt x="2381276" y="174797"/>
                </a:cubicBezTo>
                <a:cubicBezTo>
                  <a:pt x="2373507" y="178681"/>
                  <a:pt x="2373507" y="182565"/>
                  <a:pt x="2385161" y="182565"/>
                </a:cubicBezTo>
                <a:cubicBezTo>
                  <a:pt x="2396815" y="182565"/>
                  <a:pt x="2400699" y="178681"/>
                  <a:pt x="2396815" y="174797"/>
                </a:cubicBezTo>
                <a:cubicBezTo>
                  <a:pt x="2396815" y="170912"/>
                  <a:pt x="2396815" y="170912"/>
                  <a:pt x="2400699" y="170912"/>
                </a:cubicBezTo>
                <a:cubicBezTo>
                  <a:pt x="2404584" y="170912"/>
                  <a:pt x="2408469" y="174797"/>
                  <a:pt x="2404584" y="174797"/>
                </a:cubicBezTo>
                <a:cubicBezTo>
                  <a:pt x="2400699" y="178681"/>
                  <a:pt x="2408469" y="182565"/>
                  <a:pt x="2416238" y="182565"/>
                </a:cubicBezTo>
                <a:cubicBezTo>
                  <a:pt x="2420122" y="178681"/>
                  <a:pt x="2424007" y="182565"/>
                  <a:pt x="2424007" y="182565"/>
                </a:cubicBezTo>
                <a:cubicBezTo>
                  <a:pt x="2424007" y="182565"/>
                  <a:pt x="2424007" y="186450"/>
                  <a:pt x="2416238" y="186450"/>
                </a:cubicBezTo>
                <a:cubicBezTo>
                  <a:pt x="2412353" y="186450"/>
                  <a:pt x="2400699" y="186450"/>
                  <a:pt x="2392930" y="190334"/>
                </a:cubicBezTo>
                <a:cubicBezTo>
                  <a:pt x="2385161" y="194218"/>
                  <a:pt x="2377392" y="194218"/>
                  <a:pt x="2373507" y="194218"/>
                </a:cubicBezTo>
                <a:cubicBezTo>
                  <a:pt x="2369622" y="194218"/>
                  <a:pt x="2365737" y="198103"/>
                  <a:pt x="2361853" y="198103"/>
                </a:cubicBezTo>
                <a:cubicBezTo>
                  <a:pt x="2354084" y="201987"/>
                  <a:pt x="2354084" y="201987"/>
                  <a:pt x="2354084" y="201987"/>
                </a:cubicBezTo>
                <a:cubicBezTo>
                  <a:pt x="2361853" y="205872"/>
                  <a:pt x="2361853" y="205872"/>
                  <a:pt x="2361853" y="205872"/>
                </a:cubicBezTo>
                <a:cubicBezTo>
                  <a:pt x="2365737" y="205872"/>
                  <a:pt x="2373507" y="201987"/>
                  <a:pt x="2377392" y="201987"/>
                </a:cubicBezTo>
                <a:cubicBezTo>
                  <a:pt x="2381276" y="201987"/>
                  <a:pt x="2385161" y="198103"/>
                  <a:pt x="2385161" y="201987"/>
                </a:cubicBezTo>
                <a:cubicBezTo>
                  <a:pt x="2389045" y="201987"/>
                  <a:pt x="2439546" y="186450"/>
                  <a:pt x="2443430" y="182565"/>
                </a:cubicBezTo>
                <a:cubicBezTo>
                  <a:pt x="2443430" y="178681"/>
                  <a:pt x="2447315" y="178681"/>
                  <a:pt x="2451199" y="178681"/>
                </a:cubicBezTo>
                <a:cubicBezTo>
                  <a:pt x="2455084" y="178681"/>
                  <a:pt x="2455084" y="178681"/>
                  <a:pt x="2451199" y="182565"/>
                </a:cubicBezTo>
                <a:cubicBezTo>
                  <a:pt x="2451199" y="186450"/>
                  <a:pt x="2455084" y="186450"/>
                  <a:pt x="2482276" y="182565"/>
                </a:cubicBezTo>
                <a:cubicBezTo>
                  <a:pt x="2501700" y="178681"/>
                  <a:pt x="2521123" y="174797"/>
                  <a:pt x="2528892" y="174797"/>
                </a:cubicBezTo>
                <a:cubicBezTo>
                  <a:pt x="2536661" y="174797"/>
                  <a:pt x="2552200" y="170912"/>
                  <a:pt x="2567738" y="167028"/>
                </a:cubicBezTo>
                <a:cubicBezTo>
                  <a:pt x="2583277" y="163144"/>
                  <a:pt x="2602700" y="159259"/>
                  <a:pt x="2610469" y="159259"/>
                </a:cubicBezTo>
                <a:cubicBezTo>
                  <a:pt x="2614354" y="159259"/>
                  <a:pt x="2626008" y="155375"/>
                  <a:pt x="2633777" y="155375"/>
                </a:cubicBezTo>
                <a:cubicBezTo>
                  <a:pt x="2637661" y="151490"/>
                  <a:pt x="2649315" y="151490"/>
                  <a:pt x="2660969" y="147606"/>
                </a:cubicBezTo>
                <a:cubicBezTo>
                  <a:pt x="2668738" y="147606"/>
                  <a:pt x="2692046" y="143722"/>
                  <a:pt x="2711469" y="139837"/>
                </a:cubicBezTo>
                <a:cubicBezTo>
                  <a:pt x="2742546" y="135953"/>
                  <a:pt x="2765854" y="132069"/>
                  <a:pt x="2777508" y="128184"/>
                </a:cubicBezTo>
                <a:cubicBezTo>
                  <a:pt x="2777508" y="124300"/>
                  <a:pt x="2789162" y="124300"/>
                  <a:pt x="2796931" y="124300"/>
                </a:cubicBezTo>
                <a:cubicBezTo>
                  <a:pt x="2808585" y="120415"/>
                  <a:pt x="2816354" y="120415"/>
                  <a:pt x="2816354" y="116531"/>
                </a:cubicBezTo>
                <a:cubicBezTo>
                  <a:pt x="2816354" y="112647"/>
                  <a:pt x="2851316" y="104878"/>
                  <a:pt x="2874623" y="104878"/>
                </a:cubicBezTo>
                <a:cubicBezTo>
                  <a:pt x="2878508" y="104878"/>
                  <a:pt x="2882393" y="104878"/>
                  <a:pt x="2882393" y="100994"/>
                </a:cubicBezTo>
                <a:cubicBezTo>
                  <a:pt x="2882393" y="100994"/>
                  <a:pt x="2894047" y="97109"/>
                  <a:pt x="2905700" y="97109"/>
                </a:cubicBezTo>
                <a:cubicBezTo>
                  <a:pt x="2925124" y="89340"/>
                  <a:pt x="2925124" y="89340"/>
                  <a:pt x="2929008" y="93225"/>
                </a:cubicBezTo>
                <a:cubicBezTo>
                  <a:pt x="2936777" y="97109"/>
                  <a:pt x="2940662" y="112647"/>
                  <a:pt x="2936777" y="112647"/>
                </a:cubicBezTo>
                <a:cubicBezTo>
                  <a:pt x="2932893" y="112647"/>
                  <a:pt x="2929008" y="128184"/>
                  <a:pt x="2932893" y="132069"/>
                </a:cubicBezTo>
                <a:cubicBezTo>
                  <a:pt x="2936777" y="135953"/>
                  <a:pt x="2948431" y="132069"/>
                  <a:pt x="2952316" y="128184"/>
                </a:cubicBezTo>
                <a:cubicBezTo>
                  <a:pt x="2956201" y="124300"/>
                  <a:pt x="2995047" y="120415"/>
                  <a:pt x="3022239" y="120415"/>
                </a:cubicBezTo>
                <a:cubicBezTo>
                  <a:pt x="3041662" y="124300"/>
                  <a:pt x="3068855" y="120415"/>
                  <a:pt x="3080509" y="116531"/>
                </a:cubicBezTo>
                <a:cubicBezTo>
                  <a:pt x="3092162" y="112647"/>
                  <a:pt x="3142663" y="108762"/>
                  <a:pt x="3173740" y="108762"/>
                </a:cubicBezTo>
                <a:cubicBezTo>
                  <a:pt x="3200932" y="108762"/>
                  <a:pt x="3193163" y="108762"/>
                  <a:pt x="3290278" y="97109"/>
                </a:cubicBezTo>
                <a:cubicBezTo>
                  <a:pt x="3317471" y="89340"/>
                  <a:pt x="3437894" y="73803"/>
                  <a:pt x="3480625" y="69919"/>
                </a:cubicBezTo>
                <a:cubicBezTo>
                  <a:pt x="3492279" y="66034"/>
                  <a:pt x="3507817" y="66034"/>
                  <a:pt x="3511702" y="66034"/>
                </a:cubicBezTo>
                <a:cubicBezTo>
                  <a:pt x="3523356" y="62150"/>
                  <a:pt x="3538894" y="54381"/>
                  <a:pt x="3538894" y="50497"/>
                </a:cubicBezTo>
                <a:cubicBezTo>
                  <a:pt x="3538894" y="46612"/>
                  <a:pt x="3538894" y="42728"/>
                  <a:pt x="3538894" y="38844"/>
                </a:cubicBezTo>
                <a:cubicBezTo>
                  <a:pt x="3542779" y="34959"/>
                  <a:pt x="3546664" y="31075"/>
                  <a:pt x="3550548" y="34959"/>
                </a:cubicBezTo>
                <a:cubicBezTo>
                  <a:pt x="3554433" y="34959"/>
                  <a:pt x="3562202" y="31075"/>
                  <a:pt x="3573856" y="23306"/>
                </a:cubicBezTo>
                <a:cubicBezTo>
                  <a:pt x="3581625" y="15537"/>
                  <a:pt x="3593279" y="11653"/>
                  <a:pt x="3597164" y="11653"/>
                </a:cubicBezTo>
                <a:cubicBezTo>
                  <a:pt x="3601048" y="7769"/>
                  <a:pt x="3612702" y="7769"/>
                  <a:pt x="3620472" y="3884"/>
                </a:cubicBezTo>
                <a:cubicBezTo>
                  <a:pt x="3624356" y="0"/>
                  <a:pt x="3636010" y="0"/>
                  <a:pt x="36398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277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C9CC3BEE-366A-A544-A448-463EF82336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90019" y="2065203"/>
            <a:ext cx="5930158" cy="2709306"/>
          </a:xfrm>
          <a:custGeom>
            <a:avLst/>
            <a:gdLst>
              <a:gd name="connsiteX0" fmla="*/ 5600811 w 8682852"/>
              <a:gd name="connsiteY0" fmla="*/ 123 h 3679694"/>
              <a:gd name="connsiteX1" fmla="*/ 5622053 w 8682852"/>
              <a:gd name="connsiteY1" fmla="*/ 1033 h 3679694"/>
              <a:gd name="connsiteX2" fmla="*/ 5641474 w 8682852"/>
              <a:gd name="connsiteY2" fmla="*/ 32115 h 3679694"/>
              <a:gd name="connsiteX3" fmla="*/ 5645358 w 8682852"/>
              <a:gd name="connsiteY3" fmla="*/ 43770 h 3679694"/>
              <a:gd name="connsiteX4" fmla="*/ 5660895 w 8682852"/>
              <a:gd name="connsiteY4" fmla="*/ 55426 h 3679694"/>
              <a:gd name="connsiteX5" fmla="*/ 5649243 w 8682852"/>
              <a:gd name="connsiteY5" fmla="*/ 82622 h 3679694"/>
              <a:gd name="connsiteX6" fmla="*/ 5633705 w 8682852"/>
              <a:gd name="connsiteY6" fmla="*/ 175867 h 3679694"/>
              <a:gd name="connsiteX7" fmla="*/ 5653127 w 8682852"/>
              <a:gd name="connsiteY7" fmla="*/ 183637 h 3679694"/>
              <a:gd name="connsiteX8" fmla="*/ 5660895 w 8682852"/>
              <a:gd name="connsiteY8" fmla="*/ 191408 h 3679694"/>
              <a:gd name="connsiteX9" fmla="*/ 5571557 w 8682852"/>
              <a:gd name="connsiteY9" fmla="*/ 203063 h 3679694"/>
              <a:gd name="connsiteX10" fmla="*/ 5524946 w 8682852"/>
              <a:gd name="connsiteY10" fmla="*/ 203063 h 3679694"/>
              <a:gd name="connsiteX11" fmla="*/ 5501641 w 8682852"/>
              <a:gd name="connsiteY11" fmla="*/ 206949 h 3679694"/>
              <a:gd name="connsiteX12" fmla="*/ 5486103 w 8682852"/>
              <a:gd name="connsiteY12" fmla="*/ 210834 h 3679694"/>
              <a:gd name="connsiteX13" fmla="*/ 5443377 w 8682852"/>
              <a:gd name="connsiteY13" fmla="*/ 210834 h 3679694"/>
              <a:gd name="connsiteX14" fmla="*/ 5416187 w 8682852"/>
              <a:gd name="connsiteY14" fmla="*/ 210834 h 3679694"/>
              <a:gd name="connsiteX15" fmla="*/ 5412302 w 8682852"/>
              <a:gd name="connsiteY15" fmla="*/ 199178 h 3679694"/>
              <a:gd name="connsiteX16" fmla="*/ 5400650 w 8682852"/>
              <a:gd name="connsiteY16" fmla="*/ 187523 h 3679694"/>
              <a:gd name="connsiteX17" fmla="*/ 5388997 w 8682852"/>
              <a:gd name="connsiteY17" fmla="*/ 187523 h 3679694"/>
              <a:gd name="connsiteX18" fmla="*/ 5357923 w 8682852"/>
              <a:gd name="connsiteY18" fmla="*/ 187523 h 3679694"/>
              <a:gd name="connsiteX19" fmla="*/ 5311312 w 8682852"/>
              <a:gd name="connsiteY19" fmla="*/ 191408 h 3679694"/>
              <a:gd name="connsiteX20" fmla="*/ 5268585 w 8682852"/>
              <a:gd name="connsiteY20" fmla="*/ 195293 h 3679694"/>
              <a:gd name="connsiteX21" fmla="*/ 5241395 w 8682852"/>
              <a:gd name="connsiteY21" fmla="*/ 195293 h 3679694"/>
              <a:gd name="connsiteX22" fmla="*/ 5221974 w 8682852"/>
              <a:gd name="connsiteY22" fmla="*/ 195293 h 3679694"/>
              <a:gd name="connsiteX23" fmla="*/ 5190899 w 8682852"/>
              <a:gd name="connsiteY23" fmla="*/ 195293 h 3679694"/>
              <a:gd name="connsiteX24" fmla="*/ 5167594 w 8682852"/>
              <a:gd name="connsiteY24" fmla="*/ 195293 h 3679694"/>
              <a:gd name="connsiteX25" fmla="*/ 5148173 w 8682852"/>
              <a:gd name="connsiteY25" fmla="*/ 195293 h 3679694"/>
              <a:gd name="connsiteX26" fmla="*/ 5132635 w 8682852"/>
              <a:gd name="connsiteY26" fmla="*/ 191408 h 3679694"/>
              <a:gd name="connsiteX27" fmla="*/ 5117098 w 8682852"/>
              <a:gd name="connsiteY27" fmla="*/ 191408 h 3679694"/>
              <a:gd name="connsiteX28" fmla="*/ 5105446 w 8682852"/>
              <a:gd name="connsiteY28" fmla="*/ 191408 h 3679694"/>
              <a:gd name="connsiteX29" fmla="*/ 5058834 w 8682852"/>
              <a:gd name="connsiteY29" fmla="*/ 195293 h 3679694"/>
              <a:gd name="connsiteX30" fmla="*/ 5012223 w 8682852"/>
              <a:gd name="connsiteY30" fmla="*/ 195293 h 3679694"/>
              <a:gd name="connsiteX31" fmla="*/ 4992802 w 8682852"/>
              <a:gd name="connsiteY31" fmla="*/ 203063 h 3679694"/>
              <a:gd name="connsiteX32" fmla="*/ 4969496 w 8682852"/>
              <a:gd name="connsiteY32" fmla="*/ 203063 h 3679694"/>
              <a:gd name="connsiteX33" fmla="*/ 4973381 w 8682852"/>
              <a:gd name="connsiteY33" fmla="*/ 191408 h 3679694"/>
              <a:gd name="connsiteX34" fmla="*/ 5031645 w 8682852"/>
              <a:gd name="connsiteY34" fmla="*/ 187523 h 3679694"/>
              <a:gd name="connsiteX35" fmla="*/ 5027760 w 8682852"/>
              <a:gd name="connsiteY35" fmla="*/ 175867 h 3679694"/>
              <a:gd name="connsiteX36" fmla="*/ 5023876 w 8682852"/>
              <a:gd name="connsiteY36" fmla="*/ 168097 h 3679694"/>
              <a:gd name="connsiteX37" fmla="*/ 4996686 w 8682852"/>
              <a:gd name="connsiteY37" fmla="*/ 171982 h 3679694"/>
              <a:gd name="connsiteX38" fmla="*/ 4942307 w 8682852"/>
              <a:gd name="connsiteY38" fmla="*/ 175867 h 3679694"/>
              <a:gd name="connsiteX39" fmla="*/ 4919001 w 8682852"/>
              <a:gd name="connsiteY39" fmla="*/ 175867 h 3679694"/>
              <a:gd name="connsiteX40" fmla="*/ 4899580 w 8682852"/>
              <a:gd name="connsiteY40" fmla="*/ 175867 h 3679694"/>
              <a:gd name="connsiteX41" fmla="*/ 4876274 w 8682852"/>
              <a:gd name="connsiteY41" fmla="*/ 175867 h 3679694"/>
              <a:gd name="connsiteX42" fmla="*/ 4860737 w 8682852"/>
              <a:gd name="connsiteY42" fmla="*/ 175867 h 3679694"/>
              <a:gd name="connsiteX43" fmla="*/ 4845200 w 8682852"/>
              <a:gd name="connsiteY43" fmla="*/ 179752 h 3679694"/>
              <a:gd name="connsiteX44" fmla="*/ 4829663 w 8682852"/>
              <a:gd name="connsiteY44" fmla="*/ 183637 h 3679694"/>
              <a:gd name="connsiteX45" fmla="*/ 4802473 w 8682852"/>
              <a:gd name="connsiteY45" fmla="*/ 187523 h 3679694"/>
              <a:gd name="connsiteX46" fmla="*/ 4623797 w 8682852"/>
              <a:gd name="connsiteY46" fmla="*/ 203063 h 3679694"/>
              <a:gd name="connsiteX47" fmla="*/ 4616028 w 8682852"/>
              <a:gd name="connsiteY47" fmla="*/ 199178 h 3679694"/>
              <a:gd name="connsiteX48" fmla="*/ 4619913 w 8682852"/>
              <a:gd name="connsiteY48" fmla="*/ 206949 h 3679694"/>
              <a:gd name="connsiteX49" fmla="*/ 4639334 w 8682852"/>
              <a:gd name="connsiteY49" fmla="*/ 214719 h 3679694"/>
              <a:gd name="connsiteX50" fmla="*/ 4658755 w 8682852"/>
              <a:gd name="connsiteY50" fmla="*/ 226375 h 3679694"/>
              <a:gd name="connsiteX51" fmla="*/ 4662640 w 8682852"/>
              <a:gd name="connsiteY51" fmla="*/ 226375 h 3679694"/>
              <a:gd name="connsiteX52" fmla="*/ 4666524 w 8682852"/>
              <a:gd name="connsiteY52" fmla="*/ 226375 h 3679694"/>
              <a:gd name="connsiteX53" fmla="*/ 4619913 w 8682852"/>
              <a:gd name="connsiteY53" fmla="*/ 238030 h 3679694"/>
              <a:gd name="connsiteX54" fmla="*/ 4584954 w 8682852"/>
              <a:gd name="connsiteY54" fmla="*/ 241915 h 3679694"/>
              <a:gd name="connsiteX55" fmla="*/ 4549996 w 8682852"/>
              <a:gd name="connsiteY55" fmla="*/ 245801 h 3679694"/>
              <a:gd name="connsiteX56" fmla="*/ 4515038 w 8682852"/>
              <a:gd name="connsiteY56" fmla="*/ 249686 h 3679694"/>
              <a:gd name="connsiteX57" fmla="*/ 4480079 w 8682852"/>
              <a:gd name="connsiteY57" fmla="*/ 253571 h 3679694"/>
              <a:gd name="connsiteX58" fmla="*/ 4379088 w 8682852"/>
              <a:gd name="connsiteY58" fmla="*/ 265227 h 3679694"/>
              <a:gd name="connsiteX59" fmla="*/ 4340246 w 8682852"/>
              <a:gd name="connsiteY59" fmla="*/ 272997 h 3679694"/>
              <a:gd name="connsiteX60" fmla="*/ 4301403 w 8682852"/>
              <a:gd name="connsiteY60" fmla="*/ 284653 h 3679694"/>
              <a:gd name="connsiteX61" fmla="*/ 4254792 w 8682852"/>
              <a:gd name="connsiteY61" fmla="*/ 292423 h 3679694"/>
              <a:gd name="connsiteX62" fmla="*/ 4215949 w 8682852"/>
              <a:gd name="connsiteY62" fmla="*/ 300193 h 3679694"/>
              <a:gd name="connsiteX63" fmla="*/ 4208181 w 8682852"/>
              <a:gd name="connsiteY63" fmla="*/ 307964 h 3679694"/>
              <a:gd name="connsiteX64" fmla="*/ 4223718 w 8682852"/>
              <a:gd name="connsiteY64" fmla="*/ 307964 h 3679694"/>
              <a:gd name="connsiteX65" fmla="*/ 4254792 w 8682852"/>
              <a:gd name="connsiteY65" fmla="*/ 304078 h 3679694"/>
              <a:gd name="connsiteX66" fmla="*/ 4266445 w 8682852"/>
              <a:gd name="connsiteY66" fmla="*/ 304078 h 3679694"/>
              <a:gd name="connsiteX67" fmla="*/ 4285866 w 8682852"/>
              <a:gd name="connsiteY67" fmla="*/ 307964 h 3679694"/>
              <a:gd name="connsiteX68" fmla="*/ 4309172 w 8682852"/>
              <a:gd name="connsiteY68" fmla="*/ 304078 h 3679694"/>
              <a:gd name="connsiteX69" fmla="*/ 4316940 w 8682852"/>
              <a:gd name="connsiteY69" fmla="*/ 300193 h 3679694"/>
              <a:gd name="connsiteX70" fmla="*/ 4297519 w 8682852"/>
              <a:gd name="connsiteY70" fmla="*/ 300193 h 3679694"/>
              <a:gd name="connsiteX71" fmla="*/ 4281982 w 8682852"/>
              <a:gd name="connsiteY71" fmla="*/ 300193 h 3679694"/>
              <a:gd name="connsiteX72" fmla="*/ 4320824 w 8682852"/>
              <a:gd name="connsiteY72" fmla="*/ 300193 h 3679694"/>
              <a:gd name="connsiteX73" fmla="*/ 4348014 w 8682852"/>
              <a:gd name="connsiteY73" fmla="*/ 300193 h 3679694"/>
              <a:gd name="connsiteX74" fmla="*/ 4417931 w 8682852"/>
              <a:gd name="connsiteY74" fmla="*/ 288538 h 3679694"/>
              <a:gd name="connsiteX75" fmla="*/ 4491732 w 8682852"/>
              <a:gd name="connsiteY75" fmla="*/ 280767 h 3679694"/>
              <a:gd name="connsiteX76" fmla="*/ 4526690 w 8682852"/>
              <a:gd name="connsiteY76" fmla="*/ 276882 h 3679694"/>
              <a:gd name="connsiteX77" fmla="*/ 4546112 w 8682852"/>
              <a:gd name="connsiteY77" fmla="*/ 272997 h 3679694"/>
              <a:gd name="connsiteX78" fmla="*/ 4581070 w 8682852"/>
              <a:gd name="connsiteY78" fmla="*/ 261341 h 3679694"/>
              <a:gd name="connsiteX79" fmla="*/ 4623797 w 8682852"/>
              <a:gd name="connsiteY79" fmla="*/ 257456 h 3679694"/>
              <a:gd name="connsiteX80" fmla="*/ 4643218 w 8682852"/>
              <a:gd name="connsiteY80" fmla="*/ 249686 h 3679694"/>
              <a:gd name="connsiteX81" fmla="*/ 4658755 w 8682852"/>
              <a:gd name="connsiteY81" fmla="*/ 249686 h 3679694"/>
              <a:gd name="connsiteX82" fmla="*/ 4674292 w 8682852"/>
              <a:gd name="connsiteY82" fmla="*/ 249686 h 3679694"/>
              <a:gd name="connsiteX83" fmla="*/ 4701482 w 8682852"/>
              <a:gd name="connsiteY83" fmla="*/ 245801 h 3679694"/>
              <a:gd name="connsiteX84" fmla="*/ 4751978 w 8682852"/>
              <a:gd name="connsiteY84" fmla="*/ 241915 h 3679694"/>
              <a:gd name="connsiteX85" fmla="*/ 4856853 w 8682852"/>
              <a:gd name="connsiteY85" fmla="*/ 238030 h 3679694"/>
              <a:gd name="connsiteX86" fmla="*/ 4872390 w 8682852"/>
              <a:gd name="connsiteY86" fmla="*/ 245801 h 3679694"/>
              <a:gd name="connsiteX87" fmla="*/ 4887927 w 8682852"/>
              <a:gd name="connsiteY87" fmla="*/ 245801 h 3679694"/>
              <a:gd name="connsiteX88" fmla="*/ 4899580 w 8682852"/>
              <a:gd name="connsiteY88" fmla="*/ 241915 h 3679694"/>
              <a:gd name="connsiteX89" fmla="*/ 4899580 w 8682852"/>
              <a:gd name="connsiteY89" fmla="*/ 234145 h 3679694"/>
              <a:gd name="connsiteX90" fmla="*/ 4950075 w 8682852"/>
              <a:gd name="connsiteY90" fmla="*/ 226375 h 3679694"/>
              <a:gd name="connsiteX91" fmla="*/ 5074372 w 8682852"/>
              <a:gd name="connsiteY91" fmla="*/ 218604 h 3679694"/>
              <a:gd name="connsiteX92" fmla="*/ 5136520 w 8682852"/>
              <a:gd name="connsiteY92" fmla="*/ 218604 h 3679694"/>
              <a:gd name="connsiteX93" fmla="*/ 5171478 w 8682852"/>
              <a:gd name="connsiteY93" fmla="*/ 214719 h 3679694"/>
              <a:gd name="connsiteX94" fmla="*/ 5194784 w 8682852"/>
              <a:gd name="connsiteY94" fmla="*/ 214719 h 3679694"/>
              <a:gd name="connsiteX95" fmla="*/ 5233626 w 8682852"/>
              <a:gd name="connsiteY95" fmla="*/ 210834 h 3679694"/>
              <a:gd name="connsiteX96" fmla="*/ 5268585 w 8682852"/>
              <a:gd name="connsiteY96" fmla="*/ 210834 h 3679694"/>
              <a:gd name="connsiteX97" fmla="*/ 5280237 w 8682852"/>
              <a:gd name="connsiteY97" fmla="*/ 210834 h 3679694"/>
              <a:gd name="connsiteX98" fmla="*/ 5295775 w 8682852"/>
              <a:gd name="connsiteY98" fmla="*/ 210834 h 3679694"/>
              <a:gd name="connsiteX99" fmla="*/ 5330733 w 8682852"/>
              <a:gd name="connsiteY99" fmla="*/ 206949 h 3679694"/>
              <a:gd name="connsiteX100" fmla="*/ 5365691 w 8682852"/>
              <a:gd name="connsiteY100" fmla="*/ 203063 h 3679694"/>
              <a:gd name="connsiteX101" fmla="*/ 5373460 w 8682852"/>
              <a:gd name="connsiteY101" fmla="*/ 206949 h 3679694"/>
              <a:gd name="connsiteX102" fmla="*/ 5377344 w 8682852"/>
              <a:gd name="connsiteY102" fmla="*/ 210834 h 3679694"/>
              <a:gd name="connsiteX103" fmla="*/ 5385113 w 8682852"/>
              <a:gd name="connsiteY103" fmla="*/ 206949 h 3679694"/>
              <a:gd name="connsiteX104" fmla="*/ 5400650 w 8682852"/>
              <a:gd name="connsiteY104" fmla="*/ 203063 h 3679694"/>
              <a:gd name="connsiteX105" fmla="*/ 5400650 w 8682852"/>
              <a:gd name="connsiteY105" fmla="*/ 206949 h 3679694"/>
              <a:gd name="connsiteX106" fmla="*/ 5392881 w 8682852"/>
              <a:gd name="connsiteY106" fmla="*/ 206949 h 3679694"/>
              <a:gd name="connsiteX107" fmla="*/ 5396765 w 8682852"/>
              <a:gd name="connsiteY107" fmla="*/ 210834 h 3679694"/>
              <a:gd name="connsiteX108" fmla="*/ 5392881 w 8682852"/>
              <a:gd name="connsiteY108" fmla="*/ 214719 h 3679694"/>
              <a:gd name="connsiteX109" fmla="*/ 5357923 w 8682852"/>
              <a:gd name="connsiteY109" fmla="*/ 218604 h 3679694"/>
              <a:gd name="connsiteX110" fmla="*/ 5315196 w 8682852"/>
              <a:gd name="connsiteY110" fmla="*/ 222489 h 3679694"/>
              <a:gd name="connsiteX111" fmla="*/ 5295775 w 8682852"/>
              <a:gd name="connsiteY111" fmla="*/ 226375 h 3679694"/>
              <a:gd name="connsiteX112" fmla="*/ 5288006 w 8682852"/>
              <a:gd name="connsiteY112" fmla="*/ 226375 h 3679694"/>
              <a:gd name="connsiteX113" fmla="*/ 5276353 w 8682852"/>
              <a:gd name="connsiteY113" fmla="*/ 226375 h 3679694"/>
              <a:gd name="connsiteX114" fmla="*/ 5256932 w 8682852"/>
              <a:gd name="connsiteY114" fmla="*/ 226375 h 3679694"/>
              <a:gd name="connsiteX115" fmla="*/ 5183131 w 8682852"/>
              <a:gd name="connsiteY115" fmla="*/ 230260 h 3679694"/>
              <a:gd name="connsiteX116" fmla="*/ 5167594 w 8682852"/>
              <a:gd name="connsiteY116" fmla="*/ 230260 h 3679694"/>
              <a:gd name="connsiteX117" fmla="*/ 5155941 w 8682852"/>
              <a:gd name="connsiteY117" fmla="*/ 230260 h 3679694"/>
              <a:gd name="connsiteX118" fmla="*/ 5097677 w 8682852"/>
              <a:gd name="connsiteY118" fmla="*/ 234145 h 3679694"/>
              <a:gd name="connsiteX119" fmla="*/ 5054950 w 8682852"/>
              <a:gd name="connsiteY119" fmla="*/ 234145 h 3679694"/>
              <a:gd name="connsiteX120" fmla="*/ 4961728 w 8682852"/>
              <a:gd name="connsiteY120" fmla="*/ 238030 h 3679694"/>
              <a:gd name="connsiteX121" fmla="*/ 4911232 w 8682852"/>
              <a:gd name="connsiteY121" fmla="*/ 245801 h 3679694"/>
              <a:gd name="connsiteX122" fmla="*/ 4973381 w 8682852"/>
              <a:gd name="connsiteY122" fmla="*/ 245801 h 3679694"/>
              <a:gd name="connsiteX123" fmla="*/ 4996686 w 8682852"/>
              <a:gd name="connsiteY123" fmla="*/ 245801 h 3679694"/>
              <a:gd name="connsiteX124" fmla="*/ 5016108 w 8682852"/>
              <a:gd name="connsiteY124" fmla="*/ 249686 h 3679694"/>
              <a:gd name="connsiteX125" fmla="*/ 5054950 w 8682852"/>
              <a:gd name="connsiteY125" fmla="*/ 249686 h 3679694"/>
              <a:gd name="connsiteX126" fmla="*/ 5089909 w 8682852"/>
              <a:gd name="connsiteY126" fmla="*/ 257456 h 3679694"/>
              <a:gd name="connsiteX127" fmla="*/ 5089909 w 8682852"/>
              <a:gd name="connsiteY127" fmla="*/ 265227 h 3679694"/>
              <a:gd name="connsiteX128" fmla="*/ 5078256 w 8682852"/>
              <a:gd name="connsiteY128" fmla="*/ 272997 h 3679694"/>
              <a:gd name="connsiteX129" fmla="*/ 5093793 w 8682852"/>
              <a:gd name="connsiteY129" fmla="*/ 284653 h 3679694"/>
              <a:gd name="connsiteX130" fmla="*/ 5132635 w 8682852"/>
              <a:gd name="connsiteY130" fmla="*/ 276882 h 3679694"/>
              <a:gd name="connsiteX131" fmla="*/ 5163710 w 8682852"/>
              <a:gd name="connsiteY131" fmla="*/ 269112 h 3679694"/>
              <a:gd name="connsiteX132" fmla="*/ 5175362 w 8682852"/>
              <a:gd name="connsiteY132" fmla="*/ 269112 h 3679694"/>
              <a:gd name="connsiteX133" fmla="*/ 5190899 w 8682852"/>
              <a:gd name="connsiteY133" fmla="*/ 265227 h 3679694"/>
              <a:gd name="connsiteX134" fmla="*/ 5218089 w 8682852"/>
              <a:gd name="connsiteY134" fmla="*/ 257456 h 3679694"/>
              <a:gd name="connsiteX135" fmla="*/ 5253048 w 8682852"/>
              <a:gd name="connsiteY135" fmla="*/ 245801 h 3679694"/>
              <a:gd name="connsiteX136" fmla="*/ 5291890 w 8682852"/>
              <a:gd name="connsiteY136" fmla="*/ 241915 h 3679694"/>
              <a:gd name="connsiteX137" fmla="*/ 5303543 w 8682852"/>
              <a:gd name="connsiteY137" fmla="*/ 238030 h 3679694"/>
              <a:gd name="connsiteX138" fmla="*/ 5326849 w 8682852"/>
              <a:gd name="connsiteY138" fmla="*/ 234145 h 3679694"/>
              <a:gd name="connsiteX139" fmla="*/ 5369576 w 8682852"/>
              <a:gd name="connsiteY139" fmla="*/ 230260 h 3679694"/>
              <a:gd name="connsiteX140" fmla="*/ 5408418 w 8682852"/>
              <a:gd name="connsiteY140" fmla="*/ 226375 h 3679694"/>
              <a:gd name="connsiteX141" fmla="*/ 5427840 w 8682852"/>
              <a:gd name="connsiteY141" fmla="*/ 226375 h 3679694"/>
              <a:gd name="connsiteX142" fmla="*/ 5474451 w 8682852"/>
              <a:gd name="connsiteY142" fmla="*/ 226375 h 3679694"/>
              <a:gd name="connsiteX143" fmla="*/ 5521062 w 8682852"/>
              <a:gd name="connsiteY143" fmla="*/ 230260 h 3679694"/>
              <a:gd name="connsiteX144" fmla="*/ 5544367 w 8682852"/>
              <a:gd name="connsiteY144" fmla="*/ 230260 h 3679694"/>
              <a:gd name="connsiteX145" fmla="*/ 5590979 w 8682852"/>
              <a:gd name="connsiteY145" fmla="*/ 230260 h 3679694"/>
              <a:gd name="connsiteX146" fmla="*/ 5622053 w 8682852"/>
              <a:gd name="connsiteY146" fmla="*/ 230260 h 3679694"/>
              <a:gd name="connsiteX147" fmla="*/ 5625937 w 8682852"/>
              <a:gd name="connsiteY147" fmla="*/ 238030 h 3679694"/>
              <a:gd name="connsiteX148" fmla="*/ 5633705 w 8682852"/>
              <a:gd name="connsiteY148" fmla="*/ 249686 h 3679694"/>
              <a:gd name="connsiteX149" fmla="*/ 5618168 w 8682852"/>
              <a:gd name="connsiteY149" fmla="*/ 257456 h 3679694"/>
              <a:gd name="connsiteX150" fmla="*/ 5587094 w 8682852"/>
              <a:gd name="connsiteY150" fmla="*/ 261341 h 3679694"/>
              <a:gd name="connsiteX151" fmla="*/ 5559904 w 8682852"/>
              <a:gd name="connsiteY151" fmla="*/ 265227 h 3679694"/>
              <a:gd name="connsiteX152" fmla="*/ 5575442 w 8682852"/>
              <a:gd name="connsiteY152" fmla="*/ 269112 h 3679694"/>
              <a:gd name="connsiteX153" fmla="*/ 5606516 w 8682852"/>
              <a:gd name="connsiteY153" fmla="*/ 288538 h 3679694"/>
              <a:gd name="connsiteX154" fmla="*/ 5602631 w 8682852"/>
              <a:gd name="connsiteY154" fmla="*/ 292423 h 3679694"/>
              <a:gd name="connsiteX155" fmla="*/ 5575442 w 8682852"/>
              <a:gd name="connsiteY155" fmla="*/ 296308 h 3679694"/>
              <a:gd name="connsiteX156" fmla="*/ 5443377 w 8682852"/>
              <a:gd name="connsiteY156" fmla="*/ 304078 h 3679694"/>
              <a:gd name="connsiteX157" fmla="*/ 5373460 w 8682852"/>
              <a:gd name="connsiteY157" fmla="*/ 315734 h 3679694"/>
              <a:gd name="connsiteX158" fmla="*/ 5342386 w 8682852"/>
              <a:gd name="connsiteY158" fmla="*/ 315734 h 3679694"/>
              <a:gd name="connsiteX159" fmla="*/ 5253048 w 8682852"/>
              <a:gd name="connsiteY159" fmla="*/ 319619 h 3679694"/>
              <a:gd name="connsiteX160" fmla="*/ 5245279 w 8682852"/>
              <a:gd name="connsiteY160" fmla="*/ 315734 h 3679694"/>
              <a:gd name="connsiteX161" fmla="*/ 5218089 w 8682852"/>
              <a:gd name="connsiteY161" fmla="*/ 319619 h 3679694"/>
              <a:gd name="connsiteX162" fmla="*/ 5190899 w 8682852"/>
              <a:gd name="connsiteY162" fmla="*/ 319619 h 3679694"/>
              <a:gd name="connsiteX163" fmla="*/ 5155941 w 8682852"/>
              <a:gd name="connsiteY163" fmla="*/ 323504 h 3679694"/>
              <a:gd name="connsiteX164" fmla="*/ 5117098 w 8682852"/>
              <a:gd name="connsiteY164" fmla="*/ 327390 h 3679694"/>
              <a:gd name="connsiteX165" fmla="*/ 5070487 w 8682852"/>
              <a:gd name="connsiteY165" fmla="*/ 342930 h 3679694"/>
              <a:gd name="connsiteX166" fmla="*/ 5062719 w 8682852"/>
              <a:gd name="connsiteY166" fmla="*/ 358471 h 3679694"/>
              <a:gd name="connsiteX167" fmla="*/ 5101561 w 8682852"/>
              <a:gd name="connsiteY167" fmla="*/ 358471 h 3679694"/>
              <a:gd name="connsiteX168" fmla="*/ 5128751 w 8682852"/>
              <a:gd name="connsiteY168" fmla="*/ 354586 h 3679694"/>
              <a:gd name="connsiteX169" fmla="*/ 5190899 w 8682852"/>
              <a:gd name="connsiteY169" fmla="*/ 354586 h 3679694"/>
              <a:gd name="connsiteX170" fmla="*/ 5202552 w 8682852"/>
              <a:gd name="connsiteY170" fmla="*/ 354586 h 3679694"/>
              <a:gd name="connsiteX171" fmla="*/ 5233626 w 8682852"/>
              <a:gd name="connsiteY171" fmla="*/ 342930 h 3679694"/>
              <a:gd name="connsiteX172" fmla="*/ 5256932 w 8682852"/>
              <a:gd name="connsiteY172" fmla="*/ 339045 h 3679694"/>
              <a:gd name="connsiteX173" fmla="*/ 5284122 w 8682852"/>
              <a:gd name="connsiteY173" fmla="*/ 335160 h 3679694"/>
              <a:gd name="connsiteX174" fmla="*/ 5295775 w 8682852"/>
              <a:gd name="connsiteY174" fmla="*/ 339045 h 3679694"/>
              <a:gd name="connsiteX175" fmla="*/ 5303543 w 8682852"/>
              <a:gd name="connsiteY175" fmla="*/ 339045 h 3679694"/>
              <a:gd name="connsiteX176" fmla="*/ 5311312 w 8682852"/>
              <a:gd name="connsiteY176" fmla="*/ 339045 h 3679694"/>
              <a:gd name="connsiteX177" fmla="*/ 5319080 w 8682852"/>
              <a:gd name="connsiteY177" fmla="*/ 339045 h 3679694"/>
              <a:gd name="connsiteX178" fmla="*/ 5338501 w 8682852"/>
              <a:gd name="connsiteY178" fmla="*/ 335160 h 3679694"/>
              <a:gd name="connsiteX179" fmla="*/ 5373460 w 8682852"/>
              <a:gd name="connsiteY179" fmla="*/ 331275 h 3679694"/>
              <a:gd name="connsiteX180" fmla="*/ 5404534 w 8682852"/>
              <a:gd name="connsiteY180" fmla="*/ 335160 h 3679694"/>
              <a:gd name="connsiteX181" fmla="*/ 5420071 w 8682852"/>
              <a:gd name="connsiteY181" fmla="*/ 358471 h 3679694"/>
              <a:gd name="connsiteX182" fmla="*/ 5423955 w 8682852"/>
              <a:gd name="connsiteY182" fmla="*/ 374012 h 3679694"/>
              <a:gd name="connsiteX183" fmla="*/ 5388997 w 8682852"/>
              <a:gd name="connsiteY183" fmla="*/ 385668 h 3679694"/>
              <a:gd name="connsiteX184" fmla="*/ 5350154 w 8682852"/>
              <a:gd name="connsiteY184" fmla="*/ 393438 h 3679694"/>
              <a:gd name="connsiteX185" fmla="*/ 5272469 w 8682852"/>
              <a:gd name="connsiteY185" fmla="*/ 389553 h 3679694"/>
              <a:gd name="connsiteX186" fmla="*/ 5241395 w 8682852"/>
              <a:gd name="connsiteY186" fmla="*/ 385668 h 3679694"/>
              <a:gd name="connsiteX187" fmla="*/ 5214205 w 8682852"/>
              <a:gd name="connsiteY187" fmla="*/ 381782 h 3679694"/>
              <a:gd name="connsiteX188" fmla="*/ 5183131 w 8682852"/>
              <a:gd name="connsiteY188" fmla="*/ 389553 h 3679694"/>
              <a:gd name="connsiteX189" fmla="*/ 5159825 w 8682852"/>
              <a:gd name="connsiteY189" fmla="*/ 389553 h 3679694"/>
              <a:gd name="connsiteX190" fmla="*/ 5124867 w 8682852"/>
              <a:gd name="connsiteY190" fmla="*/ 389553 h 3679694"/>
              <a:gd name="connsiteX191" fmla="*/ 5113214 w 8682852"/>
              <a:gd name="connsiteY191" fmla="*/ 393438 h 3679694"/>
              <a:gd name="connsiteX192" fmla="*/ 5105446 w 8682852"/>
              <a:gd name="connsiteY192" fmla="*/ 397323 h 3679694"/>
              <a:gd name="connsiteX193" fmla="*/ 5093793 w 8682852"/>
              <a:gd name="connsiteY193" fmla="*/ 397323 h 3679694"/>
              <a:gd name="connsiteX194" fmla="*/ 5089909 w 8682852"/>
              <a:gd name="connsiteY194" fmla="*/ 393438 h 3679694"/>
              <a:gd name="connsiteX195" fmla="*/ 5051066 w 8682852"/>
              <a:gd name="connsiteY195" fmla="*/ 393438 h 3679694"/>
              <a:gd name="connsiteX196" fmla="*/ 5027760 w 8682852"/>
              <a:gd name="connsiteY196" fmla="*/ 397323 h 3679694"/>
              <a:gd name="connsiteX197" fmla="*/ 4977265 w 8682852"/>
              <a:gd name="connsiteY197" fmla="*/ 405094 h 3679694"/>
              <a:gd name="connsiteX198" fmla="*/ 4868506 w 8682852"/>
              <a:gd name="connsiteY198" fmla="*/ 412864 h 3679694"/>
              <a:gd name="connsiteX199" fmla="*/ 4837431 w 8682852"/>
              <a:gd name="connsiteY199" fmla="*/ 416749 h 3679694"/>
              <a:gd name="connsiteX200" fmla="*/ 4821894 w 8682852"/>
              <a:gd name="connsiteY200" fmla="*/ 412864 h 3679694"/>
              <a:gd name="connsiteX201" fmla="*/ 4767515 w 8682852"/>
              <a:gd name="connsiteY201" fmla="*/ 405094 h 3679694"/>
              <a:gd name="connsiteX202" fmla="*/ 4736441 w 8682852"/>
              <a:gd name="connsiteY202" fmla="*/ 408979 h 3679694"/>
              <a:gd name="connsiteX203" fmla="*/ 4720904 w 8682852"/>
              <a:gd name="connsiteY203" fmla="*/ 412864 h 3679694"/>
              <a:gd name="connsiteX204" fmla="*/ 4701482 w 8682852"/>
              <a:gd name="connsiteY204" fmla="*/ 424520 h 3679694"/>
              <a:gd name="connsiteX205" fmla="*/ 4689829 w 8682852"/>
              <a:gd name="connsiteY205" fmla="*/ 424520 h 3679694"/>
              <a:gd name="connsiteX206" fmla="*/ 4693714 w 8682852"/>
              <a:gd name="connsiteY206" fmla="*/ 420634 h 3679694"/>
              <a:gd name="connsiteX207" fmla="*/ 4697598 w 8682852"/>
              <a:gd name="connsiteY207" fmla="*/ 416749 h 3679694"/>
              <a:gd name="connsiteX208" fmla="*/ 4689829 w 8682852"/>
              <a:gd name="connsiteY208" fmla="*/ 416749 h 3679694"/>
              <a:gd name="connsiteX209" fmla="*/ 4678177 w 8682852"/>
              <a:gd name="connsiteY209" fmla="*/ 416749 h 3679694"/>
              <a:gd name="connsiteX210" fmla="*/ 4619913 w 8682852"/>
              <a:gd name="connsiteY210" fmla="*/ 420634 h 3679694"/>
              <a:gd name="connsiteX211" fmla="*/ 4623797 w 8682852"/>
              <a:gd name="connsiteY211" fmla="*/ 424520 h 3679694"/>
              <a:gd name="connsiteX212" fmla="*/ 4623797 w 8682852"/>
              <a:gd name="connsiteY212" fmla="*/ 428405 h 3679694"/>
              <a:gd name="connsiteX213" fmla="*/ 4627681 w 8682852"/>
              <a:gd name="connsiteY213" fmla="*/ 432290 h 3679694"/>
              <a:gd name="connsiteX214" fmla="*/ 4592723 w 8682852"/>
              <a:gd name="connsiteY214" fmla="*/ 440060 h 3679694"/>
              <a:gd name="connsiteX215" fmla="*/ 4530575 w 8682852"/>
              <a:gd name="connsiteY215" fmla="*/ 447831 h 3679694"/>
              <a:gd name="connsiteX216" fmla="*/ 4495616 w 8682852"/>
              <a:gd name="connsiteY216" fmla="*/ 451716 h 3679694"/>
              <a:gd name="connsiteX217" fmla="*/ 4468426 w 8682852"/>
              <a:gd name="connsiteY217" fmla="*/ 455601 h 3679694"/>
              <a:gd name="connsiteX218" fmla="*/ 4433468 w 8682852"/>
              <a:gd name="connsiteY218" fmla="*/ 455601 h 3679694"/>
              <a:gd name="connsiteX219" fmla="*/ 4433468 w 8682852"/>
              <a:gd name="connsiteY219" fmla="*/ 443946 h 3679694"/>
              <a:gd name="connsiteX220" fmla="*/ 4476195 w 8682852"/>
              <a:gd name="connsiteY220" fmla="*/ 436175 h 3679694"/>
              <a:gd name="connsiteX221" fmla="*/ 4557765 w 8682852"/>
              <a:gd name="connsiteY221" fmla="*/ 432290 h 3679694"/>
              <a:gd name="connsiteX222" fmla="*/ 4612144 w 8682852"/>
              <a:gd name="connsiteY222" fmla="*/ 420634 h 3679694"/>
              <a:gd name="connsiteX223" fmla="*/ 4608260 w 8682852"/>
              <a:gd name="connsiteY223" fmla="*/ 416749 h 3679694"/>
              <a:gd name="connsiteX224" fmla="*/ 4577186 w 8682852"/>
              <a:gd name="connsiteY224" fmla="*/ 408979 h 3679694"/>
              <a:gd name="connsiteX225" fmla="*/ 4538343 w 8682852"/>
              <a:gd name="connsiteY225" fmla="*/ 401208 h 3679694"/>
              <a:gd name="connsiteX226" fmla="*/ 4476195 w 8682852"/>
              <a:gd name="connsiteY226" fmla="*/ 408979 h 3679694"/>
              <a:gd name="connsiteX227" fmla="*/ 4324709 w 8682852"/>
              <a:gd name="connsiteY227" fmla="*/ 428405 h 3679694"/>
              <a:gd name="connsiteX228" fmla="*/ 4285866 w 8682852"/>
              <a:gd name="connsiteY228" fmla="*/ 436175 h 3679694"/>
              <a:gd name="connsiteX229" fmla="*/ 4285866 w 8682852"/>
              <a:gd name="connsiteY229" fmla="*/ 440060 h 3679694"/>
              <a:gd name="connsiteX230" fmla="*/ 4305287 w 8682852"/>
              <a:gd name="connsiteY230" fmla="*/ 436175 h 3679694"/>
              <a:gd name="connsiteX231" fmla="*/ 4348014 w 8682852"/>
              <a:gd name="connsiteY231" fmla="*/ 436175 h 3679694"/>
              <a:gd name="connsiteX232" fmla="*/ 4324709 w 8682852"/>
              <a:gd name="connsiteY232" fmla="*/ 443946 h 3679694"/>
              <a:gd name="connsiteX233" fmla="*/ 4281982 w 8682852"/>
              <a:gd name="connsiteY233" fmla="*/ 451716 h 3679694"/>
              <a:gd name="connsiteX234" fmla="*/ 4254792 w 8682852"/>
              <a:gd name="connsiteY234" fmla="*/ 451716 h 3679694"/>
              <a:gd name="connsiteX235" fmla="*/ 4243139 w 8682852"/>
              <a:gd name="connsiteY235" fmla="*/ 451716 h 3679694"/>
              <a:gd name="connsiteX236" fmla="*/ 4103306 w 8682852"/>
              <a:gd name="connsiteY236" fmla="*/ 478912 h 3679694"/>
              <a:gd name="connsiteX237" fmla="*/ 4087769 w 8682852"/>
              <a:gd name="connsiteY237" fmla="*/ 482798 h 3679694"/>
              <a:gd name="connsiteX238" fmla="*/ 4080000 w 8682852"/>
              <a:gd name="connsiteY238" fmla="*/ 478912 h 3679694"/>
              <a:gd name="connsiteX239" fmla="*/ 4056694 w 8682852"/>
              <a:gd name="connsiteY239" fmla="*/ 482798 h 3679694"/>
              <a:gd name="connsiteX240" fmla="*/ 4029505 w 8682852"/>
              <a:gd name="connsiteY240" fmla="*/ 490568 h 3679694"/>
              <a:gd name="connsiteX241" fmla="*/ 3986778 w 8682852"/>
              <a:gd name="connsiteY241" fmla="*/ 506109 h 3679694"/>
              <a:gd name="connsiteX242" fmla="*/ 3975125 w 8682852"/>
              <a:gd name="connsiteY242" fmla="*/ 502224 h 3679694"/>
              <a:gd name="connsiteX243" fmla="*/ 3936282 w 8682852"/>
              <a:gd name="connsiteY243" fmla="*/ 506109 h 3679694"/>
              <a:gd name="connsiteX244" fmla="*/ 3846944 w 8682852"/>
              <a:gd name="connsiteY244" fmla="*/ 517764 h 3679694"/>
              <a:gd name="connsiteX245" fmla="*/ 3788680 w 8682852"/>
              <a:gd name="connsiteY245" fmla="*/ 525535 h 3679694"/>
              <a:gd name="connsiteX246" fmla="*/ 3753722 w 8682852"/>
              <a:gd name="connsiteY246" fmla="*/ 529420 h 3679694"/>
              <a:gd name="connsiteX247" fmla="*/ 3722648 w 8682852"/>
              <a:gd name="connsiteY247" fmla="*/ 533305 h 3679694"/>
              <a:gd name="connsiteX248" fmla="*/ 3586699 w 8682852"/>
              <a:gd name="connsiteY248" fmla="*/ 556616 h 3679694"/>
              <a:gd name="connsiteX249" fmla="*/ 3575046 w 8682852"/>
              <a:gd name="connsiteY249" fmla="*/ 560502 h 3679694"/>
              <a:gd name="connsiteX250" fmla="*/ 3528435 w 8682852"/>
              <a:gd name="connsiteY250" fmla="*/ 572157 h 3679694"/>
              <a:gd name="connsiteX251" fmla="*/ 3427444 w 8682852"/>
              <a:gd name="connsiteY251" fmla="*/ 603239 h 3679694"/>
              <a:gd name="connsiteX252" fmla="*/ 3252652 w 8682852"/>
              <a:gd name="connsiteY252" fmla="*/ 634320 h 3679694"/>
              <a:gd name="connsiteX253" fmla="*/ 3116702 w 8682852"/>
              <a:gd name="connsiteY253" fmla="*/ 661517 h 3679694"/>
              <a:gd name="connsiteX254" fmla="*/ 3085628 w 8682852"/>
              <a:gd name="connsiteY254" fmla="*/ 669287 h 3679694"/>
              <a:gd name="connsiteX255" fmla="*/ 2852573 w 8682852"/>
              <a:gd name="connsiteY255" fmla="*/ 731450 h 3679694"/>
              <a:gd name="connsiteX256" fmla="*/ 2856457 w 8682852"/>
              <a:gd name="connsiteY256" fmla="*/ 735335 h 3679694"/>
              <a:gd name="connsiteX257" fmla="*/ 2895299 w 8682852"/>
              <a:gd name="connsiteY257" fmla="*/ 731450 h 3679694"/>
              <a:gd name="connsiteX258" fmla="*/ 2930258 w 8682852"/>
              <a:gd name="connsiteY258" fmla="*/ 719795 h 3679694"/>
              <a:gd name="connsiteX259" fmla="*/ 2980753 w 8682852"/>
              <a:gd name="connsiteY259" fmla="*/ 704254 h 3679694"/>
              <a:gd name="connsiteX260" fmla="*/ 3039017 w 8682852"/>
              <a:gd name="connsiteY260" fmla="*/ 692598 h 3679694"/>
              <a:gd name="connsiteX261" fmla="*/ 3077860 w 8682852"/>
              <a:gd name="connsiteY261" fmla="*/ 684828 h 3679694"/>
              <a:gd name="connsiteX262" fmla="*/ 3167198 w 8682852"/>
              <a:gd name="connsiteY262" fmla="*/ 665402 h 3679694"/>
              <a:gd name="connsiteX263" fmla="*/ 3198272 w 8682852"/>
              <a:gd name="connsiteY263" fmla="*/ 661517 h 3679694"/>
              <a:gd name="connsiteX264" fmla="*/ 3345874 w 8682852"/>
              <a:gd name="connsiteY264" fmla="*/ 638205 h 3679694"/>
              <a:gd name="connsiteX265" fmla="*/ 3431328 w 8682852"/>
              <a:gd name="connsiteY265" fmla="*/ 622665 h 3679694"/>
              <a:gd name="connsiteX266" fmla="*/ 3528435 w 8682852"/>
              <a:gd name="connsiteY266" fmla="*/ 611009 h 3679694"/>
              <a:gd name="connsiteX267" fmla="*/ 3555624 w 8682852"/>
              <a:gd name="connsiteY267" fmla="*/ 603239 h 3679694"/>
              <a:gd name="connsiteX268" fmla="*/ 3571161 w 8682852"/>
              <a:gd name="connsiteY268" fmla="*/ 595468 h 3679694"/>
              <a:gd name="connsiteX269" fmla="*/ 3660500 w 8682852"/>
              <a:gd name="connsiteY269" fmla="*/ 579928 h 3679694"/>
              <a:gd name="connsiteX270" fmla="*/ 3672152 w 8682852"/>
              <a:gd name="connsiteY270" fmla="*/ 583813 h 3679694"/>
              <a:gd name="connsiteX271" fmla="*/ 3718763 w 8682852"/>
              <a:gd name="connsiteY271" fmla="*/ 572157 h 3679694"/>
              <a:gd name="connsiteX272" fmla="*/ 3730416 w 8682852"/>
              <a:gd name="connsiteY272" fmla="*/ 572157 h 3679694"/>
              <a:gd name="connsiteX273" fmla="*/ 3734301 w 8682852"/>
              <a:gd name="connsiteY273" fmla="*/ 564387 h 3679694"/>
              <a:gd name="connsiteX274" fmla="*/ 3707111 w 8682852"/>
              <a:gd name="connsiteY274" fmla="*/ 560502 h 3679694"/>
              <a:gd name="connsiteX275" fmla="*/ 3761490 w 8682852"/>
              <a:gd name="connsiteY275" fmla="*/ 548846 h 3679694"/>
              <a:gd name="connsiteX276" fmla="*/ 3827523 w 8682852"/>
              <a:gd name="connsiteY276" fmla="*/ 537190 h 3679694"/>
              <a:gd name="connsiteX277" fmla="*/ 3866365 w 8682852"/>
              <a:gd name="connsiteY277" fmla="*/ 533305 h 3679694"/>
              <a:gd name="connsiteX278" fmla="*/ 3878018 w 8682852"/>
              <a:gd name="connsiteY278" fmla="*/ 533305 h 3679694"/>
              <a:gd name="connsiteX279" fmla="*/ 3889671 w 8682852"/>
              <a:gd name="connsiteY279" fmla="*/ 537190 h 3679694"/>
              <a:gd name="connsiteX280" fmla="*/ 3839176 w 8682852"/>
              <a:gd name="connsiteY280" fmla="*/ 548846 h 3679694"/>
              <a:gd name="connsiteX281" fmla="*/ 3796449 w 8682852"/>
              <a:gd name="connsiteY281" fmla="*/ 560502 h 3679694"/>
              <a:gd name="connsiteX282" fmla="*/ 3811986 w 8682852"/>
              <a:gd name="connsiteY282" fmla="*/ 560502 h 3679694"/>
              <a:gd name="connsiteX283" fmla="*/ 3823639 w 8682852"/>
              <a:gd name="connsiteY283" fmla="*/ 560502 h 3679694"/>
              <a:gd name="connsiteX284" fmla="*/ 3823639 w 8682852"/>
              <a:gd name="connsiteY284" fmla="*/ 564387 h 3679694"/>
              <a:gd name="connsiteX285" fmla="*/ 3815870 w 8682852"/>
              <a:gd name="connsiteY285" fmla="*/ 568272 h 3679694"/>
              <a:gd name="connsiteX286" fmla="*/ 3792564 w 8682852"/>
              <a:gd name="connsiteY286" fmla="*/ 568272 h 3679694"/>
              <a:gd name="connsiteX287" fmla="*/ 3777027 w 8682852"/>
              <a:gd name="connsiteY287" fmla="*/ 572157 h 3679694"/>
              <a:gd name="connsiteX288" fmla="*/ 3792564 w 8682852"/>
              <a:gd name="connsiteY288" fmla="*/ 572157 h 3679694"/>
              <a:gd name="connsiteX289" fmla="*/ 3811986 w 8682852"/>
              <a:gd name="connsiteY289" fmla="*/ 572157 h 3679694"/>
              <a:gd name="connsiteX290" fmla="*/ 3819754 w 8682852"/>
              <a:gd name="connsiteY290" fmla="*/ 572157 h 3679694"/>
              <a:gd name="connsiteX291" fmla="*/ 3897440 w 8682852"/>
              <a:gd name="connsiteY291" fmla="*/ 564387 h 3679694"/>
              <a:gd name="connsiteX292" fmla="*/ 4068347 w 8682852"/>
              <a:gd name="connsiteY292" fmla="*/ 537190 h 3679694"/>
              <a:gd name="connsiteX293" fmla="*/ 4146032 w 8682852"/>
              <a:gd name="connsiteY293" fmla="*/ 525535 h 3679694"/>
              <a:gd name="connsiteX294" fmla="*/ 4313056 w 8682852"/>
              <a:gd name="connsiteY294" fmla="*/ 502224 h 3679694"/>
              <a:gd name="connsiteX295" fmla="*/ 4394625 w 8682852"/>
              <a:gd name="connsiteY295" fmla="*/ 490568 h 3679694"/>
              <a:gd name="connsiteX296" fmla="*/ 4441237 w 8682852"/>
              <a:gd name="connsiteY296" fmla="*/ 478912 h 3679694"/>
              <a:gd name="connsiteX297" fmla="*/ 4464542 w 8682852"/>
              <a:gd name="connsiteY297" fmla="*/ 478912 h 3679694"/>
              <a:gd name="connsiteX298" fmla="*/ 4553880 w 8682852"/>
              <a:gd name="connsiteY298" fmla="*/ 471142 h 3679694"/>
              <a:gd name="connsiteX299" fmla="*/ 4596607 w 8682852"/>
              <a:gd name="connsiteY299" fmla="*/ 467257 h 3679694"/>
              <a:gd name="connsiteX300" fmla="*/ 4709251 w 8682852"/>
              <a:gd name="connsiteY300" fmla="*/ 455601 h 3679694"/>
              <a:gd name="connsiteX301" fmla="*/ 4806357 w 8682852"/>
              <a:gd name="connsiteY301" fmla="*/ 443946 h 3679694"/>
              <a:gd name="connsiteX302" fmla="*/ 4852969 w 8682852"/>
              <a:gd name="connsiteY302" fmla="*/ 440060 h 3679694"/>
              <a:gd name="connsiteX303" fmla="*/ 4895695 w 8682852"/>
              <a:gd name="connsiteY303" fmla="*/ 436175 h 3679694"/>
              <a:gd name="connsiteX304" fmla="*/ 4957844 w 8682852"/>
              <a:gd name="connsiteY304" fmla="*/ 428405 h 3679694"/>
              <a:gd name="connsiteX305" fmla="*/ 5016108 w 8682852"/>
              <a:gd name="connsiteY305" fmla="*/ 428405 h 3679694"/>
              <a:gd name="connsiteX306" fmla="*/ 5027760 w 8682852"/>
              <a:gd name="connsiteY306" fmla="*/ 428405 h 3679694"/>
              <a:gd name="connsiteX307" fmla="*/ 5051066 w 8682852"/>
              <a:gd name="connsiteY307" fmla="*/ 436175 h 3679694"/>
              <a:gd name="connsiteX308" fmla="*/ 5043297 w 8682852"/>
              <a:gd name="connsiteY308" fmla="*/ 440060 h 3679694"/>
              <a:gd name="connsiteX309" fmla="*/ 5027760 w 8682852"/>
              <a:gd name="connsiteY309" fmla="*/ 440060 h 3679694"/>
              <a:gd name="connsiteX310" fmla="*/ 5019992 w 8682852"/>
              <a:gd name="connsiteY310" fmla="*/ 451716 h 3679694"/>
              <a:gd name="connsiteX311" fmla="*/ 5019992 w 8682852"/>
              <a:gd name="connsiteY311" fmla="*/ 463372 h 3679694"/>
              <a:gd name="connsiteX312" fmla="*/ 5027760 w 8682852"/>
              <a:gd name="connsiteY312" fmla="*/ 471142 h 3679694"/>
              <a:gd name="connsiteX313" fmla="*/ 5031645 w 8682852"/>
              <a:gd name="connsiteY313" fmla="*/ 475027 h 3679694"/>
              <a:gd name="connsiteX314" fmla="*/ 5062719 w 8682852"/>
              <a:gd name="connsiteY314" fmla="*/ 482798 h 3679694"/>
              <a:gd name="connsiteX315" fmla="*/ 5109330 w 8682852"/>
              <a:gd name="connsiteY315" fmla="*/ 478912 h 3679694"/>
              <a:gd name="connsiteX316" fmla="*/ 5148173 w 8682852"/>
              <a:gd name="connsiteY316" fmla="*/ 478912 h 3679694"/>
              <a:gd name="connsiteX317" fmla="*/ 5187015 w 8682852"/>
              <a:gd name="connsiteY317" fmla="*/ 475027 h 3679694"/>
              <a:gd name="connsiteX318" fmla="*/ 5303543 w 8682852"/>
              <a:gd name="connsiteY318" fmla="*/ 463372 h 3679694"/>
              <a:gd name="connsiteX319" fmla="*/ 5338501 w 8682852"/>
              <a:gd name="connsiteY319" fmla="*/ 463372 h 3679694"/>
              <a:gd name="connsiteX320" fmla="*/ 5303543 w 8682852"/>
              <a:gd name="connsiteY320" fmla="*/ 471142 h 3679694"/>
              <a:gd name="connsiteX321" fmla="*/ 5307427 w 8682852"/>
              <a:gd name="connsiteY321" fmla="*/ 482798 h 3679694"/>
              <a:gd name="connsiteX322" fmla="*/ 5400650 w 8682852"/>
              <a:gd name="connsiteY322" fmla="*/ 478912 h 3679694"/>
              <a:gd name="connsiteX323" fmla="*/ 5435608 w 8682852"/>
              <a:gd name="connsiteY323" fmla="*/ 478912 h 3679694"/>
              <a:gd name="connsiteX324" fmla="*/ 5458914 w 8682852"/>
              <a:gd name="connsiteY324" fmla="*/ 482798 h 3679694"/>
              <a:gd name="connsiteX325" fmla="*/ 5532715 w 8682852"/>
              <a:gd name="connsiteY325" fmla="*/ 478912 h 3679694"/>
              <a:gd name="connsiteX326" fmla="*/ 5540483 w 8682852"/>
              <a:gd name="connsiteY326" fmla="*/ 494453 h 3679694"/>
              <a:gd name="connsiteX327" fmla="*/ 5509409 w 8682852"/>
              <a:gd name="connsiteY327" fmla="*/ 494453 h 3679694"/>
              <a:gd name="connsiteX328" fmla="*/ 5466682 w 8682852"/>
              <a:gd name="connsiteY328" fmla="*/ 502224 h 3679694"/>
              <a:gd name="connsiteX329" fmla="*/ 5478335 w 8682852"/>
              <a:gd name="connsiteY329" fmla="*/ 521650 h 3679694"/>
              <a:gd name="connsiteX330" fmla="*/ 5497756 w 8682852"/>
              <a:gd name="connsiteY330" fmla="*/ 529420 h 3679694"/>
              <a:gd name="connsiteX331" fmla="*/ 5618168 w 8682852"/>
              <a:gd name="connsiteY331" fmla="*/ 537190 h 3679694"/>
              <a:gd name="connsiteX332" fmla="*/ 5637590 w 8682852"/>
              <a:gd name="connsiteY332" fmla="*/ 548846 h 3679694"/>
              <a:gd name="connsiteX333" fmla="*/ 5707506 w 8682852"/>
              <a:gd name="connsiteY333" fmla="*/ 552731 h 3679694"/>
              <a:gd name="connsiteX334" fmla="*/ 5719159 w 8682852"/>
              <a:gd name="connsiteY334" fmla="*/ 568272 h 3679694"/>
              <a:gd name="connsiteX335" fmla="*/ 5711391 w 8682852"/>
              <a:gd name="connsiteY335" fmla="*/ 576042 h 3679694"/>
              <a:gd name="connsiteX336" fmla="*/ 5668664 w 8682852"/>
              <a:gd name="connsiteY336" fmla="*/ 572157 h 3679694"/>
              <a:gd name="connsiteX337" fmla="*/ 5660895 w 8682852"/>
              <a:gd name="connsiteY337" fmla="*/ 595468 h 3679694"/>
              <a:gd name="connsiteX338" fmla="*/ 5668664 w 8682852"/>
              <a:gd name="connsiteY338" fmla="*/ 607124 h 3679694"/>
              <a:gd name="connsiteX339" fmla="*/ 5672548 w 8682852"/>
              <a:gd name="connsiteY339" fmla="*/ 661517 h 3679694"/>
              <a:gd name="connsiteX340" fmla="*/ 5668664 w 8682852"/>
              <a:gd name="connsiteY340" fmla="*/ 669287 h 3679694"/>
              <a:gd name="connsiteX341" fmla="*/ 5664780 w 8682852"/>
              <a:gd name="connsiteY341" fmla="*/ 680943 h 3679694"/>
              <a:gd name="connsiteX342" fmla="*/ 5664780 w 8682852"/>
              <a:gd name="connsiteY342" fmla="*/ 692598 h 3679694"/>
              <a:gd name="connsiteX343" fmla="*/ 5676432 w 8682852"/>
              <a:gd name="connsiteY343" fmla="*/ 700369 h 3679694"/>
              <a:gd name="connsiteX344" fmla="*/ 5657011 w 8682852"/>
              <a:gd name="connsiteY344" fmla="*/ 700369 h 3679694"/>
              <a:gd name="connsiteX345" fmla="*/ 5641474 w 8682852"/>
              <a:gd name="connsiteY345" fmla="*/ 708139 h 3679694"/>
              <a:gd name="connsiteX346" fmla="*/ 5629821 w 8682852"/>
              <a:gd name="connsiteY346" fmla="*/ 743106 h 3679694"/>
              <a:gd name="connsiteX347" fmla="*/ 5625937 w 8682852"/>
              <a:gd name="connsiteY347" fmla="*/ 758647 h 3679694"/>
              <a:gd name="connsiteX348" fmla="*/ 5649243 w 8682852"/>
              <a:gd name="connsiteY348" fmla="*/ 774187 h 3679694"/>
              <a:gd name="connsiteX349" fmla="*/ 5618168 w 8682852"/>
              <a:gd name="connsiteY349" fmla="*/ 805269 h 3679694"/>
              <a:gd name="connsiteX350" fmla="*/ 5614284 w 8682852"/>
              <a:gd name="connsiteY350" fmla="*/ 820810 h 3679694"/>
              <a:gd name="connsiteX351" fmla="*/ 5602631 w 8682852"/>
              <a:gd name="connsiteY351" fmla="*/ 848006 h 3679694"/>
              <a:gd name="connsiteX352" fmla="*/ 5602631 w 8682852"/>
              <a:gd name="connsiteY352" fmla="*/ 875203 h 3679694"/>
              <a:gd name="connsiteX353" fmla="*/ 5575442 w 8682852"/>
              <a:gd name="connsiteY353" fmla="*/ 902399 h 3679694"/>
              <a:gd name="connsiteX354" fmla="*/ 5602631 w 8682852"/>
              <a:gd name="connsiteY354" fmla="*/ 910170 h 3679694"/>
              <a:gd name="connsiteX355" fmla="*/ 5575442 w 8682852"/>
              <a:gd name="connsiteY355" fmla="*/ 914055 h 3679694"/>
              <a:gd name="connsiteX356" fmla="*/ 5571557 w 8682852"/>
              <a:gd name="connsiteY356" fmla="*/ 933481 h 3679694"/>
              <a:gd name="connsiteX357" fmla="*/ 5571557 w 8682852"/>
              <a:gd name="connsiteY357" fmla="*/ 949022 h 3679694"/>
              <a:gd name="connsiteX358" fmla="*/ 5571557 w 8682852"/>
              <a:gd name="connsiteY358" fmla="*/ 956792 h 3679694"/>
              <a:gd name="connsiteX359" fmla="*/ 5587094 w 8682852"/>
              <a:gd name="connsiteY359" fmla="*/ 976218 h 3679694"/>
              <a:gd name="connsiteX360" fmla="*/ 5575442 w 8682852"/>
              <a:gd name="connsiteY360" fmla="*/ 991759 h 3679694"/>
              <a:gd name="connsiteX361" fmla="*/ 5575442 w 8682852"/>
              <a:gd name="connsiteY361" fmla="*/ 1003414 h 3679694"/>
              <a:gd name="connsiteX362" fmla="*/ 5587094 w 8682852"/>
              <a:gd name="connsiteY362" fmla="*/ 1022840 h 3679694"/>
              <a:gd name="connsiteX363" fmla="*/ 5587094 w 8682852"/>
              <a:gd name="connsiteY363" fmla="*/ 1061692 h 3679694"/>
              <a:gd name="connsiteX364" fmla="*/ 5575442 w 8682852"/>
              <a:gd name="connsiteY364" fmla="*/ 1073348 h 3679694"/>
              <a:gd name="connsiteX365" fmla="*/ 5552136 w 8682852"/>
              <a:gd name="connsiteY365" fmla="*/ 1096659 h 3679694"/>
              <a:gd name="connsiteX366" fmla="*/ 5544367 w 8682852"/>
              <a:gd name="connsiteY366" fmla="*/ 1112200 h 3679694"/>
              <a:gd name="connsiteX367" fmla="*/ 5556020 w 8682852"/>
              <a:gd name="connsiteY367" fmla="*/ 1116085 h 3679694"/>
              <a:gd name="connsiteX368" fmla="*/ 5575442 w 8682852"/>
              <a:gd name="connsiteY368" fmla="*/ 1116085 h 3679694"/>
              <a:gd name="connsiteX369" fmla="*/ 5664780 w 8682852"/>
              <a:gd name="connsiteY369" fmla="*/ 1131626 h 3679694"/>
              <a:gd name="connsiteX370" fmla="*/ 5660895 w 8682852"/>
              <a:gd name="connsiteY370" fmla="*/ 1143282 h 3679694"/>
              <a:gd name="connsiteX371" fmla="*/ 5637590 w 8682852"/>
              <a:gd name="connsiteY371" fmla="*/ 1143282 h 3679694"/>
              <a:gd name="connsiteX372" fmla="*/ 5625937 w 8682852"/>
              <a:gd name="connsiteY372" fmla="*/ 1158822 h 3679694"/>
              <a:gd name="connsiteX373" fmla="*/ 5606516 w 8682852"/>
              <a:gd name="connsiteY373" fmla="*/ 1217100 h 3679694"/>
              <a:gd name="connsiteX374" fmla="*/ 5579326 w 8682852"/>
              <a:gd name="connsiteY374" fmla="*/ 1232641 h 3679694"/>
              <a:gd name="connsiteX375" fmla="*/ 5567673 w 8682852"/>
              <a:gd name="connsiteY375" fmla="*/ 1240412 h 3679694"/>
              <a:gd name="connsiteX376" fmla="*/ 5536599 w 8682852"/>
              <a:gd name="connsiteY376" fmla="*/ 1271493 h 3679694"/>
              <a:gd name="connsiteX377" fmla="*/ 5532715 w 8682852"/>
              <a:gd name="connsiteY377" fmla="*/ 1290919 h 3679694"/>
              <a:gd name="connsiteX378" fmla="*/ 5598747 w 8682852"/>
              <a:gd name="connsiteY378" fmla="*/ 1294804 h 3679694"/>
              <a:gd name="connsiteX379" fmla="*/ 5625937 w 8682852"/>
              <a:gd name="connsiteY379" fmla="*/ 1298689 h 3679694"/>
              <a:gd name="connsiteX380" fmla="*/ 5680317 w 8682852"/>
              <a:gd name="connsiteY380" fmla="*/ 1294804 h 3679694"/>
              <a:gd name="connsiteX381" fmla="*/ 5761886 w 8682852"/>
              <a:gd name="connsiteY381" fmla="*/ 1306460 h 3679694"/>
              <a:gd name="connsiteX382" fmla="*/ 5773539 w 8682852"/>
              <a:gd name="connsiteY382" fmla="*/ 1302575 h 3679694"/>
              <a:gd name="connsiteX383" fmla="*/ 5789076 w 8682852"/>
              <a:gd name="connsiteY383" fmla="*/ 1310345 h 3679694"/>
              <a:gd name="connsiteX384" fmla="*/ 5816266 w 8682852"/>
              <a:gd name="connsiteY384" fmla="*/ 1318115 h 3679694"/>
              <a:gd name="connsiteX385" fmla="*/ 5824034 w 8682852"/>
              <a:gd name="connsiteY385" fmla="*/ 1310345 h 3679694"/>
              <a:gd name="connsiteX386" fmla="*/ 5824034 w 8682852"/>
              <a:gd name="connsiteY386" fmla="*/ 1302575 h 3679694"/>
              <a:gd name="connsiteX387" fmla="*/ 5858993 w 8682852"/>
              <a:gd name="connsiteY387" fmla="*/ 1302575 h 3679694"/>
              <a:gd name="connsiteX388" fmla="*/ 5882298 w 8682852"/>
              <a:gd name="connsiteY388" fmla="*/ 1306460 h 3679694"/>
              <a:gd name="connsiteX389" fmla="*/ 5940562 w 8682852"/>
              <a:gd name="connsiteY389" fmla="*/ 1310345 h 3679694"/>
              <a:gd name="connsiteX390" fmla="*/ 5998826 w 8682852"/>
              <a:gd name="connsiteY390" fmla="*/ 1306460 h 3679694"/>
              <a:gd name="connsiteX391" fmla="*/ 6057090 w 8682852"/>
              <a:gd name="connsiteY391" fmla="*/ 1306460 h 3679694"/>
              <a:gd name="connsiteX392" fmla="*/ 6095933 w 8682852"/>
              <a:gd name="connsiteY392" fmla="*/ 1306460 h 3679694"/>
              <a:gd name="connsiteX393" fmla="*/ 6165850 w 8682852"/>
              <a:gd name="connsiteY393" fmla="*/ 1306460 h 3679694"/>
              <a:gd name="connsiteX394" fmla="*/ 6259072 w 8682852"/>
              <a:gd name="connsiteY394" fmla="*/ 1306460 h 3679694"/>
              <a:gd name="connsiteX395" fmla="*/ 6317336 w 8682852"/>
              <a:gd name="connsiteY395" fmla="*/ 1306460 h 3679694"/>
              <a:gd name="connsiteX396" fmla="*/ 6379484 w 8682852"/>
              <a:gd name="connsiteY396" fmla="*/ 1310345 h 3679694"/>
              <a:gd name="connsiteX397" fmla="*/ 6398905 w 8682852"/>
              <a:gd name="connsiteY397" fmla="*/ 1314230 h 3679694"/>
              <a:gd name="connsiteX398" fmla="*/ 6461054 w 8682852"/>
              <a:gd name="connsiteY398" fmla="*/ 1310345 h 3679694"/>
              <a:gd name="connsiteX399" fmla="*/ 6499896 w 8682852"/>
              <a:gd name="connsiteY399" fmla="*/ 1314230 h 3679694"/>
              <a:gd name="connsiteX400" fmla="*/ 6534855 w 8682852"/>
              <a:gd name="connsiteY400" fmla="*/ 1314230 h 3679694"/>
              <a:gd name="connsiteX401" fmla="*/ 6581466 w 8682852"/>
              <a:gd name="connsiteY401" fmla="*/ 1318115 h 3679694"/>
              <a:gd name="connsiteX402" fmla="*/ 6600887 w 8682852"/>
              <a:gd name="connsiteY402" fmla="*/ 1322001 h 3679694"/>
              <a:gd name="connsiteX403" fmla="*/ 6620308 w 8682852"/>
              <a:gd name="connsiteY403" fmla="*/ 1322001 h 3679694"/>
              <a:gd name="connsiteX404" fmla="*/ 6639730 w 8682852"/>
              <a:gd name="connsiteY404" fmla="*/ 1322001 h 3679694"/>
              <a:gd name="connsiteX405" fmla="*/ 6663035 w 8682852"/>
              <a:gd name="connsiteY405" fmla="*/ 1329771 h 3679694"/>
              <a:gd name="connsiteX406" fmla="*/ 6674688 w 8682852"/>
              <a:gd name="connsiteY406" fmla="*/ 1329771 h 3679694"/>
              <a:gd name="connsiteX407" fmla="*/ 6694109 w 8682852"/>
              <a:gd name="connsiteY407" fmla="*/ 1337541 h 3679694"/>
              <a:gd name="connsiteX408" fmla="*/ 6631961 w 8682852"/>
              <a:gd name="connsiteY408" fmla="*/ 1341427 h 3679694"/>
              <a:gd name="connsiteX409" fmla="*/ 6565929 w 8682852"/>
              <a:gd name="connsiteY409" fmla="*/ 1337541 h 3679694"/>
              <a:gd name="connsiteX410" fmla="*/ 6457169 w 8682852"/>
              <a:gd name="connsiteY410" fmla="*/ 1333656 h 3679694"/>
              <a:gd name="connsiteX411" fmla="*/ 6305683 w 8682852"/>
              <a:gd name="connsiteY411" fmla="*/ 1329771 h 3679694"/>
              <a:gd name="connsiteX412" fmla="*/ 6243535 w 8682852"/>
              <a:gd name="connsiteY412" fmla="*/ 1329771 h 3679694"/>
              <a:gd name="connsiteX413" fmla="*/ 6227998 w 8682852"/>
              <a:gd name="connsiteY413" fmla="*/ 1329771 h 3679694"/>
              <a:gd name="connsiteX414" fmla="*/ 6158081 w 8682852"/>
              <a:gd name="connsiteY414" fmla="*/ 1329771 h 3679694"/>
              <a:gd name="connsiteX415" fmla="*/ 6092049 w 8682852"/>
              <a:gd name="connsiteY415" fmla="*/ 1329771 h 3679694"/>
              <a:gd name="connsiteX416" fmla="*/ 6026016 w 8682852"/>
              <a:gd name="connsiteY416" fmla="*/ 1329771 h 3679694"/>
              <a:gd name="connsiteX417" fmla="*/ 5952215 w 8682852"/>
              <a:gd name="connsiteY417" fmla="*/ 1333656 h 3679694"/>
              <a:gd name="connsiteX418" fmla="*/ 5917257 w 8682852"/>
              <a:gd name="connsiteY418" fmla="*/ 1333656 h 3679694"/>
              <a:gd name="connsiteX419" fmla="*/ 5901720 w 8682852"/>
              <a:gd name="connsiteY419" fmla="*/ 1333656 h 3679694"/>
              <a:gd name="connsiteX420" fmla="*/ 5905604 w 8682852"/>
              <a:gd name="connsiteY420" fmla="*/ 1341427 h 3679694"/>
              <a:gd name="connsiteX421" fmla="*/ 5925025 w 8682852"/>
              <a:gd name="connsiteY421" fmla="*/ 1345312 h 3679694"/>
              <a:gd name="connsiteX422" fmla="*/ 5967752 w 8682852"/>
              <a:gd name="connsiteY422" fmla="*/ 1345312 h 3679694"/>
              <a:gd name="connsiteX423" fmla="*/ 6010479 w 8682852"/>
              <a:gd name="connsiteY423" fmla="*/ 1345312 h 3679694"/>
              <a:gd name="connsiteX424" fmla="*/ 6049322 w 8682852"/>
              <a:gd name="connsiteY424" fmla="*/ 1345312 h 3679694"/>
              <a:gd name="connsiteX425" fmla="*/ 6095933 w 8682852"/>
              <a:gd name="connsiteY425" fmla="*/ 1341427 h 3679694"/>
              <a:gd name="connsiteX426" fmla="*/ 6111470 w 8682852"/>
              <a:gd name="connsiteY426" fmla="*/ 1345312 h 3679694"/>
              <a:gd name="connsiteX427" fmla="*/ 6130891 w 8682852"/>
              <a:gd name="connsiteY427" fmla="*/ 1349197 h 3679694"/>
              <a:gd name="connsiteX428" fmla="*/ 6181387 w 8682852"/>
              <a:gd name="connsiteY428" fmla="*/ 1349197 h 3679694"/>
              <a:gd name="connsiteX429" fmla="*/ 6212461 w 8682852"/>
              <a:gd name="connsiteY429" fmla="*/ 1349197 h 3679694"/>
              <a:gd name="connsiteX430" fmla="*/ 6231882 w 8682852"/>
              <a:gd name="connsiteY430" fmla="*/ 1353082 h 3679694"/>
              <a:gd name="connsiteX431" fmla="*/ 6243535 w 8682852"/>
              <a:gd name="connsiteY431" fmla="*/ 1353082 h 3679694"/>
              <a:gd name="connsiteX432" fmla="*/ 6259072 w 8682852"/>
              <a:gd name="connsiteY432" fmla="*/ 1356967 h 3679694"/>
              <a:gd name="connsiteX433" fmla="*/ 6286262 w 8682852"/>
              <a:gd name="connsiteY433" fmla="*/ 1356967 h 3679694"/>
              <a:gd name="connsiteX434" fmla="*/ 6309567 w 8682852"/>
              <a:gd name="connsiteY434" fmla="*/ 1356967 h 3679694"/>
              <a:gd name="connsiteX435" fmla="*/ 6328989 w 8682852"/>
              <a:gd name="connsiteY435" fmla="*/ 1353082 h 3679694"/>
              <a:gd name="connsiteX436" fmla="*/ 6371716 w 8682852"/>
              <a:gd name="connsiteY436" fmla="*/ 1353082 h 3679694"/>
              <a:gd name="connsiteX437" fmla="*/ 6383368 w 8682852"/>
              <a:gd name="connsiteY437" fmla="*/ 1356967 h 3679694"/>
              <a:gd name="connsiteX438" fmla="*/ 6398905 w 8682852"/>
              <a:gd name="connsiteY438" fmla="*/ 1360853 h 3679694"/>
              <a:gd name="connsiteX439" fmla="*/ 6429979 w 8682852"/>
              <a:gd name="connsiteY439" fmla="*/ 1356967 h 3679694"/>
              <a:gd name="connsiteX440" fmla="*/ 6461054 w 8682852"/>
              <a:gd name="connsiteY440" fmla="*/ 1356967 h 3679694"/>
              <a:gd name="connsiteX441" fmla="*/ 6488243 w 8682852"/>
              <a:gd name="connsiteY441" fmla="*/ 1356967 h 3679694"/>
              <a:gd name="connsiteX442" fmla="*/ 6534855 w 8682852"/>
              <a:gd name="connsiteY442" fmla="*/ 1349197 h 3679694"/>
              <a:gd name="connsiteX443" fmla="*/ 6569813 w 8682852"/>
              <a:gd name="connsiteY443" fmla="*/ 1349197 h 3679694"/>
              <a:gd name="connsiteX444" fmla="*/ 6604771 w 8682852"/>
              <a:gd name="connsiteY444" fmla="*/ 1349197 h 3679694"/>
              <a:gd name="connsiteX445" fmla="*/ 6624193 w 8682852"/>
              <a:gd name="connsiteY445" fmla="*/ 1349197 h 3679694"/>
              <a:gd name="connsiteX446" fmla="*/ 6651382 w 8682852"/>
              <a:gd name="connsiteY446" fmla="*/ 1349197 h 3679694"/>
              <a:gd name="connsiteX447" fmla="*/ 6709646 w 8682852"/>
              <a:gd name="connsiteY447" fmla="*/ 1353082 h 3679694"/>
              <a:gd name="connsiteX448" fmla="*/ 6725183 w 8682852"/>
              <a:gd name="connsiteY448" fmla="*/ 1356967 h 3679694"/>
              <a:gd name="connsiteX449" fmla="*/ 6748489 w 8682852"/>
              <a:gd name="connsiteY449" fmla="*/ 1356967 h 3679694"/>
              <a:gd name="connsiteX450" fmla="*/ 6845596 w 8682852"/>
              <a:gd name="connsiteY450" fmla="*/ 1364738 h 3679694"/>
              <a:gd name="connsiteX451" fmla="*/ 6903860 w 8682852"/>
              <a:gd name="connsiteY451" fmla="*/ 1376393 h 3679694"/>
              <a:gd name="connsiteX452" fmla="*/ 6919397 w 8682852"/>
              <a:gd name="connsiteY452" fmla="*/ 1376393 h 3679694"/>
              <a:gd name="connsiteX453" fmla="*/ 6927165 w 8682852"/>
              <a:gd name="connsiteY453" fmla="*/ 1380279 h 3679694"/>
              <a:gd name="connsiteX454" fmla="*/ 6931049 w 8682852"/>
              <a:gd name="connsiteY454" fmla="*/ 1384164 h 3679694"/>
              <a:gd name="connsiteX455" fmla="*/ 6903860 w 8682852"/>
              <a:gd name="connsiteY455" fmla="*/ 1388049 h 3679694"/>
              <a:gd name="connsiteX456" fmla="*/ 6787332 w 8682852"/>
              <a:gd name="connsiteY456" fmla="*/ 1380279 h 3679694"/>
              <a:gd name="connsiteX457" fmla="*/ 6771795 w 8682852"/>
              <a:gd name="connsiteY457" fmla="*/ 1376393 h 3679694"/>
              <a:gd name="connsiteX458" fmla="*/ 6748489 w 8682852"/>
              <a:gd name="connsiteY458" fmla="*/ 1376393 h 3679694"/>
              <a:gd name="connsiteX459" fmla="*/ 6682457 w 8682852"/>
              <a:gd name="connsiteY459" fmla="*/ 1380279 h 3679694"/>
              <a:gd name="connsiteX460" fmla="*/ 6666920 w 8682852"/>
              <a:gd name="connsiteY460" fmla="*/ 1384164 h 3679694"/>
              <a:gd name="connsiteX461" fmla="*/ 6659151 w 8682852"/>
              <a:gd name="connsiteY461" fmla="*/ 1384164 h 3679694"/>
              <a:gd name="connsiteX462" fmla="*/ 6651382 w 8682852"/>
              <a:gd name="connsiteY462" fmla="*/ 1388049 h 3679694"/>
              <a:gd name="connsiteX463" fmla="*/ 6628077 w 8682852"/>
              <a:gd name="connsiteY463" fmla="*/ 1391934 h 3679694"/>
              <a:gd name="connsiteX464" fmla="*/ 6624193 w 8682852"/>
              <a:gd name="connsiteY464" fmla="*/ 1399705 h 3679694"/>
              <a:gd name="connsiteX465" fmla="*/ 6651382 w 8682852"/>
              <a:gd name="connsiteY465" fmla="*/ 1407475 h 3679694"/>
              <a:gd name="connsiteX466" fmla="*/ 6674688 w 8682852"/>
              <a:gd name="connsiteY466" fmla="*/ 1411360 h 3679694"/>
              <a:gd name="connsiteX467" fmla="*/ 6686341 w 8682852"/>
              <a:gd name="connsiteY467" fmla="*/ 1411360 h 3679694"/>
              <a:gd name="connsiteX468" fmla="*/ 6705762 w 8682852"/>
              <a:gd name="connsiteY468" fmla="*/ 1415245 h 3679694"/>
              <a:gd name="connsiteX469" fmla="*/ 6783447 w 8682852"/>
              <a:gd name="connsiteY469" fmla="*/ 1419131 h 3679694"/>
              <a:gd name="connsiteX470" fmla="*/ 6791216 w 8682852"/>
              <a:gd name="connsiteY470" fmla="*/ 1419131 h 3679694"/>
              <a:gd name="connsiteX471" fmla="*/ 6810637 w 8682852"/>
              <a:gd name="connsiteY471" fmla="*/ 1415245 h 3679694"/>
              <a:gd name="connsiteX472" fmla="*/ 6833943 w 8682852"/>
              <a:gd name="connsiteY472" fmla="*/ 1419131 h 3679694"/>
              <a:gd name="connsiteX473" fmla="*/ 6857248 w 8682852"/>
              <a:gd name="connsiteY473" fmla="*/ 1419131 h 3679694"/>
              <a:gd name="connsiteX474" fmla="*/ 6868901 w 8682852"/>
              <a:gd name="connsiteY474" fmla="*/ 1419131 h 3679694"/>
              <a:gd name="connsiteX475" fmla="*/ 6884438 w 8682852"/>
              <a:gd name="connsiteY475" fmla="*/ 1415245 h 3679694"/>
              <a:gd name="connsiteX476" fmla="*/ 6907744 w 8682852"/>
              <a:gd name="connsiteY476" fmla="*/ 1415245 h 3679694"/>
              <a:gd name="connsiteX477" fmla="*/ 6915512 w 8682852"/>
              <a:gd name="connsiteY477" fmla="*/ 1423016 h 3679694"/>
              <a:gd name="connsiteX478" fmla="*/ 6927165 w 8682852"/>
              <a:gd name="connsiteY478" fmla="*/ 1423016 h 3679694"/>
              <a:gd name="connsiteX479" fmla="*/ 6938818 w 8682852"/>
              <a:gd name="connsiteY479" fmla="*/ 1423016 h 3679694"/>
              <a:gd name="connsiteX480" fmla="*/ 6954355 w 8682852"/>
              <a:gd name="connsiteY480" fmla="*/ 1423016 h 3679694"/>
              <a:gd name="connsiteX481" fmla="*/ 7024272 w 8682852"/>
              <a:gd name="connsiteY481" fmla="*/ 1426901 h 3679694"/>
              <a:gd name="connsiteX482" fmla="*/ 7043693 w 8682852"/>
              <a:gd name="connsiteY482" fmla="*/ 1426901 h 3679694"/>
              <a:gd name="connsiteX483" fmla="*/ 7055346 w 8682852"/>
              <a:gd name="connsiteY483" fmla="*/ 1430786 h 3679694"/>
              <a:gd name="connsiteX484" fmla="*/ 7063114 w 8682852"/>
              <a:gd name="connsiteY484" fmla="*/ 1430786 h 3679694"/>
              <a:gd name="connsiteX485" fmla="*/ 7074767 w 8682852"/>
              <a:gd name="connsiteY485" fmla="*/ 1430786 h 3679694"/>
              <a:gd name="connsiteX486" fmla="*/ 7094189 w 8682852"/>
              <a:gd name="connsiteY486" fmla="*/ 1434671 h 3679694"/>
              <a:gd name="connsiteX487" fmla="*/ 7133031 w 8682852"/>
              <a:gd name="connsiteY487" fmla="*/ 1438557 h 3679694"/>
              <a:gd name="connsiteX488" fmla="*/ 7179642 w 8682852"/>
              <a:gd name="connsiteY488" fmla="*/ 1442442 h 3679694"/>
              <a:gd name="connsiteX489" fmla="*/ 7202948 w 8682852"/>
              <a:gd name="connsiteY489" fmla="*/ 1446327 h 3679694"/>
              <a:gd name="connsiteX490" fmla="*/ 7230138 w 8682852"/>
              <a:gd name="connsiteY490" fmla="*/ 1450212 h 3679694"/>
              <a:gd name="connsiteX491" fmla="*/ 7253443 w 8682852"/>
              <a:gd name="connsiteY491" fmla="*/ 1454097 h 3679694"/>
              <a:gd name="connsiteX492" fmla="*/ 7261212 w 8682852"/>
              <a:gd name="connsiteY492" fmla="*/ 1454097 h 3679694"/>
              <a:gd name="connsiteX493" fmla="*/ 7331128 w 8682852"/>
              <a:gd name="connsiteY493" fmla="*/ 1461868 h 3679694"/>
              <a:gd name="connsiteX494" fmla="*/ 7358318 w 8682852"/>
              <a:gd name="connsiteY494" fmla="*/ 1465753 h 3679694"/>
              <a:gd name="connsiteX495" fmla="*/ 7397161 w 8682852"/>
              <a:gd name="connsiteY495" fmla="*/ 1469638 h 3679694"/>
              <a:gd name="connsiteX496" fmla="*/ 7428235 w 8682852"/>
              <a:gd name="connsiteY496" fmla="*/ 1469638 h 3679694"/>
              <a:gd name="connsiteX497" fmla="*/ 7447656 w 8682852"/>
              <a:gd name="connsiteY497" fmla="*/ 1473523 h 3679694"/>
              <a:gd name="connsiteX498" fmla="*/ 7463194 w 8682852"/>
              <a:gd name="connsiteY498" fmla="*/ 1473523 h 3679694"/>
              <a:gd name="connsiteX499" fmla="*/ 7478730 w 8682852"/>
              <a:gd name="connsiteY499" fmla="*/ 1477409 h 3679694"/>
              <a:gd name="connsiteX500" fmla="*/ 7575837 w 8682852"/>
              <a:gd name="connsiteY500" fmla="*/ 1489064 h 3679694"/>
              <a:gd name="connsiteX501" fmla="*/ 7603027 w 8682852"/>
              <a:gd name="connsiteY501" fmla="*/ 1496835 h 3679694"/>
              <a:gd name="connsiteX502" fmla="*/ 7630216 w 8682852"/>
              <a:gd name="connsiteY502" fmla="*/ 1500720 h 3679694"/>
              <a:gd name="connsiteX503" fmla="*/ 7641870 w 8682852"/>
              <a:gd name="connsiteY503" fmla="*/ 1504605 h 3679694"/>
              <a:gd name="connsiteX504" fmla="*/ 7657406 w 8682852"/>
              <a:gd name="connsiteY504" fmla="*/ 1508490 h 3679694"/>
              <a:gd name="connsiteX505" fmla="*/ 7680712 w 8682852"/>
              <a:gd name="connsiteY505" fmla="*/ 1508490 h 3679694"/>
              <a:gd name="connsiteX506" fmla="*/ 7735092 w 8682852"/>
              <a:gd name="connsiteY506" fmla="*/ 1520146 h 3679694"/>
              <a:gd name="connsiteX507" fmla="*/ 7750629 w 8682852"/>
              <a:gd name="connsiteY507" fmla="*/ 1520146 h 3679694"/>
              <a:gd name="connsiteX508" fmla="*/ 7766166 w 8682852"/>
              <a:gd name="connsiteY508" fmla="*/ 1524031 h 3679694"/>
              <a:gd name="connsiteX509" fmla="*/ 7770050 w 8682852"/>
              <a:gd name="connsiteY509" fmla="*/ 1531801 h 3679694"/>
              <a:gd name="connsiteX510" fmla="*/ 7781703 w 8682852"/>
              <a:gd name="connsiteY510" fmla="*/ 1535687 h 3679694"/>
              <a:gd name="connsiteX511" fmla="*/ 7793356 w 8682852"/>
              <a:gd name="connsiteY511" fmla="*/ 1539572 h 3679694"/>
              <a:gd name="connsiteX512" fmla="*/ 7812777 w 8682852"/>
              <a:gd name="connsiteY512" fmla="*/ 1543457 h 3679694"/>
              <a:gd name="connsiteX513" fmla="*/ 7847736 w 8682852"/>
              <a:gd name="connsiteY513" fmla="*/ 1547342 h 3679694"/>
              <a:gd name="connsiteX514" fmla="*/ 7882694 w 8682852"/>
              <a:gd name="connsiteY514" fmla="*/ 1551227 h 3679694"/>
              <a:gd name="connsiteX515" fmla="*/ 7898231 w 8682852"/>
              <a:gd name="connsiteY515" fmla="*/ 1551227 h 3679694"/>
              <a:gd name="connsiteX516" fmla="*/ 7906000 w 8682852"/>
              <a:gd name="connsiteY516" fmla="*/ 1555113 h 3679694"/>
              <a:gd name="connsiteX517" fmla="*/ 7921536 w 8682852"/>
              <a:gd name="connsiteY517" fmla="*/ 1558998 h 3679694"/>
              <a:gd name="connsiteX518" fmla="*/ 8006990 w 8682852"/>
              <a:gd name="connsiteY518" fmla="*/ 1574539 h 3679694"/>
              <a:gd name="connsiteX519" fmla="*/ 8049717 w 8682852"/>
              <a:gd name="connsiteY519" fmla="*/ 1582309 h 3679694"/>
              <a:gd name="connsiteX520" fmla="*/ 8080791 w 8682852"/>
              <a:gd name="connsiteY520" fmla="*/ 1586194 h 3679694"/>
              <a:gd name="connsiteX521" fmla="*/ 8100212 w 8682852"/>
              <a:gd name="connsiteY521" fmla="*/ 1590079 h 3679694"/>
              <a:gd name="connsiteX522" fmla="*/ 8189550 w 8682852"/>
              <a:gd name="connsiteY522" fmla="*/ 1609505 h 3679694"/>
              <a:gd name="connsiteX523" fmla="*/ 8208972 w 8682852"/>
              <a:gd name="connsiteY523" fmla="*/ 1609505 h 3679694"/>
              <a:gd name="connsiteX524" fmla="*/ 8240046 w 8682852"/>
              <a:gd name="connsiteY524" fmla="*/ 1617276 h 3679694"/>
              <a:gd name="connsiteX525" fmla="*/ 8267236 w 8682852"/>
              <a:gd name="connsiteY525" fmla="*/ 1621161 h 3679694"/>
              <a:gd name="connsiteX526" fmla="*/ 8275004 w 8682852"/>
              <a:gd name="connsiteY526" fmla="*/ 1621161 h 3679694"/>
              <a:gd name="connsiteX527" fmla="*/ 8294426 w 8682852"/>
              <a:gd name="connsiteY527" fmla="*/ 1625046 h 3679694"/>
              <a:gd name="connsiteX528" fmla="*/ 8321616 w 8682852"/>
              <a:gd name="connsiteY528" fmla="*/ 1632817 h 3679694"/>
              <a:gd name="connsiteX529" fmla="*/ 8344921 w 8682852"/>
              <a:gd name="connsiteY529" fmla="*/ 1636702 h 3679694"/>
              <a:gd name="connsiteX530" fmla="*/ 8360458 w 8682852"/>
              <a:gd name="connsiteY530" fmla="*/ 1640587 h 3679694"/>
              <a:gd name="connsiteX531" fmla="*/ 8387648 w 8682852"/>
              <a:gd name="connsiteY531" fmla="*/ 1644472 h 3679694"/>
              <a:gd name="connsiteX532" fmla="*/ 8410954 w 8682852"/>
              <a:gd name="connsiteY532" fmla="*/ 1648357 h 3679694"/>
              <a:gd name="connsiteX533" fmla="*/ 8422606 w 8682852"/>
              <a:gd name="connsiteY533" fmla="*/ 1652242 h 3679694"/>
              <a:gd name="connsiteX534" fmla="*/ 8438143 w 8682852"/>
              <a:gd name="connsiteY534" fmla="*/ 1656128 h 3679694"/>
              <a:gd name="connsiteX535" fmla="*/ 8449796 w 8682852"/>
              <a:gd name="connsiteY535" fmla="*/ 1660013 h 3679694"/>
              <a:gd name="connsiteX536" fmla="*/ 8465333 w 8682852"/>
              <a:gd name="connsiteY536" fmla="*/ 1663898 h 3679694"/>
              <a:gd name="connsiteX537" fmla="*/ 8480870 w 8682852"/>
              <a:gd name="connsiteY537" fmla="*/ 1667783 h 3679694"/>
              <a:gd name="connsiteX538" fmla="*/ 8519713 w 8682852"/>
              <a:gd name="connsiteY538" fmla="*/ 1675554 h 3679694"/>
              <a:gd name="connsiteX539" fmla="*/ 8636241 w 8682852"/>
              <a:gd name="connsiteY539" fmla="*/ 1702750 h 3679694"/>
              <a:gd name="connsiteX540" fmla="*/ 8644009 w 8682852"/>
              <a:gd name="connsiteY540" fmla="*/ 1706635 h 3679694"/>
              <a:gd name="connsiteX541" fmla="*/ 8682852 w 8682852"/>
              <a:gd name="connsiteY541" fmla="*/ 1718291 h 3679694"/>
              <a:gd name="connsiteX542" fmla="*/ 8651778 w 8682852"/>
              <a:gd name="connsiteY542" fmla="*/ 1722176 h 3679694"/>
              <a:gd name="connsiteX543" fmla="*/ 8570208 w 8682852"/>
              <a:gd name="connsiteY543" fmla="*/ 1718291 h 3679694"/>
              <a:gd name="connsiteX544" fmla="*/ 8550787 w 8682852"/>
              <a:gd name="connsiteY544" fmla="*/ 1714406 h 3679694"/>
              <a:gd name="connsiteX545" fmla="*/ 8543019 w 8682852"/>
              <a:gd name="connsiteY545" fmla="*/ 1710520 h 3679694"/>
              <a:gd name="connsiteX546" fmla="*/ 8523597 w 8682852"/>
              <a:gd name="connsiteY546" fmla="*/ 1706635 h 3679694"/>
              <a:gd name="connsiteX547" fmla="*/ 8492523 w 8682852"/>
              <a:gd name="connsiteY547" fmla="*/ 1706635 h 3679694"/>
              <a:gd name="connsiteX548" fmla="*/ 8465333 w 8682852"/>
              <a:gd name="connsiteY548" fmla="*/ 1702750 h 3679694"/>
              <a:gd name="connsiteX549" fmla="*/ 8445912 w 8682852"/>
              <a:gd name="connsiteY549" fmla="*/ 1702750 h 3679694"/>
              <a:gd name="connsiteX550" fmla="*/ 8434259 w 8682852"/>
              <a:gd name="connsiteY550" fmla="*/ 1698865 h 3679694"/>
              <a:gd name="connsiteX551" fmla="*/ 8426491 w 8682852"/>
              <a:gd name="connsiteY551" fmla="*/ 1698865 h 3679694"/>
              <a:gd name="connsiteX552" fmla="*/ 8395417 w 8682852"/>
              <a:gd name="connsiteY552" fmla="*/ 1694980 h 3679694"/>
              <a:gd name="connsiteX553" fmla="*/ 8341037 w 8682852"/>
              <a:gd name="connsiteY553" fmla="*/ 1687209 h 3679694"/>
              <a:gd name="connsiteX554" fmla="*/ 8325500 w 8682852"/>
              <a:gd name="connsiteY554" fmla="*/ 1683324 h 3679694"/>
              <a:gd name="connsiteX555" fmla="*/ 8302194 w 8682852"/>
              <a:gd name="connsiteY555" fmla="*/ 1683324 h 3679694"/>
              <a:gd name="connsiteX556" fmla="*/ 8240046 w 8682852"/>
              <a:gd name="connsiteY556" fmla="*/ 1671668 h 3679694"/>
              <a:gd name="connsiteX557" fmla="*/ 8189550 w 8682852"/>
              <a:gd name="connsiteY557" fmla="*/ 1671668 h 3679694"/>
              <a:gd name="connsiteX558" fmla="*/ 8142940 w 8682852"/>
              <a:gd name="connsiteY558" fmla="*/ 1679439 h 3679694"/>
              <a:gd name="connsiteX559" fmla="*/ 8115750 w 8682852"/>
              <a:gd name="connsiteY559" fmla="*/ 1687209 h 3679694"/>
              <a:gd name="connsiteX560" fmla="*/ 8076907 w 8682852"/>
              <a:gd name="connsiteY560" fmla="*/ 1691094 h 3679694"/>
              <a:gd name="connsiteX561" fmla="*/ 8049717 w 8682852"/>
              <a:gd name="connsiteY561" fmla="*/ 1687209 h 3679694"/>
              <a:gd name="connsiteX562" fmla="*/ 8041948 w 8682852"/>
              <a:gd name="connsiteY562" fmla="*/ 1683324 h 3679694"/>
              <a:gd name="connsiteX563" fmla="*/ 8057486 w 8682852"/>
              <a:gd name="connsiteY563" fmla="*/ 1675554 h 3679694"/>
              <a:gd name="connsiteX564" fmla="*/ 8127402 w 8682852"/>
              <a:gd name="connsiteY564" fmla="*/ 1675554 h 3679694"/>
              <a:gd name="connsiteX565" fmla="*/ 8045833 w 8682852"/>
              <a:gd name="connsiteY565" fmla="*/ 1663898 h 3679694"/>
              <a:gd name="connsiteX566" fmla="*/ 8006990 w 8682852"/>
              <a:gd name="connsiteY566" fmla="*/ 1660013 h 3679694"/>
              <a:gd name="connsiteX567" fmla="*/ 7995338 w 8682852"/>
              <a:gd name="connsiteY567" fmla="*/ 1660013 h 3679694"/>
              <a:gd name="connsiteX568" fmla="*/ 7975916 w 8682852"/>
              <a:gd name="connsiteY568" fmla="*/ 1656128 h 3679694"/>
              <a:gd name="connsiteX569" fmla="*/ 7940958 w 8682852"/>
              <a:gd name="connsiteY569" fmla="*/ 1656128 h 3679694"/>
              <a:gd name="connsiteX570" fmla="*/ 7906000 w 8682852"/>
              <a:gd name="connsiteY570" fmla="*/ 1652242 h 3679694"/>
              <a:gd name="connsiteX571" fmla="*/ 7882694 w 8682852"/>
              <a:gd name="connsiteY571" fmla="*/ 1656128 h 3679694"/>
              <a:gd name="connsiteX572" fmla="*/ 7894346 w 8682852"/>
              <a:gd name="connsiteY572" fmla="*/ 1656128 h 3679694"/>
              <a:gd name="connsiteX573" fmla="*/ 7937074 w 8682852"/>
              <a:gd name="connsiteY573" fmla="*/ 1667783 h 3679694"/>
              <a:gd name="connsiteX574" fmla="*/ 7878810 w 8682852"/>
              <a:gd name="connsiteY574" fmla="*/ 1660013 h 3679694"/>
              <a:gd name="connsiteX575" fmla="*/ 7874925 w 8682852"/>
              <a:gd name="connsiteY575" fmla="*/ 1652242 h 3679694"/>
              <a:gd name="connsiteX576" fmla="*/ 7867156 w 8682852"/>
              <a:gd name="connsiteY576" fmla="*/ 1648357 h 3679694"/>
              <a:gd name="connsiteX577" fmla="*/ 7851620 w 8682852"/>
              <a:gd name="connsiteY577" fmla="*/ 1644472 h 3679694"/>
              <a:gd name="connsiteX578" fmla="*/ 7832198 w 8682852"/>
              <a:gd name="connsiteY578" fmla="*/ 1644472 h 3679694"/>
              <a:gd name="connsiteX579" fmla="*/ 7824430 w 8682852"/>
              <a:gd name="connsiteY579" fmla="*/ 1644472 h 3679694"/>
              <a:gd name="connsiteX580" fmla="*/ 7805008 w 8682852"/>
              <a:gd name="connsiteY580" fmla="*/ 1644472 h 3679694"/>
              <a:gd name="connsiteX581" fmla="*/ 7824430 w 8682852"/>
              <a:gd name="connsiteY581" fmla="*/ 1675554 h 3679694"/>
              <a:gd name="connsiteX582" fmla="*/ 7839967 w 8682852"/>
              <a:gd name="connsiteY582" fmla="*/ 1679439 h 3679694"/>
              <a:gd name="connsiteX583" fmla="*/ 7863272 w 8682852"/>
              <a:gd name="connsiteY583" fmla="*/ 1691094 h 3679694"/>
              <a:gd name="connsiteX584" fmla="*/ 7909884 w 8682852"/>
              <a:gd name="connsiteY584" fmla="*/ 1710520 h 3679694"/>
              <a:gd name="connsiteX585" fmla="*/ 7925420 w 8682852"/>
              <a:gd name="connsiteY585" fmla="*/ 1710520 h 3679694"/>
              <a:gd name="connsiteX586" fmla="*/ 7937074 w 8682852"/>
              <a:gd name="connsiteY586" fmla="*/ 1714406 h 3679694"/>
              <a:gd name="connsiteX587" fmla="*/ 7952610 w 8682852"/>
              <a:gd name="connsiteY587" fmla="*/ 1718291 h 3679694"/>
              <a:gd name="connsiteX588" fmla="*/ 7964264 w 8682852"/>
              <a:gd name="connsiteY588" fmla="*/ 1722176 h 3679694"/>
              <a:gd name="connsiteX589" fmla="*/ 7975916 w 8682852"/>
              <a:gd name="connsiteY589" fmla="*/ 1726061 h 3679694"/>
              <a:gd name="connsiteX590" fmla="*/ 7991453 w 8682852"/>
              <a:gd name="connsiteY590" fmla="*/ 1729946 h 3679694"/>
              <a:gd name="connsiteX591" fmla="*/ 8010874 w 8682852"/>
              <a:gd name="connsiteY591" fmla="*/ 1733832 h 3679694"/>
              <a:gd name="connsiteX592" fmla="*/ 8030296 w 8682852"/>
              <a:gd name="connsiteY592" fmla="*/ 1733832 h 3679694"/>
              <a:gd name="connsiteX593" fmla="*/ 8053602 w 8682852"/>
              <a:gd name="connsiteY593" fmla="*/ 1733832 h 3679694"/>
              <a:gd name="connsiteX594" fmla="*/ 8065254 w 8682852"/>
              <a:gd name="connsiteY594" fmla="*/ 1737717 h 3679694"/>
              <a:gd name="connsiteX595" fmla="*/ 8073022 w 8682852"/>
              <a:gd name="connsiteY595" fmla="*/ 1737717 h 3679694"/>
              <a:gd name="connsiteX596" fmla="*/ 8146824 w 8682852"/>
              <a:gd name="connsiteY596" fmla="*/ 1753258 h 3679694"/>
              <a:gd name="connsiteX597" fmla="*/ 8177898 w 8682852"/>
              <a:gd name="connsiteY597" fmla="*/ 1761028 h 3679694"/>
              <a:gd name="connsiteX598" fmla="*/ 8205088 w 8682852"/>
              <a:gd name="connsiteY598" fmla="*/ 1768798 h 3679694"/>
              <a:gd name="connsiteX599" fmla="*/ 8267236 w 8682852"/>
              <a:gd name="connsiteY599" fmla="*/ 1776569 h 3679694"/>
              <a:gd name="connsiteX600" fmla="*/ 8290542 w 8682852"/>
              <a:gd name="connsiteY600" fmla="*/ 1780454 h 3679694"/>
              <a:gd name="connsiteX601" fmla="*/ 8302194 w 8682852"/>
              <a:gd name="connsiteY601" fmla="*/ 1784339 h 3679694"/>
              <a:gd name="connsiteX602" fmla="*/ 8321616 w 8682852"/>
              <a:gd name="connsiteY602" fmla="*/ 1792110 h 3679694"/>
              <a:gd name="connsiteX603" fmla="*/ 8383764 w 8682852"/>
              <a:gd name="connsiteY603" fmla="*/ 1803765 h 3679694"/>
              <a:gd name="connsiteX604" fmla="*/ 8410954 w 8682852"/>
              <a:gd name="connsiteY604" fmla="*/ 1811536 h 3679694"/>
              <a:gd name="connsiteX605" fmla="*/ 8442028 w 8682852"/>
              <a:gd name="connsiteY605" fmla="*/ 1815421 h 3679694"/>
              <a:gd name="connsiteX606" fmla="*/ 8476986 w 8682852"/>
              <a:gd name="connsiteY606" fmla="*/ 1823191 h 3679694"/>
              <a:gd name="connsiteX607" fmla="*/ 8496407 w 8682852"/>
              <a:gd name="connsiteY607" fmla="*/ 1827076 h 3679694"/>
              <a:gd name="connsiteX608" fmla="*/ 8523597 w 8682852"/>
              <a:gd name="connsiteY608" fmla="*/ 1830962 h 3679694"/>
              <a:gd name="connsiteX609" fmla="*/ 8543019 w 8682852"/>
              <a:gd name="connsiteY609" fmla="*/ 1834847 h 3679694"/>
              <a:gd name="connsiteX610" fmla="*/ 8550787 w 8682852"/>
              <a:gd name="connsiteY610" fmla="*/ 1838732 h 3679694"/>
              <a:gd name="connsiteX611" fmla="*/ 8612935 w 8682852"/>
              <a:gd name="connsiteY611" fmla="*/ 1850388 h 3679694"/>
              <a:gd name="connsiteX612" fmla="*/ 8636241 w 8682852"/>
              <a:gd name="connsiteY612" fmla="*/ 1858158 h 3679694"/>
              <a:gd name="connsiteX613" fmla="*/ 8667315 w 8682852"/>
              <a:gd name="connsiteY613" fmla="*/ 1869814 h 3679694"/>
              <a:gd name="connsiteX614" fmla="*/ 8678968 w 8682852"/>
              <a:gd name="connsiteY614" fmla="*/ 1889240 h 3679694"/>
              <a:gd name="connsiteX615" fmla="*/ 8651778 w 8682852"/>
              <a:gd name="connsiteY615" fmla="*/ 1904780 h 3679694"/>
              <a:gd name="connsiteX616" fmla="*/ 8628472 w 8682852"/>
              <a:gd name="connsiteY616" fmla="*/ 1904780 h 3679694"/>
              <a:gd name="connsiteX617" fmla="*/ 8609051 w 8682852"/>
              <a:gd name="connsiteY617" fmla="*/ 1900895 h 3679694"/>
              <a:gd name="connsiteX618" fmla="*/ 8558556 w 8682852"/>
              <a:gd name="connsiteY618" fmla="*/ 1897010 h 3679694"/>
              <a:gd name="connsiteX619" fmla="*/ 8508060 w 8682852"/>
              <a:gd name="connsiteY619" fmla="*/ 1885354 h 3679694"/>
              <a:gd name="connsiteX620" fmla="*/ 8484755 w 8682852"/>
              <a:gd name="connsiteY620" fmla="*/ 1858158 h 3679694"/>
              <a:gd name="connsiteX621" fmla="*/ 8418722 w 8682852"/>
              <a:gd name="connsiteY621" fmla="*/ 1842617 h 3679694"/>
              <a:gd name="connsiteX622" fmla="*/ 8403185 w 8682852"/>
              <a:gd name="connsiteY622" fmla="*/ 1842617 h 3679694"/>
              <a:gd name="connsiteX623" fmla="*/ 8375995 w 8682852"/>
              <a:gd name="connsiteY623" fmla="*/ 1838732 h 3679694"/>
              <a:gd name="connsiteX624" fmla="*/ 8298310 w 8682852"/>
              <a:gd name="connsiteY624" fmla="*/ 1834847 h 3679694"/>
              <a:gd name="connsiteX625" fmla="*/ 8286657 w 8682852"/>
              <a:gd name="connsiteY625" fmla="*/ 1830962 h 3679694"/>
              <a:gd name="connsiteX626" fmla="*/ 8263352 w 8682852"/>
              <a:gd name="connsiteY626" fmla="*/ 1823191 h 3679694"/>
              <a:gd name="connsiteX627" fmla="*/ 8232278 w 8682852"/>
              <a:gd name="connsiteY627" fmla="*/ 1815421 h 3679694"/>
              <a:gd name="connsiteX628" fmla="*/ 8197319 w 8682852"/>
              <a:gd name="connsiteY628" fmla="*/ 1807650 h 3679694"/>
              <a:gd name="connsiteX629" fmla="*/ 8131286 w 8682852"/>
              <a:gd name="connsiteY629" fmla="*/ 1792110 h 3679694"/>
              <a:gd name="connsiteX630" fmla="*/ 8111866 w 8682852"/>
              <a:gd name="connsiteY630" fmla="*/ 1792110 h 3679694"/>
              <a:gd name="connsiteX631" fmla="*/ 8088560 w 8682852"/>
              <a:gd name="connsiteY631" fmla="*/ 1788224 h 3679694"/>
              <a:gd name="connsiteX632" fmla="*/ 8049717 w 8682852"/>
              <a:gd name="connsiteY632" fmla="*/ 1780454 h 3679694"/>
              <a:gd name="connsiteX633" fmla="*/ 7983684 w 8682852"/>
              <a:gd name="connsiteY633" fmla="*/ 1768798 h 3679694"/>
              <a:gd name="connsiteX634" fmla="*/ 7960379 w 8682852"/>
              <a:gd name="connsiteY634" fmla="*/ 1764913 h 3679694"/>
              <a:gd name="connsiteX635" fmla="*/ 7940958 w 8682852"/>
              <a:gd name="connsiteY635" fmla="*/ 1757143 h 3679694"/>
              <a:gd name="connsiteX636" fmla="*/ 7933189 w 8682852"/>
              <a:gd name="connsiteY636" fmla="*/ 1757143 h 3679694"/>
              <a:gd name="connsiteX637" fmla="*/ 7921536 w 8682852"/>
              <a:gd name="connsiteY637" fmla="*/ 1753258 h 3679694"/>
              <a:gd name="connsiteX638" fmla="*/ 7906000 w 8682852"/>
              <a:gd name="connsiteY638" fmla="*/ 1753258 h 3679694"/>
              <a:gd name="connsiteX639" fmla="*/ 7851620 w 8682852"/>
              <a:gd name="connsiteY639" fmla="*/ 1745487 h 3679694"/>
              <a:gd name="connsiteX640" fmla="*/ 7820546 w 8682852"/>
              <a:gd name="connsiteY640" fmla="*/ 1741602 h 3679694"/>
              <a:gd name="connsiteX641" fmla="*/ 7781703 w 8682852"/>
              <a:gd name="connsiteY641" fmla="*/ 1737717 h 3679694"/>
              <a:gd name="connsiteX642" fmla="*/ 7754513 w 8682852"/>
              <a:gd name="connsiteY642" fmla="*/ 1733832 h 3679694"/>
              <a:gd name="connsiteX643" fmla="*/ 7711786 w 8682852"/>
              <a:gd name="connsiteY643" fmla="*/ 1726061 h 3679694"/>
              <a:gd name="connsiteX644" fmla="*/ 7653522 w 8682852"/>
              <a:gd name="connsiteY644" fmla="*/ 1714406 h 3679694"/>
              <a:gd name="connsiteX645" fmla="*/ 7649638 w 8682852"/>
              <a:gd name="connsiteY645" fmla="*/ 1710520 h 3679694"/>
              <a:gd name="connsiteX646" fmla="*/ 7641870 w 8682852"/>
              <a:gd name="connsiteY646" fmla="*/ 1710520 h 3679694"/>
              <a:gd name="connsiteX647" fmla="*/ 7630216 w 8682852"/>
              <a:gd name="connsiteY647" fmla="*/ 1710520 h 3679694"/>
              <a:gd name="connsiteX648" fmla="*/ 7610796 w 8682852"/>
              <a:gd name="connsiteY648" fmla="*/ 1706635 h 3679694"/>
              <a:gd name="connsiteX649" fmla="*/ 7595258 w 8682852"/>
              <a:gd name="connsiteY649" fmla="*/ 1706635 h 3679694"/>
              <a:gd name="connsiteX650" fmla="*/ 7571952 w 8682852"/>
              <a:gd name="connsiteY650" fmla="*/ 1710520 h 3679694"/>
              <a:gd name="connsiteX651" fmla="*/ 7540878 w 8682852"/>
              <a:gd name="connsiteY651" fmla="*/ 1714406 h 3679694"/>
              <a:gd name="connsiteX652" fmla="*/ 7552532 w 8682852"/>
              <a:gd name="connsiteY652" fmla="*/ 1718291 h 3679694"/>
              <a:gd name="connsiteX653" fmla="*/ 7560300 w 8682852"/>
              <a:gd name="connsiteY653" fmla="*/ 1722176 h 3679694"/>
              <a:gd name="connsiteX654" fmla="*/ 7548647 w 8682852"/>
              <a:gd name="connsiteY654" fmla="*/ 1729946 h 3679694"/>
              <a:gd name="connsiteX655" fmla="*/ 7533110 w 8682852"/>
              <a:gd name="connsiteY655" fmla="*/ 1729946 h 3679694"/>
              <a:gd name="connsiteX656" fmla="*/ 7521457 w 8682852"/>
              <a:gd name="connsiteY656" fmla="*/ 1729946 h 3679694"/>
              <a:gd name="connsiteX657" fmla="*/ 7509804 w 8682852"/>
              <a:gd name="connsiteY657" fmla="*/ 1729946 h 3679694"/>
              <a:gd name="connsiteX658" fmla="*/ 7490383 w 8682852"/>
              <a:gd name="connsiteY658" fmla="*/ 1726061 h 3679694"/>
              <a:gd name="connsiteX659" fmla="*/ 7474846 w 8682852"/>
              <a:gd name="connsiteY659" fmla="*/ 1726061 h 3679694"/>
              <a:gd name="connsiteX660" fmla="*/ 7439888 w 8682852"/>
              <a:gd name="connsiteY660" fmla="*/ 1729946 h 3679694"/>
              <a:gd name="connsiteX661" fmla="*/ 7408814 w 8682852"/>
              <a:gd name="connsiteY661" fmla="*/ 1726061 h 3679694"/>
              <a:gd name="connsiteX662" fmla="*/ 7404930 w 8682852"/>
              <a:gd name="connsiteY662" fmla="*/ 1733832 h 3679694"/>
              <a:gd name="connsiteX663" fmla="*/ 7373855 w 8682852"/>
              <a:gd name="connsiteY663" fmla="*/ 1741602 h 3679694"/>
              <a:gd name="connsiteX664" fmla="*/ 7338897 w 8682852"/>
              <a:gd name="connsiteY664" fmla="*/ 1729946 h 3679694"/>
              <a:gd name="connsiteX665" fmla="*/ 7303938 w 8682852"/>
              <a:gd name="connsiteY665" fmla="*/ 1714406 h 3679694"/>
              <a:gd name="connsiteX666" fmla="*/ 7319476 w 8682852"/>
              <a:gd name="connsiteY666" fmla="*/ 1710520 h 3679694"/>
              <a:gd name="connsiteX667" fmla="*/ 7303938 w 8682852"/>
              <a:gd name="connsiteY667" fmla="*/ 1702750 h 3679694"/>
              <a:gd name="connsiteX668" fmla="*/ 7195179 w 8682852"/>
              <a:gd name="connsiteY668" fmla="*/ 1687209 h 3679694"/>
              <a:gd name="connsiteX669" fmla="*/ 7175758 w 8682852"/>
              <a:gd name="connsiteY669" fmla="*/ 1687209 h 3679694"/>
              <a:gd name="connsiteX670" fmla="*/ 7144684 w 8682852"/>
              <a:gd name="connsiteY670" fmla="*/ 1687209 h 3679694"/>
              <a:gd name="connsiteX671" fmla="*/ 7113610 w 8682852"/>
              <a:gd name="connsiteY671" fmla="*/ 1683324 h 3679694"/>
              <a:gd name="connsiteX672" fmla="*/ 7024272 w 8682852"/>
              <a:gd name="connsiteY672" fmla="*/ 1679439 h 3679694"/>
              <a:gd name="connsiteX673" fmla="*/ 6899975 w 8682852"/>
              <a:gd name="connsiteY673" fmla="*/ 1683324 h 3679694"/>
              <a:gd name="connsiteX674" fmla="*/ 6923281 w 8682852"/>
              <a:gd name="connsiteY674" fmla="*/ 1687209 h 3679694"/>
              <a:gd name="connsiteX675" fmla="*/ 6973776 w 8682852"/>
              <a:gd name="connsiteY675" fmla="*/ 1694980 h 3679694"/>
              <a:gd name="connsiteX676" fmla="*/ 6927165 w 8682852"/>
              <a:gd name="connsiteY676" fmla="*/ 1698865 h 3679694"/>
              <a:gd name="connsiteX677" fmla="*/ 6880554 w 8682852"/>
              <a:gd name="connsiteY677" fmla="*/ 1694980 h 3679694"/>
              <a:gd name="connsiteX678" fmla="*/ 6826174 w 8682852"/>
              <a:gd name="connsiteY678" fmla="*/ 1687209 h 3679694"/>
              <a:gd name="connsiteX679" fmla="*/ 6857248 w 8682852"/>
              <a:gd name="connsiteY679" fmla="*/ 1687209 h 3679694"/>
              <a:gd name="connsiteX680" fmla="*/ 6880554 w 8682852"/>
              <a:gd name="connsiteY680" fmla="*/ 1687209 h 3679694"/>
              <a:gd name="connsiteX681" fmla="*/ 6896091 w 8682852"/>
              <a:gd name="connsiteY681" fmla="*/ 1683324 h 3679694"/>
              <a:gd name="connsiteX682" fmla="*/ 6841711 w 8682852"/>
              <a:gd name="connsiteY682" fmla="*/ 1675554 h 3679694"/>
              <a:gd name="connsiteX683" fmla="*/ 6833943 w 8682852"/>
              <a:gd name="connsiteY683" fmla="*/ 1667783 h 3679694"/>
              <a:gd name="connsiteX684" fmla="*/ 6814522 w 8682852"/>
              <a:gd name="connsiteY684" fmla="*/ 1671668 h 3679694"/>
              <a:gd name="connsiteX685" fmla="*/ 6783447 w 8682852"/>
              <a:gd name="connsiteY685" fmla="*/ 1675554 h 3679694"/>
              <a:gd name="connsiteX686" fmla="*/ 6748489 w 8682852"/>
              <a:gd name="connsiteY686" fmla="*/ 1675554 h 3679694"/>
              <a:gd name="connsiteX687" fmla="*/ 6697994 w 8682852"/>
              <a:gd name="connsiteY687" fmla="*/ 1671668 h 3679694"/>
              <a:gd name="connsiteX688" fmla="*/ 6666920 w 8682852"/>
              <a:gd name="connsiteY688" fmla="*/ 1675554 h 3679694"/>
              <a:gd name="connsiteX689" fmla="*/ 6678572 w 8682852"/>
              <a:gd name="connsiteY689" fmla="*/ 1679439 h 3679694"/>
              <a:gd name="connsiteX690" fmla="*/ 6690225 w 8682852"/>
              <a:gd name="connsiteY690" fmla="*/ 1683324 h 3679694"/>
              <a:gd name="connsiteX691" fmla="*/ 6674688 w 8682852"/>
              <a:gd name="connsiteY691" fmla="*/ 1687209 h 3679694"/>
              <a:gd name="connsiteX692" fmla="*/ 6631961 w 8682852"/>
              <a:gd name="connsiteY692" fmla="*/ 1687209 h 3679694"/>
              <a:gd name="connsiteX693" fmla="*/ 6616424 w 8682852"/>
              <a:gd name="connsiteY693" fmla="*/ 1687209 h 3679694"/>
              <a:gd name="connsiteX694" fmla="*/ 6608656 w 8682852"/>
              <a:gd name="connsiteY694" fmla="*/ 1687209 h 3679694"/>
              <a:gd name="connsiteX695" fmla="*/ 6577581 w 8682852"/>
              <a:gd name="connsiteY695" fmla="*/ 1687209 h 3679694"/>
              <a:gd name="connsiteX696" fmla="*/ 6538739 w 8682852"/>
              <a:gd name="connsiteY696" fmla="*/ 1687209 h 3679694"/>
              <a:gd name="connsiteX697" fmla="*/ 6492128 w 8682852"/>
              <a:gd name="connsiteY697" fmla="*/ 1683324 h 3679694"/>
              <a:gd name="connsiteX698" fmla="*/ 6406674 w 8682852"/>
              <a:gd name="connsiteY698" fmla="*/ 1679439 h 3679694"/>
              <a:gd name="connsiteX699" fmla="*/ 6395021 w 8682852"/>
              <a:gd name="connsiteY699" fmla="*/ 1687209 h 3679694"/>
              <a:gd name="connsiteX700" fmla="*/ 6383368 w 8682852"/>
              <a:gd name="connsiteY700" fmla="*/ 1691094 h 3679694"/>
              <a:gd name="connsiteX701" fmla="*/ 6375600 w 8682852"/>
              <a:gd name="connsiteY701" fmla="*/ 1691094 h 3679694"/>
              <a:gd name="connsiteX702" fmla="*/ 6356178 w 8682852"/>
              <a:gd name="connsiteY702" fmla="*/ 1687209 h 3679694"/>
              <a:gd name="connsiteX703" fmla="*/ 6328989 w 8682852"/>
              <a:gd name="connsiteY703" fmla="*/ 1679439 h 3679694"/>
              <a:gd name="connsiteX704" fmla="*/ 6297915 w 8682852"/>
              <a:gd name="connsiteY704" fmla="*/ 1679439 h 3679694"/>
              <a:gd name="connsiteX705" fmla="*/ 6274609 w 8682852"/>
              <a:gd name="connsiteY705" fmla="*/ 1679439 h 3679694"/>
              <a:gd name="connsiteX706" fmla="*/ 6255188 w 8682852"/>
              <a:gd name="connsiteY706" fmla="*/ 1671668 h 3679694"/>
              <a:gd name="connsiteX707" fmla="*/ 6251303 w 8682852"/>
              <a:gd name="connsiteY707" fmla="*/ 1671668 h 3679694"/>
              <a:gd name="connsiteX708" fmla="*/ 6247419 w 8682852"/>
              <a:gd name="connsiteY708" fmla="*/ 1671668 h 3679694"/>
              <a:gd name="connsiteX709" fmla="*/ 6231882 w 8682852"/>
              <a:gd name="connsiteY709" fmla="*/ 1671668 h 3679694"/>
              <a:gd name="connsiteX710" fmla="*/ 6200808 w 8682852"/>
              <a:gd name="connsiteY710" fmla="*/ 1667783 h 3679694"/>
              <a:gd name="connsiteX711" fmla="*/ 6165850 w 8682852"/>
              <a:gd name="connsiteY711" fmla="*/ 1663898 h 3679694"/>
              <a:gd name="connsiteX712" fmla="*/ 6095933 w 8682852"/>
              <a:gd name="connsiteY712" fmla="*/ 1660013 h 3679694"/>
              <a:gd name="connsiteX713" fmla="*/ 6057090 w 8682852"/>
              <a:gd name="connsiteY713" fmla="*/ 1663898 h 3679694"/>
              <a:gd name="connsiteX714" fmla="*/ 6026016 w 8682852"/>
              <a:gd name="connsiteY714" fmla="*/ 1663898 h 3679694"/>
              <a:gd name="connsiteX715" fmla="*/ 5998826 w 8682852"/>
              <a:gd name="connsiteY715" fmla="*/ 1663898 h 3679694"/>
              <a:gd name="connsiteX716" fmla="*/ 5967752 w 8682852"/>
              <a:gd name="connsiteY716" fmla="*/ 1663898 h 3679694"/>
              <a:gd name="connsiteX717" fmla="*/ 5952215 w 8682852"/>
              <a:gd name="connsiteY717" fmla="*/ 1663898 h 3679694"/>
              <a:gd name="connsiteX718" fmla="*/ 5940562 w 8682852"/>
              <a:gd name="connsiteY718" fmla="*/ 1667783 h 3679694"/>
              <a:gd name="connsiteX719" fmla="*/ 5909488 w 8682852"/>
              <a:gd name="connsiteY719" fmla="*/ 1667783 h 3679694"/>
              <a:gd name="connsiteX720" fmla="*/ 5847340 w 8682852"/>
              <a:gd name="connsiteY720" fmla="*/ 1667783 h 3679694"/>
              <a:gd name="connsiteX721" fmla="*/ 5808497 w 8682852"/>
              <a:gd name="connsiteY721" fmla="*/ 1675554 h 3679694"/>
              <a:gd name="connsiteX722" fmla="*/ 5839571 w 8682852"/>
              <a:gd name="connsiteY722" fmla="*/ 1683324 h 3679694"/>
              <a:gd name="connsiteX723" fmla="*/ 5874530 w 8682852"/>
              <a:gd name="connsiteY723" fmla="*/ 1683324 h 3679694"/>
              <a:gd name="connsiteX724" fmla="*/ 5956099 w 8682852"/>
              <a:gd name="connsiteY724" fmla="*/ 1683324 h 3679694"/>
              <a:gd name="connsiteX725" fmla="*/ 5971636 w 8682852"/>
              <a:gd name="connsiteY725" fmla="*/ 1683324 h 3679694"/>
              <a:gd name="connsiteX726" fmla="*/ 6049322 w 8682852"/>
              <a:gd name="connsiteY726" fmla="*/ 1687209 h 3679694"/>
              <a:gd name="connsiteX727" fmla="*/ 6103701 w 8682852"/>
              <a:gd name="connsiteY727" fmla="*/ 1683324 h 3679694"/>
              <a:gd name="connsiteX728" fmla="*/ 6111470 w 8682852"/>
              <a:gd name="connsiteY728" fmla="*/ 1683324 h 3679694"/>
              <a:gd name="connsiteX729" fmla="*/ 6165850 w 8682852"/>
              <a:gd name="connsiteY729" fmla="*/ 1683324 h 3679694"/>
              <a:gd name="connsiteX730" fmla="*/ 6173618 w 8682852"/>
              <a:gd name="connsiteY730" fmla="*/ 1683324 h 3679694"/>
              <a:gd name="connsiteX731" fmla="*/ 6193039 w 8682852"/>
              <a:gd name="connsiteY731" fmla="*/ 1687209 h 3679694"/>
              <a:gd name="connsiteX732" fmla="*/ 6235766 w 8682852"/>
              <a:gd name="connsiteY732" fmla="*/ 1691094 h 3679694"/>
              <a:gd name="connsiteX733" fmla="*/ 6290146 w 8682852"/>
              <a:gd name="connsiteY733" fmla="*/ 1691094 h 3679694"/>
              <a:gd name="connsiteX734" fmla="*/ 6305683 w 8682852"/>
              <a:gd name="connsiteY734" fmla="*/ 1691094 h 3679694"/>
              <a:gd name="connsiteX735" fmla="*/ 6313452 w 8682852"/>
              <a:gd name="connsiteY735" fmla="*/ 1694980 h 3679694"/>
              <a:gd name="connsiteX736" fmla="*/ 6344526 w 8682852"/>
              <a:gd name="connsiteY736" fmla="*/ 1694980 h 3679694"/>
              <a:gd name="connsiteX737" fmla="*/ 6363947 w 8682852"/>
              <a:gd name="connsiteY737" fmla="*/ 1698865 h 3679694"/>
              <a:gd name="connsiteX738" fmla="*/ 6387253 w 8682852"/>
              <a:gd name="connsiteY738" fmla="*/ 1706635 h 3679694"/>
              <a:gd name="connsiteX739" fmla="*/ 6410558 w 8682852"/>
              <a:gd name="connsiteY739" fmla="*/ 1706635 h 3679694"/>
              <a:gd name="connsiteX740" fmla="*/ 6433864 w 8682852"/>
              <a:gd name="connsiteY740" fmla="*/ 1702750 h 3679694"/>
              <a:gd name="connsiteX741" fmla="*/ 6441632 w 8682852"/>
              <a:gd name="connsiteY741" fmla="*/ 1698865 h 3679694"/>
              <a:gd name="connsiteX742" fmla="*/ 6453285 w 8682852"/>
              <a:gd name="connsiteY742" fmla="*/ 1694980 h 3679694"/>
              <a:gd name="connsiteX743" fmla="*/ 6464938 w 8682852"/>
              <a:gd name="connsiteY743" fmla="*/ 1694980 h 3679694"/>
              <a:gd name="connsiteX744" fmla="*/ 6492128 w 8682852"/>
              <a:gd name="connsiteY744" fmla="*/ 1698865 h 3679694"/>
              <a:gd name="connsiteX745" fmla="*/ 6554276 w 8682852"/>
              <a:gd name="connsiteY745" fmla="*/ 1702750 h 3679694"/>
              <a:gd name="connsiteX746" fmla="*/ 6600887 w 8682852"/>
              <a:gd name="connsiteY746" fmla="*/ 1706635 h 3679694"/>
              <a:gd name="connsiteX747" fmla="*/ 6643614 w 8682852"/>
              <a:gd name="connsiteY747" fmla="*/ 1710520 h 3679694"/>
              <a:gd name="connsiteX748" fmla="*/ 6659151 w 8682852"/>
              <a:gd name="connsiteY748" fmla="*/ 1714406 h 3679694"/>
              <a:gd name="connsiteX749" fmla="*/ 6670804 w 8682852"/>
              <a:gd name="connsiteY749" fmla="*/ 1714406 h 3679694"/>
              <a:gd name="connsiteX750" fmla="*/ 6682457 w 8682852"/>
              <a:gd name="connsiteY750" fmla="*/ 1722176 h 3679694"/>
              <a:gd name="connsiteX751" fmla="*/ 6697994 w 8682852"/>
              <a:gd name="connsiteY751" fmla="*/ 1722176 h 3679694"/>
              <a:gd name="connsiteX752" fmla="*/ 6767910 w 8682852"/>
              <a:gd name="connsiteY752" fmla="*/ 1726061 h 3679694"/>
              <a:gd name="connsiteX753" fmla="*/ 6802869 w 8682852"/>
              <a:gd name="connsiteY753" fmla="*/ 1726061 h 3679694"/>
              <a:gd name="connsiteX754" fmla="*/ 6849480 w 8682852"/>
              <a:gd name="connsiteY754" fmla="*/ 1729946 h 3679694"/>
              <a:gd name="connsiteX755" fmla="*/ 6876670 w 8682852"/>
              <a:gd name="connsiteY755" fmla="*/ 1729946 h 3679694"/>
              <a:gd name="connsiteX756" fmla="*/ 6950471 w 8682852"/>
              <a:gd name="connsiteY756" fmla="*/ 1741602 h 3679694"/>
              <a:gd name="connsiteX757" fmla="*/ 6966008 w 8682852"/>
              <a:gd name="connsiteY757" fmla="*/ 1741602 h 3679694"/>
              <a:gd name="connsiteX758" fmla="*/ 7012619 w 8682852"/>
              <a:gd name="connsiteY758" fmla="*/ 1745487 h 3679694"/>
              <a:gd name="connsiteX759" fmla="*/ 7028156 w 8682852"/>
              <a:gd name="connsiteY759" fmla="*/ 1745487 h 3679694"/>
              <a:gd name="connsiteX760" fmla="*/ 7039809 w 8682852"/>
              <a:gd name="connsiteY760" fmla="*/ 1749372 h 3679694"/>
              <a:gd name="connsiteX761" fmla="*/ 7063114 w 8682852"/>
              <a:gd name="connsiteY761" fmla="*/ 1753258 h 3679694"/>
              <a:gd name="connsiteX762" fmla="*/ 7094189 w 8682852"/>
              <a:gd name="connsiteY762" fmla="*/ 1761028 h 3679694"/>
              <a:gd name="connsiteX763" fmla="*/ 7156337 w 8682852"/>
              <a:gd name="connsiteY763" fmla="*/ 1764913 h 3679694"/>
              <a:gd name="connsiteX764" fmla="*/ 7195179 w 8682852"/>
              <a:gd name="connsiteY764" fmla="*/ 1772684 h 3679694"/>
              <a:gd name="connsiteX765" fmla="*/ 7218485 w 8682852"/>
              <a:gd name="connsiteY765" fmla="*/ 1776569 h 3679694"/>
              <a:gd name="connsiteX766" fmla="*/ 7249559 w 8682852"/>
              <a:gd name="connsiteY766" fmla="*/ 1776569 h 3679694"/>
              <a:gd name="connsiteX767" fmla="*/ 7253443 w 8682852"/>
              <a:gd name="connsiteY767" fmla="*/ 1772684 h 3679694"/>
              <a:gd name="connsiteX768" fmla="*/ 7272864 w 8682852"/>
              <a:gd name="connsiteY768" fmla="*/ 1776569 h 3679694"/>
              <a:gd name="connsiteX769" fmla="*/ 7276748 w 8682852"/>
              <a:gd name="connsiteY769" fmla="*/ 1780454 h 3679694"/>
              <a:gd name="connsiteX770" fmla="*/ 7292286 w 8682852"/>
              <a:gd name="connsiteY770" fmla="*/ 1784339 h 3679694"/>
              <a:gd name="connsiteX771" fmla="*/ 7303938 w 8682852"/>
              <a:gd name="connsiteY771" fmla="*/ 1784339 h 3679694"/>
              <a:gd name="connsiteX772" fmla="*/ 7323360 w 8682852"/>
              <a:gd name="connsiteY772" fmla="*/ 1780454 h 3679694"/>
              <a:gd name="connsiteX773" fmla="*/ 7366086 w 8682852"/>
              <a:gd name="connsiteY773" fmla="*/ 1788224 h 3679694"/>
              <a:gd name="connsiteX774" fmla="*/ 7381624 w 8682852"/>
              <a:gd name="connsiteY774" fmla="*/ 1795995 h 3679694"/>
              <a:gd name="connsiteX775" fmla="*/ 7404930 w 8682852"/>
              <a:gd name="connsiteY775" fmla="*/ 1799880 h 3679694"/>
              <a:gd name="connsiteX776" fmla="*/ 7389392 w 8682852"/>
              <a:gd name="connsiteY776" fmla="*/ 1811536 h 3679694"/>
              <a:gd name="connsiteX777" fmla="*/ 7377740 w 8682852"/>
              <a:gd name="connsiteY777" fmla="*/ 1823191 h 3679694"/>
              <a:gd name="connsiteX778" fmla="*/ 7385508 w 8682852"/>
              <a:gd name="connsiteY778" fmla="*/ 1830962 h 3679694"/>
              <a:gd name="connsiteX779" fmla="*/ 7401045 w 8682852"/>
              <a:gd name="connsiteY779" fmla="*/ 1830962 h 3679694"/>
              <a:gd name="connsiteX780" fmla="*/ 7420466 w 8682852"/>
              <a:gd name="connsiteY780" fmla="*/ 1834847 h 3679694"/>
              <a:gd name="connsiteX781" fmla="*/ 7420466 w 8682852"/>
              <a:gd name="connsiteY781" fmla="*/ 1846502 h 3679694"/>
              <a:gd name="connsiteX782" fmla="*/ 7397161 w 8682852"/>
              <a:gd name="connsiteY782" fmla="*/ 1858158 h 3679694"/>
              <a:gd name="connsiteX783" fmla="*/ 7381624 w 8682852"/>
              <a:gd name="connsiteY783" fmla="*/ 1862043 h 3679694"/>
              <a:gd name="connsiteX784" fmla="*/ 7366086 w 8682852"/>
              <a:gd name="connsiteY784" fmla="*/ 1862043 h 3679694"/>
              <a:gd name="connsiteX785" fmla="*/ 7315592 w 8682852"/>
              <a:gd name="connsiteY785" fmla="*/ 1846502 h 3679694"/>
              <a:gd name="connsiteX786" fmla="*/ 7307823 w 8682852"/>
              <a:gd name="connsiteY786" fmla="*/ 1846502 h 3679694"/>
              <a:gd name="connsiteX787" fmla="*/ 7296170 w 8682852"/>
              <a:gd name="connsiteY787" fmla="*/ 1842617 h 3679694"/>
              <a:gd name="connsiteX788" fmla="*/ 7276748 w 8682852"/>
              <a:gd name="connsiteY788" fmla="*/ 1838732 h 3679694"/>
              <a:gd name="connsiteX789" fmla="*/ 7253443 w 8682852"/>
              <a:gd name="connsiteY789" fmla="*/ 1842617 h 3679694"/>
              <a:gd name="connsiteX790" fmla="*/ 7237906 w 8682852"/>
              <a:gd name="connsiteY790" fmla="*/ 1838732 h 3679694"/>
              <a:gd name="connsiteX791" fmla="*/ 7218485 w 8682852"/>
              <a:gd name="connsiteY791" fmla="*/ 1834847 h 3679694"/>
              <a:gd name="connsiteX792" fmla="*/ 7191295 w 8682852"/>
              <a:gd name="connsiteY792" fmla="*/ 1834847 h 3679694"/>
              <a:gd name="connsiteX793" fmla="*/ 7171874 w 8682852"/>
              <a:gd name="connsiteY793" fmla="*/ 1834847 h 3679694"/>
              <a:gd name="connsiteX794" fmla="*/ 7148568 w 8682852"/>
              <a:gd name="connsiteY794" fmla="*/ 1834847 h 3679694"/>
              <a:gd name="connsiteX795" fmla="*/ 7117494 w 8682852"/>
              <a:gd name="connsiteY795" fmla="*/ 1830962 h 3679694"/>
              <a:gd name="connsiteX796" fmla="*/ 7063114 w 8682852"/>
              <a:gd name="connsiteY796" fmla="*/ 1823191 h 3679694"/>
              <a:gd name="connsiteX797" fmla="*/ 7024272 w 8682852"/>
              <a:gd name="connsiteY797" fmla="*/ 1819306 h 3679694"/>
              <a:gd name="connsiteX798" fmla="*/ 7004850 w 8682852"/>
              <a:gd name="connsiteY798" fmla="*/ 1819306 h 3679694"/>
              <a:gd name="connsiteX799" fmla="*/ 6977661 w 8682852"/>
              <a:gd name="connsiteY799" fmla="*/ 1815421 h 3679694"/>
              <a:gd name="connsiteX800" fmla="*/ 6954355 w 8682852"/>
              <a:gd name="connsiteY800" fmla="*/ 1811536 h 3679694"/>
              <a:gd name="connsiteX801" fmla="*/ 6942702 w 8682852"/>
              <a:gd name="connsiteY801" fmla="*/ 1811536 h 3679694"/>
              <a:gd name="connsiteX802" fmla="*/ 6931049 w 8682852"/>
              <a:gd name="connsiteY802" fmla="*/ 1807650 h 3679694"/>
              <a:gd name="connsiteX803" fmla="*/ 6911628 w 8682852"/>
              <a:gd name="connsiteY803" fmla="*/ 1807650 h 3679694"/>
              <a:gd name="connsiteX804" fmla="*/ 6892207 w 8682852"/>
              <a:gd name="connsiteY804" fmla="*/ 1807650 h 3679694"/>
              <a:gd name="connsiteX805" fmla="*/ 6868901 w 8682852"/>
              <a:gd name="connsiteY805" fmla="*/ 1807650 h 3679694"/>
              <a:gd name="connsiteX806" fmla="*/ 6822290 w 8682852"/>
              <a:gd name="connsiteY806" fmla="*/ 1807650 h 3679694"/>
              <a:gd name="connsiteX807" fmla="*/ 6810637 w 8682852"/>
              <a:gd name="connsiteY807" fmla="*/ 1807650 h 3679694"/>
              <a:gd name="connsiteX808" fmla="*/ 6748489 w 8682852"/>
              <a:gd name="connsiteY808" fmla="*/ 1803765 h 3679694"/>
              <a:gd name="connsiteX809" fmla="*/ 6729068 w 8682852"/>
              <a:gd name="connsiteY809" fmla="*/ 1799880 h 3679694"/>
              <a:gd name="connsiteX810" fmla="*/ 6694109 w 8682852"/>
              <a:gd name="connsiteY810" fmla="*/ 1799880 h 3679694"/>
              <a:gd name="connsiteX811" fmla="*/ 6674688 w 8682852"/>
              <a:gd name="connsiteY811" fmla="*/ 1799880 h 3679694"/>
              <a:gd name="connsiteX812" fmla="*/ 6674688 w 8682852"/>
              <a:gd name="connsiteY812" fmla="*/ 1815421 h 3679694"/>
              <a:gd name="connsiteX813" fmla="*/ 6690225 w 8682852"/>
              <a:gd name="connsiteY813" fmla="*/ 1846502 h 3679694"/>
              <a:gd name="connsiteX814" fmla="*/ 6713531 w 8682852"/>
              <a:gd name="connsiteY814" fmla="*/ 1850388 h 3679694"/>
              <a:gd name="connsiteX815" fmla="*/ 6725183 w 8682852"/>
              <a:gd name="connsiteY815" fmla="*/ 1850388 h 3679694"/>
              <a:gd name="connsiteX816" fmla="*/ 6732952 w 8682852"/>
              <a:gd name="connsiteY816" fmla="*/ 1850388 h 3679694"/>
              <a:gd name="connsiteX817" fmla="*/ 6752373 w 8682852"/>
              <a:gd name="connsiteY817" fmla="*/ 1854273 h 3679694"/>
              <a:gd name="connsiteX818" fmla="*/ 6833943 w 8682852"/>
              <a:gd name="connsiteY818" fmla="*/ 1865928 h 3679694"/>
              <a:gd name="connsiteX819" fmla="*/ 6849480 w 8682852"/>
              <a:gd name="connsiteY819" fmla="*/ 1869814 h 3679694"/>
              <a:gd name="connsiteX820" fmla="*/ 6896091 w 8682852"/>
              <a:gd name="connsiteY820" fmla="*/ 1873699 h 3679694"/>
              <a:gd name="connsiteX821" fmla="*/ 6911628 w 8682852"/>
              <a:gd name="connsiteY821" fmla="*/ 1877584 h 3679694"/>
              <a:gd name="connsiteX822" fmla="*/ 6966008 w 8682852"/>
              <a:gd name="connsiteY822" fmla="*/ 1881469 h 3679694"/>
              <a:gd name="connsiteX823" fmla="*/ 6993198 w 8682852"/>
              <a:gd name="connsiteY823" fmla="*/ 1881469 h 3679694"/>
              <a:gd name="connsiteX824" fmla="*/ 7008735 w 8682852"/>
              <a:gd name="connsiteY824" fmla="*/ 1885354 h 3679694"/>
              <a:gd name="connsiteX825" fmla="*/ 7028156 w 8682852"/>
              <a:gd name="connsiteY825" fmla="*/ 1889240 h 3679694"/>
              <a:gd name="connsiteX826" fmla="*/ 7047577 w 8682852"/>
              <a:gd name="connsiteY826" fmla="*/ 1889240 h 3679694"/>
              <a:gd name="connsiteX827" fmla="*/ 7066999 w 8682852"/>
              <a:gd name="connsiteY827" fmla="*/ 1893125 h 3679694"/>
              <a:gd name="connsiteX828" fmla="*/ 7086420 w 8682852"/>
              <a:gd name="connsiteY828" fmla="*/ 1897010 h 3679694"/>
              <a:gd name="connsiteX829" fmla="*/ 7105841 w 8682852"/>
              <a:gd name="connsiteY829" fmla="*/ 1900895 h 3679694"/>
              <a:gd name="connsiteX830" fmla="*/ 7152452 w 8682852"/>
              <a:gd name="connsiteY830" fmla="*/ 1904780 h 3679694"/>
              <a:gd name="connsiteX831" fmla="*/ 7195179 w 8682852"/>
              <a:gd name="connsiteY831" fmla="*/ 1908666 h 3679694"/>
              <a:gd name="connsiteX832" fmla="*/ 7218485 w 8682852"/>
              <a:gd name="connsiteY832" fmla="*/ 1912551 h 3679694"/>
              <a:gd name="connsiteX833" fmla="*/ 7234022 w 8682852"/>
              <a:gd name="connsiteY833" fmla="*/ 1912551 h 3679694"/>
              <a:gd name="connsiteX834" fmla="*/ 7257328 w 8682852"/>
              <a:gd name="connsiteY834" fmla="*/ 1916436 h 3679694"/>
              <a:gd name="connsiteX835" fmla="*/ 7276748 w 8682852"/>
              <a:gd name="connsiteY835" fmla="*/ 1920321 h 3679694"/>
              <a:gd name="connsiteX836" fmla="*/ 7284517 w 8682852"/>
              <a:gd name="connsiteY836" fmla="*/ 1920321 h 3679694"/>
              <a:gd name="connsiteX837" fmla="*/ 7300054 w 8682852"/>
              <a:gd name="connsiteY837" fmla="*/ 1924206 h 3679694"/>
              <a:gd name="connsiteX838" fmla="*/ 7311707 w 8682852"/>
              <a:gd name="connsiteY838" fmla="*/ 1928092 h 3679694"/>
              <a:gd name="connsiteX839" fmla="*/ 7319476 w 8682852"/>
              <a:gd name="connsiteY839" fmla="*/ 1928092 h 3679694"/>
              <a:gd name="connsiteX840" fmla="*/ 7342781 w 8682852"/>
              <a:gd name="connsiteY840" fmla="*/ 1928092 h 3679694"/>
              <a:gd name="connsiteX841" fmla="*/ 7366086 w 8682852"/>
              <a:gd name="connsiteY841" fmla="*/ 1928092 h 3679694"/>
              <a:gd name="connsiteX842" fmla="*/ 7381624 w 8682852"/>
              <a:gd name="connsiteY842" fmla="*/ 1935862 h 3679694"/>
              <a:gd name="connsiteX843" fmla="*/ 7393276 w 8682852"/>
              <a:gd name="connsiteY843" fmla="*/ 1939747 h 3679694"/>
              <a:gd name="connsiteX844" fmla="*/ 7459309 w 8682852"/>
              <a:gd name="connsiteY844" fmla="*/ 1947518 h 3679694"/>
              <a:gd name="connsiteX845" fmla="*/ 7474846 w 8682852"/>
              <a:gd name="connsiteY845" fmla="*/ 1947518 h 3679694"/>
              <a:gd name="connsiteX846" fmla="*/ 7486499 w 8682852"/>
              <a:gd name="connsiteY846" fmla="*/ 1951403 h 3679694"/>
              <a:gd name="connsiteX847" fmla="*/ 7498152 w 8682852"/>
              <a:gd name="connsiteY847" fmla="*/ 1951403 h 3679694"/>
              <a:gd name="connsiteX848" fmla="*/ 7517573 w 8682852"/>
              <a:gd name="connsiteY848" fmla="*/ 1955288 h 3679694"/>
              <a:gd name="connsiteX849" fmla="*/ 7533110 w 8682852"/>
              <a:gd name="connsiteY849" fmla="*/ 1955288 h 3679694"/>
              <a:gd name="connsiteX850" fmla="*/ 7548647 w 8682852"/>
              <a:gd name="connsiteY850" fmla="*/ 1955288 h 3679694"/>
              <a:gd name="connsiteX851" fmla="*/ 7579721 w 8682852"/>
              <a:gd name="connsiteY851" fmla="*/ 1963058 h 3679694"/>
              <a:gd name="connsiteX852" fmla="*/ 7618564 w 8682852"/>
              <a:gd name="connsiteY852" fmla="*/ 1966944 h 3679694"/>
              <a:gd name="connsiteX853" fmla="*/ 7653522 w 8682852"/>
              <a:gd name="connsiteY853" fmla="*/ 1974714 h 3679694"/>
              <a:gd name="connsiteX854" fmla="*/ 7680712 w 8682852"/>
              <a:gd name="connsiteY854" fmla="*/ 1982484 h 3679694"/>
              <a:gd name="connsiteX855" fmla="*/ 7696249 w 8682852"/>
              <a:gd name="connsiteY855" fmla="*/ 1982484 h 3679694"/>
              <a:gd name="connsiteX856" fmla="*/ 7707902 w 8682852"/>
              <a:gd name="connsiteY856" fmla="*/ 1982484 h 3679694"/>
              <a:gd name="connsiteX857" fmla="*/ 7723439 w 8682852"/>
              <a:gd name="connsiteY857" fmla="*/ 1986370 h 3679694"/>
              <a:gd name="connsiteX858" fmla="*/ 7754513 w 8682852"/>
              <a:gd name="connsiteY858" fmla="*/ 1994140 h 3679694"/>
              <a:gd name="connsiteX859" fmla="*/ 7793356 w 8682852"/>
              <a:gd name="connsiteY859" fmla="*/ 2001910 h 3679694"/>
              <a:gd name="connsiteX860" fmla="*/ 7808892 w 8682852"/>
              <a:gd name="connsiteY860" fmla="*/ 2005795 h 3679694"/>
              <a:gd name="connsiteX861" fmla="*/ 7843851 w 8682852"/>
              <a:gd name="connsiteY861" fmla="*/ 2013566 h 3679694"/>
              <a:gd name="connsiteX862" fmla="*/ 7882694 w 8682852"/>
              <a:gd name="connsiteY862" fmla="*/ 2021336 h 3679694"/>
              <a:gd name="connsiteX863" fmla="*/ 7898231 w 8682852"/>
              <a:gd name="connsiteY863" fmla="*/ 2025221 h 3679694"/>
              <a:gd name="connsiteX864" fmla="*/ 7902115 w 8682852"/>
              <a:gd name="connsiteY864" fmla="*/ 2025221 h 3679694"/>
              <a:gd name="connsiteX865" fmla="*/ 7929305 w 8682852"/>
              <a:gd name="connsiteY865" fmla="*/ 2036877 h 3679694"/>
              <a:gd name="connsiteX866" fmla="*/ 7940958 w 8682852"/>
              <a:gd name="connsiteY866" fmla="*/ 2040762 h 3679694"/>
              <a:gd name="connsiteX867" fmla="*/ 7948726 w 8682852"/>
              <a:gd name="connsiteY867" fmla="*/ 2052418 h 3679694"/>
              <a:gd name="connsiteX868" fmla="*/ 7948726 w 8682852"/>
              <a:gd name="connsiteY868" fmla="*/ 2064073 h 3679694"/>
              <a:gd name="connsiteX869" fmla="*/ 7995338 w 8682852"/>
              <a:gd name="connsiteY869" fmla="*/ 2075729 h 3679694"/>
              <a:gd name="connsiteX870" fmla="*/ 8018643 w 8682852"/>
              <a:gd name="connsiteY870" fmla="*/ 2079614 h 3679694"/>
              <a:gd name="connsiteX871" fmla="*/ 8030296 w 8682852"/>
              <a:gd name="connsiteY871" fmla="*/ 2083499 h 3679694"/>
              <a:gd name="connsiteX872" fmla="*/ 8057486 w 8682852"/>
              <a:gd name="connsiteY872" fmla="*/ 2087385 h 3679694"/>
              <a:gd name="connsiteX873" fmla="*/ 8107981 w 8682852"/>
              <a:gd name="connsiteY873" fmla="*/ 2095155 h 3679694"/>
              <a:gd name="connsiteX874" fmla="*/ 8142940 w 8682852"/>
              <a:gd name="connsiteY874" fmla="*/ 2114581 h 3679694"/>
              <a:gd name="connsiteX875" fmla="*/ 8119634 w 8682852"/>
              <a:gd name="connsiteY875" fmla="*/ 2122351 h 3679694"/>
              <a:gd name="connsiteX876" fmla="*/ 8096328 w 8682852"/>
              <a:gd name="connsiteY876" fmla="*/ 2122351 h 3679694"/>
              <a:gd name="connsiteX877" fmla="*/ 8073022 w 8682852"/>
              <a:gd name="connsiteY877" fmla="*/ 2114581 h 3679694"/>
              <a:gd name="connsiteX878" fmla="*/ 8038064 w 8682852"/>
              <a:gd name="connsiteY878" fmla="*/ 2106811 h 3679694"/>
              <a:gd name="connsiteX879" fmla="*/ 7999222 w 8682852"/>
              <a:gd name="connsiteY879" fmla="*/ 2102925 h 3679694"/>
              <a:gd name="connsiteX880" fmla="*/ 7956494 w 8682852"/>
              <a:gd name="connsiteY880" fmla="*/ 2099040 h 3679694"/>
              <a:gd name="connsiteX881" fmla="*/ 7921536 w 8682852"/>
              <a:gd name="connsiteY881" fmla="*/ 2091270 h 3679694"/>
              <a:gd name="connsiteX882" fmla="*/ 7882694 w 8682852"/>
              <a:gd name="connsiteY882" fmla="*/ 2087385 h 3679694"/>
              <a:gd name="connsiteX883" fmla="*/ 7867156 w 8682852"/>
              <a:gd name="connsiteY883" fmla="*/ 2087385 h 3679694"/>
              <a:gd name="connsiteX884" fmla="*/ 7851620 w 8682852"/>
              <a:gd name="connsiteY884" fmla="*/ 2087385 h 3679694"/>
              <a:gd name="connsiteX885" fmla="*/ 7812777 w 8682852"/>
              <a:gd name="connsiteY885" fmla="*/ 2083499 h 3679694"/>
              <a:gd name="connsiteX886" fmla="*/ 7781703 w 8682852"/>
              <a:gd name="connsiteY886" fmla="*/ 2079614 h 3679694"/>
              <a:gd name="connsiteX887" fmla="*/ 7766166 w 8682852"/>
              <a:gd name="connsiteY887" fmla="*/ 2079614 h 3679694"/>
              <a:gd name="connsiteX888" fmla="*/ 7723439 w 8682852"/>
              <a:gd name="connsiteY888" fmla="*/ 2075729 h 3679694"/>
              <a:gd name="connsiteX889" fmla="*/ 7704018 w 8682852"/>
              <a:gd name="connsiteY889" fmla="*/ 2071844 h 3679694"/>
              <a:gd name="connsiteX890" fmla="*/ 7669059 w 8682852"/>
              <a:gd name="connsiteY890" fmla="*/ 2067959 h 3679694"/>
              <a:gd name="connsiteX891" fmla="*/ 7571952 w 8682852"/>
              <a:gd name="connsiteY891" fmla="*/ 2052418 h 3679694"/>
              <a:gd name="connsiteX892" fmla="*/ 7552532 w 8682852"/>
              <a:gd name="connsiteY892" fmla="*/ 2044647 h 3679694"/>
              <a:gd name="connsiteX893" fmla="*/ 7533110 w 8682852"/>
              <a:gd name="connsiteY893" fmla="*/ 2040762 h 3679694"/>
              <a:gd name="connsiteX894" fmla="*/ 7502036 w 8682852"/>
              <a:gd name="connsiteY894" fmla="*/ 2036877 h 3679694"/>
              <a:gd name="connsiteX895" fmla="*/ 7463194 w 8682852"/>
              <a:gd name="connsiteY895" fmla="*/ 2032992 h 3679694"/>
              <a:gd name="connsiteX896" fmla="*/ 7436004 w 8682852"/>
              <a:gd name="connsiteY896" fmla="*/ 2032992 h 3679694"/>
              <a:gd name="connsiteX897" fmla="*/ 7401045 w 8682852"/>
              <a:gd name="connsiteY897" fmla="*/ 2029107 h 3679694"/>
              <a:gd name="connsiteX898" fmla="*/ 7350550 w 8682852"/>
              <a:gd name="connsiteY898" fmla="*/ 2021336 h 3679694"/>
              <a:gd name="connsiteX899" fmla="*/ 7342781 w 8682852"/>
              <a:gd name="connsiteY899" fmla="*/ 2021336 h 3679694"/>
              <a:gd name="connsiteX900" fmla="*/ 7335012 w 8682852"/>
              <a:gd name="connsiteY900" fmla="*/ 2017451 h 3679694"/>
              <a:gd name="connsiteX901" fmla="*/ 7303938 w 8682852"/>
              <a:gd name="connsiteY901" fmla="*/ 2013566 h 3679694"/>
              <a:gd name="connsiteX902" fmla="*/ 7265096 w 8682852"/>
              <a:gd name="connsiteY902" fmla="*/ 2009681 h 3679694"/>
              <a:gd name="connsiteX903" fmla="*/ 7241791 w 8682852"/>
              <a:gd name="connsiteY903" fmla="*/ 2005795 h 3679694"/>
              <a:gd name="connsiteX904" fmla="*/ 7195179 w 8682852"/>
              <a:gd name="connsiteY904" fmla="*/ 2001910 h 3679694"/>
              <a:gd name="connsiteX905" fmla="*/ 7140800 w 8682852"/>
              <a:gd name="connsiteY905" fmla="*/ 1994140 h 3679694"/>
              <a:gd name="connsiteX906" fmla="*/ 7035925 w 8682852"/>
              <a:gd name="connsiteY906" fmla="*/ 1986370 h 3679694"/>
              <a:gd name="connsiteX907" fmla="*/ 7016503 w 8682852"/>
              <a:gd name="connsiteY907" fmla="*/ 1986370 h 3679694"/>
              <a:gd name="connsiteX908" fmla="*/ 6950471 w 8682852"/>
              <a:gd name="connsiteY908" fmla="*/ 1982484 h 3679694"/>
              <a:gd name="connsiteX909" fmla="*/ 6942702 w 8682852"/>
              <a:gd name="connsiteY909" fmla="*/ 1982484 h 3679694"/>
              <a:gd name="connsiteX910" fmla="*/ 6923281 w 8682852"/>
              <a:gd name="connsiteY910" fmla="*/ 1982484 h 3679694"/>
              <a:gd name="connsiteX911" fmla="*/ 6903860 w 8682852"/>
              <a:gd name="connsiteY911" fmla="*/ 1982484 h 3679694"/>
              <a:gd name="connsiteX912" fmla="*/ 6841711 w 8682852"/>
              <a:gd name="connsiteY912" fmla="*/ 1974714 h 3679694"/>
              <a:gd name="connsiteX913" fmla="*/ 6830059 w 8682852"/>
              <a:gd name="connsiteY913" fmla="*/ 1974714 h 3679694"/>
              <a:gd name="connsiteX914" fmla="*/ 6795100 w 8682852"/>
              <a:gd name="connsiteY914" fmla="*/ 1974714 h 3679694"/>
              <a:gd name="connsiteX915" fmla="*/ 6767910 w 8682852"/>
              <a:gd name="connsiteY915" fmla="*/ 1974714 h 3679694"/>
              <a:gd name="connsiteX916" fmla="*/ 6744605 w 8682852"/>
              <a:gd name="connsiteY916" fmla="*/ 1970829 h 3679694"/>
              <a:gd name="connsiteX917" fmla="*/ 6721299 w 8682852"/>
              <a:gd name="connsiteY917" fmla="*/ 1970829 h 3679694"/>
              <a:gd name="connsiteX918" fmla="*/ 6709646 w 8682852"/>
              <a:gd name="connsiteY918" fmla="*/ 1966944 h 3679694"/>
              <a:gd name="connsiteX919" fmla="*/ 6697994 w 8682852"/>
              <a:gd name="connsiteY919" fmla="*/ 1966944 h 3679694"/>
              <a:gd name="connsiteX920" fmla="*/ 6674688 w 8682852"/>
              <a:gd name="connsiteY920" fmla="*/ 1966944 h 3679694"/>
              <a:gd name="connsiteX921" fmla="*/ 6620308 w 8682852"/>
              <a:gd name="connsiteY921" fmla="*/ 1970829 h 3679694"/>
              <a:gd name="connsiteX922" fmla="*/ 6569813 w 8682852"/>
              <a:gd name="connsiteY922" fmla="*/ 1966944 h 3679694"/>
              <a:gd name="connsiteX923" fmla="*/ 6527086 w 8682852"/>
              <a:gd name="connsiteY923" fmla="*/ 1966944 h 3679694"/>
              <a:gd name="connsiteX924" fmla="*/ 6449401 w 8682852"/>
              <a:gd name="connsiteY924" fmla="*/ 1966944 h 3679694"/>
              <a:gd name="connsiteX925" fmla="*/ 6391137 w 8682852"/>
              <a:gd name="connsiteY925" fmla="*/ 1966944 h 3679694"/>
              <a:gd name="connsiteX926" fmla="*/ 6363947 w 8682852"/>
              <a:gd name="connsiteY926" fmla="*/ 1970829 h 3679694"/>
              <a:gd name="connsiteX927" fmla="*/ 6340641 w 8682852"/>
              <a:gd name="connsiteY927" fmla="*/ 1974714 h 3679694"/>
              <a:gd name="connsiteX928" fmla="*/ 6336757 w 8682852"/>
              <a:gd name="connsiteY928" fmla="*/ 1978599 h 3679694"/>
              <a:gd name="connsiteX929" fmla="*/ 6325104 w 8682852"/>
              <a:gd name="connsiteY929" fmla="*/ 1986370 h 3679694"/>
              <a:gd name="connsiteX930" fmla="*/ 6325104 w 8682852"/>
              <a:gd name="connsiteY930" fmla="*/ 1994140 h 3679694"/>
              <a:gd name="connsiteX931" fmla="*/ 6336757 w 8682852"/>
              <a:gd name="connsiteY931" fmla="*/ 1994140 h 3679694"/>
              <a:gd name="connsiteX932" fmla="*/ 6348410 w 8682852"/>
              <a:gd name="connsiteY932" fmla="*/ 1998025 h 3679694"/>
              <a:gd name="connsiteX933" fmla="*/ 6356178 w 8682852"/>
              <a:gd name="connsiteY933" fmla="*/ 2001910 h 3679694"/>
              <a:gd name="connsiteX934" fmla="*/ 6379484 w 8682852"/>
              <a:gd name="connsiteY934" fmla="*/ 2001910 h 3679694"/>
              <a:gd name="connsiteX935" fmla="*/ 6402790 w 8682852"/>
              <a:gd name="connsiteY935" fmla="*/ 2005795 h 3679694"/>
              <a:gd name="connsiteX936" fmla="*/ 6426095 w 8682852"/>
              <a:gd name="connsiteY936" fmla="*/ 2005795 h 3679694"/>
              <a:gd name="connsiteX937" fmla="*/ 6449401 w 8682852"/>
              <a:gd name="connsiteY937" fmla="*/ 2009681 h 3679694"/>
              <a:gd name="connsiteX938" fmla="*/ 6472706 w 8682852"/>
              <a:gd name="connsiteY938" fmla="*/ 2009681 h 3679694"/>
              <a:gd name="connsiteX939" fmla="*/ 6496012 w 8682852"/>
              <a:gd name="connsiteY939" fmla="*/ 2013566 h 3679694"/>
              <a:gd name="connsiteX940" fmla="*/ 6511549 w 8682852"/>
              <a:gd name="connsiteY940" fmla="*/ 2017451 h 3679694"/>
              <a:gd name="connsiteX941" fmla="*/ 6546507 w 8682852"/>
              <a:gd name="connsiteY941" fmla="*/ 2021336 h 3679694"/>
              <a:gd name="connsiteX942" fmla="*/ 6558160 w 8682852"/>
              <a:gd name="connsiteY942" fmla="*/ 2021336 h 3679694"/>
              <a:gd name="connsiteX943" fmla="*/ 6573697 w 8682852"/>
              <a:gd name="connsiteY943" fmla="*/ 2021336 h 3679694"/>
              <a:gd name="connsiteX944" fmla="*/ 6604771 w 8682852"/>
              <a:gd name="connsiteY944" fmla="*/ 2029107 h 3679694"/>
              <a:gd name="connsiteX945" fmla="*/ 6635845 w 8682852"/>
              <a:gd name="connsiteY945" fmla="*/ 2032992 h 3679694"/>
              <a:gd name="connsiteX946" fmla="*/ 6647498 w 8682852"/>
              <a:gd name="connsiteY946" fmla="*/ 2032992 h 3679694"/>
              <a:gd name="connsiteX947" fmla="*/ 6670804 w 8682852"/>
              <a:gd name="connsiteY947" fmla="*/ 2032992 h 3679694"/>
              <a:gd name="connsiteX948" fmla="*/ 6705762 w 8682852"/>
              <a:gd name="connsiteY948" fmla="*/ 2036877 h 3679694"/>
              <a:gd name="connsiteX949" fmla="*/ 6729068 w 8682852"/>
              <a:gd name="connsiteY949" fmla="*/ 2036877 h 3679694"/>
              <a:gd name="connsiteX950" fmla="*/ 6744605 w 8682852"/>
              <a:gd name="connsiteY950" fmla="*/ 2040762 h 3679694"/>
              <a:gd name="connsiteX951" fmla="*/ 6764026 w 8682852"/>
              <a:gd name="connsiteY951" fmla="*/ 2040762 h 3679694"/>
              <a:gd name="connsiteX952" fmla="*/ 6783447 w 8682852"/>
              <a:gd name="connsiteY952" fmla="*/ 2044647 h 3679694"/>
              <a:gd name="connsiteX953" fmla="*/ 6810637 w 8682852"/>
              <a:gd name="connsiteY953" fmla="*/ 2052418 h 3679694"/>
              <a:gd name="connsiteX954" fmla="*/ 6861133 w 8682852"/>
              <a:gd name="connsiteY954" fmla="*/ 2060188 h 3679694"/>
              <a:gd name="connsiteX955" fmla="*/ 6892207 w 8682852"/>
              <a:gd name="connsiteY955" fmla="*/ 2060188 h 3679694"/>
              <a:gd name="connsiteX956" fmla="*/ 6915512 w 8682852"/>
              <a:gd name="connsiteY956" fmla="*/ 2060188 h 3679694"/>
              <a:gd name="connsiteX957" fmla="*/ 6931049 w 8682852"/>
              <a:gd name="connsiteY957" fmla="*/ 2060188 h 3679694"/>
              <a:gd name="connsiteX958" fmla="*/ 6958239 w 8682852"/>
              <a:gd name="connsiteY958" fmla="*/ 2060188 h 3679694"/>
              <a:gd name="connsiteX959" fmla="*/ 6981545 w 8682852"/>
              <a:gd name="connsiteY959" fmla="*/ 2064073 h 3679694"/>
              <a:gd name="connsiteX960" fmla="*/ 7000966 w 8682852"/>
              <a:gd name="connsiteY960" fmla="*/ 2067959 h 3679694"/>
              <a:gd name="connsiteX961" fmla="*/ 7024272 w 8682852"/>
              <a:gd name="connsiteY961" fmla="*/ 2071844 h 3679694"/>
              <a:gd name="connsiteX962" fmla="*/ 7035925 w 8682852"/>
              <a:gd name="connsiteY962" fmla="*/ 2071844 h 3679694"/>
              <a:gd name="connsiteX963" fmla="*/ 7047577 w 8682852"/>
              <a:gd name="connsiteY963" fmla="*/ 2075729 h 3679694"/>
              <a:gd name="connsiteX964" fmla="*/ 7066999 w 8682852"/>
              <a:gd name="connsiteY964" fmla="*/ 2075729 h 3679694"/>
              <a:gd name="connsiteX965" fmla="*/ 7109726 w 8682852"/>
              <a:gd name="connsiteY965" fmla="*/ 2079614 h 3679694"/>
              <a:gd name="connsiteX966" fmla="*/ 7129147 w 8682852"/>
              <a:gd name="connsiteY966" fmla="*/ 2079614 h 3679694"/>
              <a:gd name="connsiteX967" fmla="*/ 7234022 w 8682852"/>
              <a:gd name="connsiteY967" fmla="*/ 2091270 h 3679694"/>
              <a:gd name="connsiteX968" fmla="*/ 7245675 w 8682852"/>
              <a:gd name="connsiteY968" fmla="*/ 2095155 h 3679694"/>
              <a:gd name="connsiteX969" fmla="*/ 7272864 w 8682852"/>
              <a:gd name="connsiteY969" fmla="*/ 2099040 h 3679694"/>
              <a:gd name="connsiteX970" fmla="*/ 7327244 w 8682852"/>
              <a:gd name="connsiteY970" fmla="*/ 2102925 h 3679694"/>
              <a:gd name="connsiteX971" fmla="*/ 7397161 w 8682852"/>
              <a:gd name="connsiteY971" fmla="*/ 2110696 h 3679694"/>
              <a:gd name="connsiteX972" fmla="*/ 7420466 w 8682852"/>
              <a:gd name="connsiteY972" fmla="*/ 2114581 h 3679694"/>
              <a:gd name="connsiteX973" fmla="*/ 7443772 w 8682852"/>
              <a:gd name="connsiteY973" fmla="*/ 2118466 h 3679694"/>
              <a:gd name="connsiteX974" fmla="*/ 7459309 w 8682852"/>
              <a:gd name="connsiteY974" fmla="*/ 2122351 h 3679694"/>
              <a:gd name="connsiteX975" fmla="*/ 7482614 w 8682852"/>
              <a:gd name="connsiteY975" fmla="*/ 2130122 h 3679694"/>
              <a:gd name="connsiteX976" fmla="*/ 7509804 w 8682852"/>
              <a:gd name="connsiteY976" fmla="*/ 2134007 h 3679694"/>
              <a:gd name="connsiteX977" fmla="*/ 7525342 w 8682852"/>
              <a:gd name="connsiteY977" fmla="*/ 2137892 h 3679694"/>
              <a:gd name="connsiteX978" fmla="*/ 7544763 w 8682852"/>
              <a:gd name="connsiteY978" fmla="*/ 2141777 h 3679694"/>
              <a:gd name="connsiteX979" fmla="*/ 7556416 w 8682852"/>
              <a:gd name="connsiteY979" fmla="*/ 2141777 h 3679694"/>
              <a:gd name="connsiteX980" fmla="*/ 7606911 w 8682852"/>
              <a:gd name="connsiteY980" fmla="*/ 2149548 h 3679694"/>
              <a:gd name="connsiteX981" fmla="*/ 7630216 w 8682852"/>
              <a:gd name="connsiteY981" fmla="*/ 2149548 h 3679694"/>
              <a:gd name="connsiteX982" fmla="*/ 7641870 w 8682852"/>
              <a:gd name="connsiteY982" fmla="*/ 2149548 h 3679694"/>
              <a:gd name="connsiteX983" fmla="*/ 7657406 w 8682852"/>
              <a:gd name="connsiteY983" fmla="*/ 2153433 h 3679694"/>
              <a:gd name="connsiteX984" fmla="*/ 7680712 w 8682852"/>
              <a:gd name="connsiteY984" fmla="*/ 2153433 h 3679694"/>
              <a:gd name="connsiteX985" fmla="*/ 7700134 w 8682852"/>
              <a:gd name="connsiteY985" fmla="*/ 2153433 h 3679694"/>
              <a:gd name="connsiteX986" fmla="*/ 7762282 w 8682852"/>
              <a:gd name="connsiteY986" fmla="*/ 2168974 h 3679694"/>
              <a:gd name="connsiteX987" fmla="*/ 7793356 w 8682852"/>
              <a:gd name="connsiteY987" fmla="*/ 2172859 h 3679694"/>
              <a:gd name="connsiteX988" fmla="*/ 7816662 w 8682852"/>
              <a:gd name="connsiteY988" fmla="*/ 2176744 h 3679694"/>
              <a:gd name="connsiteX989" fmla="*/ 7828314 w 8682852"/>
              <a:gd name="connsiteY989" fmla="*/ 2176744 h 3679694"/>
              <a:gd name="connsiteX990" fmla="*/ 7847736 w 8682852"/>
              <a:gd name="connsiteY990" fmla="*/ 2180629 h 3679694"/>
              <a:gd name="connsiteX991" fmla="*/ 7859388 w 8682852"/>
              <a:gd name="connsiteY991" fmla="*/ 2184515 h 3679694"/>
              <a:gd name="connsiteX992" fmla="*/ 7871041 w 8682852"/>
              <a:gd name="connsiteY992" fmla="*/ 2188400 h 3679694"/>
              <a:gd name="connsiteX993" fmla="*/ 7917652 w 8682852"/>
              <a:gd name="connsiteY993" fmla="*/ 2192285 h 3679694"/>
              <a:gd name="connsiteX994" fmla="*/ 7944842 w 8682852"/>
              <a:gd name="connsiteY994" fmla="*/ 2200055 h 3679694"/>
              <a:gd name="connsiteX995" fmla="*/ 7999222 w 8682852"/>
              <a:gd name="connsiteY995" fmla="*/ 2207826 h 3679694"/>
              <a:gd name="connsiteX996" fmla="*/ 7979800 w 8682852"/>
              <a:gd name="connsiteY996" fmla="*/ 2215596 h 3679694"/>
              <a:gd name="connsiteX997" fmla="*/ 7906000 w 8682852"/>
              <a:gd name="connsiteY997" fmla="*/ 2203941 h 3679694"/>
              <a:gd name="connsiteX998" fmla="*/ 7874925 w 8682852"/>
              <a:gd name="connsiteY998" fmla="*/ 2200055 h 3679694"/>
              <a:gd name="connsiteX999" fmla="*/ 7836082 w 8682852"/>
              <a:gd name="connsiteY999" fmla="*/ 2192285 h 3679694"/>
              <a:gd name="connsiteX1000" fmla="*/ 7793356 w 8682852"/>
              <a:gd name="connsiteY1000" fmla="*/ 2184515 h 3679694"/>
              <a:gd name="connsiteX1001" fmla="*/ 7758398 w 8682852"/>
              <a:gd name="connsiteY1001" fmla="*/ 2180629 h 3679694"/>
              <a:gd name="connsiteX1002" fmla="*/ 7731208 w 8682852"/>
              <a:gd name="connsiteY1002" fmla="*/ 2176744 h 3679694"/>
              <a:gd name="connsiteX1003" fmla="*/ 7700134 w 8682852"/>
              <a:gd name="connsiteY1003" fmla="*/ 2172859 h 3679694"/>
              <a:gd name="connsiteX1004" fmla="*/ 7610796 w 8682852"/>
              <a:gd name="connsiteY1004" fmla="*/ 2172859 h 3679694"/>
              <a:gd name="connsiteX1005" fmla="*/ 7564184 w 8682852"/>
              <a:gd name="connsiteY1005" fmla="*/ 2176744 h 3679694"/>
              <a:gd name="connsiteX1006" fmla="*/ 7552532 w 8682852"/>
              <a:gd name="connsiteY1006" fmla="*/ 2184515 h 3679694"/>
              <a:gd name="connsiteX1007" fmla="*/ 7575837 w 8682852"/>
              <a:gd name="connsiteY1007" fmla="*/ 2192285 h 3679694"/>
              <a:gd name="connsiteX1008" fmla="*/ 7505920 w 8682852"/>
              <a:gd name="connsiteY1008" fmla="*/ 2188400 h 3679694"/>
              <a:gd name="connsiteX1009" fmla="*/ 7478730 w 8682852"/>
              <a:gd name="connsiteY1009" fmla="*/ 2176744 h 3679694"/>
              <a:gd name="connsiteX1010" fmla="*/ 7467078 w 8682852"/>
              <a:gd name="connsiteY1010" fmla="*/ 2172859 h 3679694"/>
              <a:gd name="connsiteX1011" fmla="*/ 7447656 w 8682852"/>
              <a:gd name="connsiteY1011" fmla="*/ 2176744 h 3679694"/>
              <a:gd name="connsiteX1012" fmla="*/ 7424350 w 8682852"/>
              <a:gd name="connsiteY1012" fmla="*/ 2180629 h 3679694"/>
              <a:gd name="connsiteX1013" fmla="*/ 7397161 w 8682852"/>
              <a:gd name="connsiteY1013" fmla="*/ 2180629 h 3679694"/>
              <a:gd name="connsiteX1014" fmla="*/ 7366086 w 8682852"/>
              <a:gd name="connsiteY1014" fmla="*/ 2176744 h 3679694"/>
              <a:gd name="connsiteX1015" fmla="*/ 7342781 w 8682852"/>
              <a:gd name="connsiteY1015" fmla="*/ 2172859 h 3679694"/>
              <a:gd name="connsiteX1016" fmla="*/ 7323360 w 8682852"/>
              <a:gd name="connsiteY1016" fmla="*/ 2168974 h 3679694"/>
              <a:gd name="connsiteX1017" fmla="*/ 7307823 w 8682852"/>
              <a:gd name="connsiteY1017" fmla="*/ 2165089 h 3679694"/>
              <a:gd name="connsiteX1018" fmla="*/ 7288402 w 8682852"/>
              <a:gd name="connsiteY1018" fmla="*/ 2165089 h 3679694"/>
              <a:gd name="connsiteX1019" fmla="*/ 7222369 w 8682852"/>
              <a:gd name="connsiteY1019" fmla="*/ 2165089 h 3679694"/>
              <a:gd name="connsiteX1020" fmla="*/ 7206832 w 8682852"/>
              <a:gd name="connsiteY1020" fmla="*/ 2165089 h 3679694"/>
              <a:gd name="connsiteX1021" fmla="*/ 7191295 w 8682852"/>
              <a:gd name="connsiteY1021" fmla="*/ 2161203 h 3679694"/>
              <a:gd name="connsiteX1022" fmla="*/ 7171874 w 8682852"/>
              <a:gd name="connsiteY1022" fmla="*/ 2157318 h 3679694"/>
              <a:gd name="connsiteX1023" fmla="*/ 7140800 w 8682852"/>
              <a:gd name="connsiteY1023" fmla="*/ 2157318 h 3679694"/>
              <a:gd name="connsiteX1024" fmla="*/ 7105841 w 8682852"/>
              <a:gd name="connsiteY1024" fmla="*/ 2157318 h 3679694"/>
              <a:gd name="connsiteX1025" fmla="*/ 7078651 w 8682852"/>
              <a:gd name="connsiteY1025" fmla="*/ 2157318 h 3679694"/>
              <a:gd name="connsiteX1026" fmla="*/ 7051462 w 8682852"/>
              <a:gd name="connsiteY1026" fmla="*/ 2157318 h 3679694"/>
              <a:gd name="connsiteX1027" fmla="*/ 7000966 w 8682852"/>
              <a:gd name="connsiteY1027" fmla="*/ 2149548 h 3679694"/>
              <a:gd name="connsiteX1028" fmla="*/ 6981545 w 8682852"/>
              <a:gd name="connsiteY1028" fmla="*/ 2149548 h 3679694"/>
              <a:gd name="connsiteX1029" fmla="*/ 6966008 w 8682852"/>
              <a:gd name="connsiteY1029" fmla="*/ 2153433 h 3679694"/>
              <a:gd name="connsiteX1030" fmla="*/ 6950471 w 8682852"/>
              <a:gd name="connsiteY1030" fmla="*/ 2149548 h 3679694"/>
              <a:gd name="connsiteX1031" fmla="*/ 6915512 w 8682852"/>
              <a:gd name="connsiteY1031" fmla="*/ 2149548 h 3679694"/>
              <a:gd name="connsiteX1032" fmla="*/ 6876670 w 8682852"/>
              <a:gd name="connsiteY1032" fmla="*/ 2149548 h 3679694"/>
              <a:gd name="connsiteX1033" fmla="*/ 6841711 w 8682852"/>
              <a:gd name="connsiteY1033" fmla="*/ 2145663 h 3679694"/>
              <a:gd name="connsiteX1034" fmla="*/ 6814522 w 8682852"/>
              <a:gd name="connsiteY1034" fmla="*/ 2141777 h 3679694"/>
              <a:gd name="connsiteX1035" fmla="*/ 6795100 w 8682852"/>
              <a:gd name="connsiteY1035" fmla="*/ 2141777 h 3679694"/>
              <a:gd name="connsiteX1036" fmla="*/ 6760142 w 8682852"/>
              <a:gd name="connsiteY1036" fmla="*/ 2137892 h 3679694"/>
              <a:gd name="connsiteX1037" fmla="*/ 6725183 w 8682852"/>
              <a:gd name="connsiteY1037" fmla="*/ 2137892 h 3679694"/>
              <a:gd name="connsiteX1038" fmla="*/ 6713531 w 8682852"/>
              <a:gd name="connsiteY1038" fmla="*/ 2137892 h 3679694"/>
              <a:gd name="connsiteX1039" fmla="*/ 6686341 w 8682852"/>
              <a:gd name="connsiteY1039" fmla="*/ 2134007 h 3679694"/>
              <a:gd name="connsiteX1040" fmla="*/ 6670804 w 8682852"/>
              <a:gd name="connsiteY1040" fmla="*/ 2130122 h 3679694"/>
              <a:gd name="connsiteX1041" fmla="*/ 6620308 w 8682852"/>
              <a:gd name="connsiteY1041" fmla="*/ 2134007 h 3679694"/>
              <a:gd name="connsiteX1042" fmla="*/ 6612540 w 8682852"/>
              <a:gd name="connsiteY1042" fmla="*/ 2134007 h 3679694"/>
              <a:gd name="connsiteX1043" fmla="*/ 6546507 w 8682852"/>
              <a:gd name="connsiteY1043" fmla="*/ 2130122 h 3679694"/>
              <a:gd name="connsiteX1044" fmla="*/ 6519318 w 8682852"/>
              <a:gd name="connsiteY1044" fmla="*/ 2134007 h 3679694"/>
              <a:gd name="connsiteX1045" fmla="*/ 6492128 w 8682852"/>
              <a:gd name="connsiteY1045" fmla="*/ 2130122 h 3679694"/>
              <a:gd name="connsiteX1046" fmla="*/ 6457169 w 8682852"/>
              <a:gd name="connsiteY1046" fmla="*/ 2122351 h 3679694"/>
              <a:gd name="connsiteX1047" fmla="*/ 6426095 w 8682852"/>
              <a:gd name="connsiteY1047" fmla="*/ 2118466 h 3679694"/>
              <a:gd name="connsiteX1048" fmla="*/ 6395021 w 8682852"/>
              <a:gd name="connsiteY1048" fmla="*/ 2118466 h 3679694"/>
              <a:gd name="connsiteX1049" fmla="*/ 6356178 w 8682852"/>
              <a:gd name="connsiteY1049" fmla="*/ 2118466 h 3679694"/>
              <a:gd name="connsiteX1050" fmla="*/ 6313452 w 8682852"/>
              <a:gd name="connsiteY1050" fmla="*/ 2118466 h 3679694"/>
              <a:gd name="connsiteX1051" fmla="*/ 6278493 w 8682852"/>
              <a:gd name="connsiteY1051" fmla="*/ 2118466 h 3679694"/>
              <a:gd name="connsiteX1052" fmla="*/ 6212461 w 8682852"/>
              <a:gd name="connsiteY1052" fmla="*/ 2118466 h 3679694"/>
              <a:gd name="connsiteX1053" fmla="*/ 6169734 w 8682852"/>
              <a:gd name="connsiteY1053" fmla="*/ 2114581 h 3679694"/>
              <a:gd name="connsiteX1054" fmla="*/ 6150313 w 8682852"/>
              <a:gd name="connsiteY1054" fmla="*/ 2114581 h 3679694"/>
              <a:gd name="connsiteX1055" fmla="*/ 6150313 w 8682852"/>
              <a:gd name="connsiteY1055" fmla="*/ 2102925 h 3679694"/>
              <a:gd name="connsiteX1056" fmla="*/ 6193039 w 8682852"/>
              <a:gd name="connsiteY1056" fmla="*/ 2106811 h 3679694"/>
              <a:gd name="connsiteX1057" fmla="*/ 6204692 w 8682852"/>
              <a:gd name="connsiteY1057" fmla="*/ 2106811 h 3679694"/>
              <a:gd name="connsiteX1058" fmla="*/ 6212461 w 8682852"/>
              <a:gd name="connsiteY1058" fmla="*/ 2106811 h 3679694"/>
              <a:gd name="connsiteX1059" fmla="*/ 6259072 w 8682852"/>
              <a:gd name="connsiteY1059" fmla="*/ 2106811 h 3679694"/>
              <a:gd name="connsiteX1060" fmla="*/ 6328989 w 8682852"/>
              <a:gd name="connsiteY1060" fmla="*/ 2110696 h 3679694"/>
              <a:gd name="connsiteX1061" fmla="*/ 6340641 w 8682852"/>
              <a:gd name="connsiteY1061" fmla="*/ 2106811 h 3679694"/>
              <a:gd name="connsiteX1062" fmla="*/ 6395021 w 8682852"/>
              <a:gd name="connsiteY1062" fmla="*/ 2110696 h 3679694"/>
              <a:gd name="connsiteX1063" fmla="*/ 6410558 w 8682852"/>
              <a:gd name="connsiteY1063" fmla="*/ 2106811 h 3679694"/>
              <a:gd name="connsiteX1064" fmla="*/ 6445517 w 8682852"/>
              <a:gd name="connsiteY1064" fmla="*/ 2106811 h 3679694"/>
              <a:gd name="connsiteX1065" fmla="*/ 6488243 w 8682852"/>
              <a:gd name="connsiteY1065" fmla="*/ 2102925 h 3679694"/>
              <a:gd name="connsiteX1066" fmla="*/ 6511549 w 8682852"/>
              <a:gd name="connsiteY1066" fmla="*/ 2106811 h 3679694"/>
              <a:gd name="connsiteX1067" fmla="*/ 6538739 w 8682852"/>
              <a:gd name="connsiteY1067" fmla="*/ 2110696 h 3679694"/>
              <a:gd name="connsiteX1068" fmla="*/ 6558160 w 8682852"/>
              <a:gd name="connsiteY1068" fmla="*/ 2110696 h 3679694"/>
              <a:gd name="connsiteX1069" fmla="*/ 6569813 w 8682852"/>
              <a:gd name="connsiteY1069" fmla="*/ 2110696 h 3679694"/>
              <a:gd name="connsiteX1070" fmla="*/ 6616424 w 8682852"/>
              <a:gd name="connsiteY1070" fmla="*/ 2110696 h 3679694"/>
              <a:gd name="connsiteX1071" fmla="*/ 6631961 w 8682852"/>
              <a:gd name="connsiteY1071" fmla="*/ 2110696 h 3679694"/>
              <a:gd name="connsiteX1072" fmla="*/ 6663035 w 8682852"/>
              <a:gd name="connsiteY1072" fmla="*/ 2114581 h 3679694"/>
              <a:gd name="connsiteX1073" fmla="*/ 6690225 w 8682852"/>
              <a:gd name="connsiteY1073" fmla="*/ 2110696 h 3679694"/>
              <a:gd name="connsiteX1074" fmla="*/ 6709646 w 8682852"/>
              <a:gd name="connsiteY1074" fmla="*/ 2110696 h 3679694"/>
              <a:gd name="connsiteX1075" fmla="*/ 6740721 w 8682852"/>
              <a:gd name="connsiteY1075" fmla="*/ 2114581 h 3679694"/>
              <a:gd name="connsiteX1076" fmla="*/ 6771795 w 8682852"/>
              <a:gd name="connsiteY1076" fmla="*/ 2114581 h 3679694"/>
              <a:gd name="connsiteX1077" fmla="*/ 6810637 w 8682852"/>
              <a:gd name="connsiteY1077" fmla="*/ 2118466 h 3679694"/>
              <a:gd name="connsiteX1078" fmla="*/ 6841711 w 8682852"/>
              <a:gd name="connsiteY1078" fmla="*/ 2118466 h 3679694"/>
              <a:gd name="connsiteX1079" fmla="*/ 6876670 w 8682852"/>
              <a:gd name="connsiteY1079" fmla="*/ 2122351 h 3679694"/>
              <a:gd name="connsiteX1080" fmla="*/ 6892207 w 8682852"/>
              <a:gd name="connsiteY1080" fmla="*/ 2122351 h 3679694"/>
              <a:gd name="connsiteX1081" fmla="*/ 6903860 w 8682852"/>
              <a:gd name="connsiteY1081" fmla="*/ 2122351 h 3679694"/>
              <a:gd name="connsiteX1082" fmla="*/ 6969892 w 8682852"/>
              <a:gd name="connsiteY1082" fmla="*/ 2126237 h 3679694"/>
              <a:gd name="connsiteX1083" fmla="*/ 7016503 w 8682852"/>
              <a:gd name="connsiteY1083" fmla="*/ 2126237 h 3679694"/>
              <a:gd name="connsiteX1084" fmla="*/ 7043693 w 8682852"/>
              <a:gd name="connsiteY1084" fmla="*/ 2126237 h 3679694"/>
              <a:gd name="connsiteX1085" fmla="*/ 7055346 w 8682852"/>
              <a:gd name="connsiteY1085" fmla="*/ 2126237 h 3679694"/>
              <a:gd name="connsiteX1086" fmla="*/ 7066999 w 8682852"/>
              <a:gd name="connsiteY1086" fmla="*/ 2130122 h 3679694"/>
              <a:gd name="connsiteX1087" fmla="*/ 7082536 w 8682852"/>
              <a:gd name="connsiteY1087" fmla="*/ 2130122 h 3679694"/>
              <a:gd name="connsiteX1088" fmla="*/ 7094189 w 8682852"/>
              <a:gd name="connsiteY1088" fmla="*/ 2126237 h 3679694"/>
              <a:gd name="connsiteX1089" fmla="*/ 7047577 w 8682852"/>
              <a:gd name="connsiteY1089" fmla="*/ 2114581 h 3679694"/>
              <a:gd name="connsiteX1090" fmla="*/ 7000966 w 8682852"/>
              <a:gd name="connsiteY1090" fmla="*/ 2110696 h 3679694"/>
              <a:gd name="connsiteX1091" fmla="*/ 6958239 w 8682852"/>
              <a:gd name="connsiteY1091" fmla="*/ 2106811 h 3679694"/>
              <a:gd name="connsiteX1092" fmla="*/ 6931049 w 8682852"/>
              <a:gd name="connsiteY1092" fmla="*/ 2102925 h 3679694"/>
              <a:gd name="connsiteX1093" fmla="*/ 6911628 w 8682852"/>
              <a:gd name="connsiteY1093" fmla="*/ 2102925 h 3679694"/>
              <a:gd name="connsiteX1094" fmla="*/ 6896091 w 8682852"/>
              <a:gd name="connsiteY1094" fmla="*/ 2099040 h 3679694"/>
              <a:gd name="connsiteX1095" fmla="*/ 6884438 w 8682852"/>
              <a:gd name="connsiteY1095" fmla="*/ 2095155 h 3679694"/>
              <a:gd name="connsiteX1096" fmla="*/ 6810637 w 8682852"/>
              <a:gd name="connsiteY1096" fmla="*/ 2091270 h 3679694"/>
              <a:gd name="connsiteX1097" fmla="*/ 6767910 w 8682852"/>
              <a:gd name="connsiteY1097" fmla="*/ 2087385 h 3679694"/>
              <a:gd name="connsiteX1098" fmla="*/ 6740721 w 8682852"/>
              <a:gd name="connsiteY1098" fmla="*/ 2083499 h 3679694"/>
              <a:gd name="connsiteX1099" fmla="*/ 6713531 w 8682852"/>
              <a:gd name="connsiteY1099" fmla="*/ 2083499 h 3679694"/>
              <a:gd name="connsiteX1100" fmla="*/ 6674688 w 8682852"/>
              <a:gd name="connsiteY1100" fmla="*/ 2079614 h 3679694"/>
              <a:gd name="connsiteX1101" fmla="*/ 6663035 w 8682852"/>
              <a:gd name="connsiteY1101" fmla="*/ 2079614 h 3679694"/>
              <a:gd name="connsiteX1102" fmla="*/ 6651382 w 8682852"/>
              <a:gd name="connsiteY1102" fmla="*/ 2079614 h 3679694"/>
              <a:gd name="connsiteX1103" fmla="*/ 6612540 w 8682852"/>
              <a:gd name="connsiteY1103" fmla="*/ 2079614 h 3679694"/>
              <a:gd name="connsiteX1104" fmla="*/ 6565929 w 8682852"/>
              <a:gd name="connsiteY1104" fmla="*/ 2083499 h 3679694"/>
              <a:gd name="connsiteX1105" fmla="*/ 6499896 w 8682852"/>
              <a:gd name="connsiteY1105" fmla="*/ 2075729 h 3679694"/>
              <a:gd name="connsiteX1106" fmla="*/ 6461054 w 8682852"/>
              <a:gd name="connsiteY1106" fmla="*/ 2075729 h 3679694"/>
              <a:gd name="connsiteX1107" fmla="*/ 6433864 w 8682852"/>
              <a:gd name="connsiteY1107" fmla="*/ 2075729 h 3679694"/>
              <a:gd name="connsiteX1108" fmla="*/ 6426095 w 8682852"/>
              <a:gd name="connsiteY1108" fmla="*/ 2075729 h 3679694"/>
              <a:gd name="connsiteX1109" fmla="*/ 6317336 w 8682852"/>
              <a:gd name="connsiteY1109" fmla="*/ 2071844 h 3679694"/>
              <a:gd name="connsiteX1110" fmla="*/ 6294030 w 8682852"/>
              <a:gd name="connsiteY1110" fmla="*/ 2071844 h 3679694"/>
              <a:gd name="connsiteX1111" fmla="*/ 6247419 w 8682852"/>
              <a:gd name="connsiteY1111" fmla="*/ 2071844 h 3679694"/>
              <a:gd name="connsiteX1112" fmla="*/ 6212461 w 8682852"/>
              <a:gd name="connsiteY1112" fmla="*/ 2067959 h 3679694"/>
              <a:gd name="connsiteX1113" fmla="*/ 6177502 w 8682852"/>
              <a:gd name="connsiteY1113" fmla="*/ 2067959 h 3679694"/>
              <a:gd name="connsiteX1114" fmla="*/ 6142544 w 8682852"/>
              <a:gd name="connsiteY1114" fmla="*/ 2071844 h 3679694"/>
              <a:gd name="connsiteX1115" fmla="*/ 6115354 w 8682852"/>
              <a:gd name="connsiteY1115" fmla="*/ 2071844 h 3679694"/>
              <a:gd name="connsiteX1116" fmla="*/ 6057090 w 8682852"/>
              <a:gd name="connsiteY1116" fmla="*/ 2071844 h 3679694"/>
              <a:gd name="connsiteX1117" fmla="*/ 6045437 w 8682852"/>
              <a:gd name="connsiteY1117" fmla="*/ 2067959 h 3679694"/>
              <a:gd name="connsiteX1118" fmla="*/ 6037669 w 8682852"/>
              <a:gd name="connsiteY1118" fmla="*/ 2071844 h 3679694"/>
              <a:gd name="connsiteX1119" fmla="*/ 6033785 w 8682852"/>
              <a:gd name="connsiteY1119" fmla="*/ 2071844 h 3679694"/>
              <a:gd name="connsiteX1120" fmla="*/ 6018248 w 8682852"/>
              <a:gd name="connsiteY1120" fmla="*/ 2071844 h 3679694"/>
              <a:gd name="connsiteX1121" fmla="*/ 5991058 w 8682852"/>
              <a:gd name="connsiteY1121" fmla="*/ 2071844 h 3679694"/>
              <a:gd name="connsiteX1122" fmla="*/ 5975521 w 8682852"/>
              <a:gd name="connsiteY1122" fmla="*/ 2067959 h 3679694"/>
              <a:gd name="connsiteX1123" fmla="*/ 5959984 w 8682852"/>
              <a:gd name="connsiteY1123" fmla="*/ 2071844 h 3679694"/>
              <a:gd name="connsiteX1124" fmla="*/ 5870646 w 8682852"/>
              <a:gd name="connsiteY1124" fmla="*/ 2071844 h 3679694"/>
              <a:gd name="connsiteX1125" fmla="*/ 5831803 w 8682852"/>
              <a:gd name="connsiteY1125" fmla="*/ 2071844 h 3679694"/>
              <a:gd name="connsiteX1126" fmla="*/ 5781307 w 8682852"/>
              <a:gd name="connsiteY1126" fmla="*/ 2075729 h 3679694"/>
              <a:gd name="connsiteX1127" fmla="*/ 5742465 w 8682852"/>
              <a:gd name="connsiteY1127" fmla="*/ 2075729 h 3679694"/>
              <a:gd name="connsiteX1128" fmla="*/ 5719159 w 8682852"/>
              <a:gd name="connsiteY1128" fmla="*/ 2075729 h 3679694"/>
              <a:gd name="connsiteX1129" fmla="*/ 5691969 w 8682852"/>
              <a:gd name="connsiteY1129" fmla="*/ 2075729 h 3679694"/>
              <a:gd name="connsiteX1130" fmla="*/ 5559904 w 8682852"/>
              <a:gd name="connsiteY1130" fmla="*/ 2087385 h 3679694"/>
              <a:gd name="connsiteX1131" fmla="*/ 5552136 w 8682852"/>
              <a:gd name="connsiteY1131" fmla="*/ 2091270 h 3679694"/>
              <a:gd name="connsiteX1132" fmla="*/ 5544367 w 8682852"/>
              <a:gd name="connsiteY1132" fmla="*/ 2087385 h 3679694"/>
              <a:gd name="connsiteX1133" fmla="*/ 5517178 w 8682852"/>
              <a:gd name="connsiteY1133" fmla="*/ 2087385 h 3679694"/>
              <a:gd name="connsiteX1134" fmla="*/ 5501641 w 8682852"/>
              <a:gd name="connsiteY1134" fmla="*/ 2087385 h 3679694"/>
              <a:gd name="connsiteX1135" fmla="*/ 5486103 w 8682852"/>
              <a:gd name="connsiteY1135" fmla="*/ 2087385 h 3679694"/>
              <a:gd name="connsiteX1136" fmla="*/ 5443377 w 8682852"/>
              <a:gd name="connsiteY1136" fmla="*/ 2087385 h 3679694"/>
              <a:gd name="connsiteX1137" fmla="*/ 5392881 w 8682852"/>
              <a:gd name="connsiteY1137" fmla="*/ 2091270 h 3679694"/>
              <a:gd name="connsiteX1138" fmla="*/ 5330733 w 8682852"/>
              <a:gd name="connsiteY1138" fmla="*/ 2095155 h 3679694"/>
              <a:gd name="connsiteX1139" fmla="*/ 5291890 w 8682852"/>
              <a:gd name="connsiteY1139" fmla="*/ 2099040 h 3679694"/>
              <a:gd name="connsiteX1140" fmla="*/ 5268585 w 8682852"/>
              <a:gd name="connsiteY1140" fmla="*/ 2099040 h 3679694"/>
              <a:gd name="connsiteX1141" fmla="*/ 5155941 w 8682852"/>
              <a:gd name="connsiteY1141" fmla="*/ 2114581 h 3679694"/>
              <a:gd name="connsiteX1142" fmla="*/ 5086024 w 8682852"/>
              <a:gd name="connsiteY1142" fmla="*/ 2118466 h 3679694"/>
              <a:gd name="connsiteX1143" fmla="*/ 5047182 w 8682852"/>
              <a:gd name="connsiteY1143" fmla="*/ 2126237 h 3679694"/>
              <a:gd name="connsiteX1144" fmla="*/ 4981149 w 8682852"/>
              <a:gd name="connsiteY1144" fmla="*/ 2134007 h 3679694"/>
              <a:gd name="connsiteX1145" fmla="*/ 4872390 w 8682852"/>
              <a:gd name="connsiteY1145" fmla="*/ 2145663 h 3679694"/>
              <a:gd name="connsiteX1146" fmla="*/ 4810242 w 8682852"/>
              <a:gd name="connsiteY1146" fmla="*/ 2153433 h 3679694"/>
              <a:gd name="connsiteX1147" fmla="*/ 4705367 w 8682852"/>
              <a:gd name="connsiteY1147" fmla="*/ 2172859 h 3679694"/>
              <a:gd name="connsiteX1148" fmla="*/ 4643218 w 8682852"/>
              <a:gd name="connsiteY1148" fmla="*/ 2180629 h 3679694"/>
              <a:gd name="connsiteX1149" fmla="*/ 4631566 w 8682852"/>
              <a:gd name="connsiteY1149" fmla="*/ 2180629 h 3679694"/>
              <a:gd name="connsiteX1150" fmla="*/ 4639334 w 8682852"/>
              <a:gd name="connsiteY1150" fmla="*/ 2184515 h 3679694"/>
              <a:gd name="connsiteX1151" fmla="*/ 4650987 w 8682852"/>
              <a:gd name="connsiteY1151" fmla="*/ 2188400 h 3679694"/>
              <a:gd name="connsiteX1152" fmla="*/ 4631566 w 8682852"/>
              <a:gd name="connsiteY1152" fmla="*/ 2192285 h 3679694"/>
              <a:gd name="connsiteX1153" fmla="*/ 4604376 w 8682852"/>
              <a:gd name="connsiteY1153" fmla="*/ 2200055 h 3679694"/>
              <a:gd name="connsiteX1154" fmla="*/ 4596607 w 8682852"/>
              <a:gd name="connsiteY1154" fmla="*/ 2200055 h 3679694"/>
              <a:gd name="connsiteX1155" fmla="*/ 4569417 w 8682852"/>
              <a:gd name="connsiteY1155" fmla="*/ 2207826 h 3679694"/>
              <a:gd name="connsiteX1156" fmla="*/ 4511153 w 8682852"/>
              <a:gd name="connsiteY1156" fmla="*/ 2219481 h 3679694"/>
              <a:gd name="connsiteX1157" fmla="*/ 4348014 w 8682852"/>
              <a:gd name="connsiteY1157" fmla="*/ 2250563 h 3679694"/>
              <a:gd name="connsiteX1158" fmla="*/ 4254792 w 8682852"/>
              <a:gd name="connsiteY1158" fmla="*/ 2273874 h 3679694"/>
              <a:gd name="connsiteX1159" fmla="*/ 4270329 w 8682852"/>
              <a:gd name="connsiteY1159" fmla="*/ 2273874 h 3679694"/>
              <a:gd name="connsiteX1160" fmla="*/ 4227602 w 8682852"/>
              <a:gd name="connsiteY1160" fmla="*/ 2293300 h 3679694"/>
              <a:gd name="connsiteX1161" fmla="*/ 4192644 w 8682852"/>
              <a:gd name="connsiteY1161" fmla="*/ 2297185 h 3679694"/>
              <a:gd name="connsiteX1162" fmla="*/ 4169338 w 8682852"/>
              <a:gd name="connsiteY1162" fmla="*/ 2293300 h 3679694"/>
              <a:gd name="connsiteX1163" fmla="*/ 4149917 w 8682852"/>
              <a:gd name="connsiteY1163" fmla="*/ 2304956 h 3679694"/>
              <a:gd name="connsiteX1164" fmla="*/ 4146032 w 8682852"/>
              <a:gd name="connsiteY1164" fmla="*/ 2312726 h 3679694"/>
              <a:gd name="connsiteX1165" fmla="*/ 4130495 w 8682852"/>
              <a:gd name="connsiteY1165" fmla="*/ 2304956 h 3679694"/>
              <a:gd name="connsiteX1166" fmla="*/ 4099421 w 8682852"/>
              <a:gd name="connsiteY1166" fmla="*/ 2308841 h 3679694"/>
              <a:gd name="connsiteX1167" fmla="*/ 3893555 w 8682852"/>
              <a:gd name="connsiteY1167" fmla="*/ 2355463 h 3679694"/>
              <a:gd name="connsiteX1168" fmla="*/ 3823639 w 8682852"/>
              <a:gd name="connsiteY1168" fmla="*/ 2374889 h 3679694"/>
              <a:gd name="connsiteX1169" fmla="*/ 3777027 w 8682852"/>
              <a:gd name="connsiteY1169" fmla="*/ 2386545 h 3679694"/>
              <a:gd name="connsiteX1170" fmla="*/ 3722648 w 8682852"/>
              <a:gd name="connsiteY1170" fmla="*/ 2398200 h 3679694"/>
              <a:gd name="connsiteX1171" fmla="*/ 3722648 w 8682852"/>
              <a:gd name="connsiteY1171" fmla="*/ 2402086 h 3679694"/>
              <a:gd name="connsiteX1172" fmla="*/ 3765375 w 8682852"/>
              <a:gd name="connsiteY1172" fmla="*/ 2394315 h 3679694"/>
              <a:gd name="connsiteX1173" fmla="*/ 3815870 w 8682852"/>
              <a:gd name="connsiteY1173" fmla="*/ 2386545 h 3679694"/>
              <a:gd name="connsiteX1174" fmla="*/ 3850828 w 8682852"/>
              <a:gd name="connsiteY1174" fmla="*/ 2378774 h 3679694"/>
              <a:gd name="connsiteX1175" fmla="*/ 3889671 w 8682852"/>
              <a:gd name="connsiteY1175" fmla="*/ 2371004 h 3679694"/>
              <a:gd name="connsiteX1176" fmla="*/ 3885787 w 8682852"/>
              <a:gd name="connsiteY1176" fmla="*/ 2374889 h 3679694"/>
              <a:gd name="connsiteX1177" fmla="*/ 3808102 w 8682852"/>
              <a:gd name="connsiteY1177" fmla="*/ 2394315 h 3679694"/>
              <a:gd name="connsiteX1178" fmla="*/ 3734301 w 8682852"/>
              <a:gd name="connsiteY1178" fmla="*/ 2413741 h 3679694"/>
              <a:gd name="connsiteX1179" fmla="*/ 3621657 w 8682852"/>
              <a:gd name="connsiteY1179" fmla="*/ 2440938 h 3679694"/>
              <a:gd name="connsiteX1180" fmla="*/ 3524550 w 8682852"/>
              <a:gd name="connsiteY1180" fmla="*/ 2468134 h 3679694"/>
              <a:gd name="connsiteX1181" fmla="*/ 3454634 w 8682852"/>
              <a:gd name="connsiteY1181" fmla="*/ 2491445 h 3679694"/>
              <a:gd name="connsiteX1182" fmla="*/ 3392485 w 8682852"/>
              <a:gd name="connsiteY1182" fmla="*/ 2510871 h 3679694"/>
              <a:gd name="connsiteX1183" fmla="*/ 3365296 w 8682852"/>
              <a:gd name="connsiteY1183" fmla="*/ 2518642 h 3679694"/>
              <a:gd name="connsiteX1184" fmla="*/ 3345874 w 8682852"/>
              <a:gd name="connsiteY1184" fmla="*/ 2526412 h 3679694"/>
              <a:gd name="connsiteX1185" fmla="*/ 3330337 w 8682852"/>
              <a:gd name="connsiteY1185" fmla="*/ 2526412 h 3679694"/>
              <a:gd name="connsiteX1186" fmla="*/ 3310916 w 8682852"/>
              <a:gd name="connsiteY1186" fmla="*/ 2530297 h 3679694"/>
              <a:gd name="connsiteX1187" fmla="*/ 3303147 w 8682852"/>
              <a:gd name="connsiteY1187" fmla="*/ 2534182 h 3679694"/>
              <a:gd name="connsiteX1188" fmla="*/ 3291495 w 8682852"/>
              <a:gd name="connsiteY1188" fmla="*/ 2538068 h 3679694"/>
              <a:gd name="connsiteX1189" fmla="*/ 3256536 w 8682852"/>
              <a:gd name="connsiteY1189" fmla="*/ 2553608 h 3679694"/>
              <a:gd name="connsiteX1190" fmla="*/ 3202156 w 8682852"/>
              <a:gd name="connsiteY1190" fmla="*/ 2569149 h 3679694"/>
              <a:gd name="connsiteX1191" fmla="*/ 3101165 w 8682852"/>
              <a:gd name="connsiteY1191" fmla="*/ 2600231 h 3679694"/>
              <a:gd name="connsiteX1192" fmla="*/ 3081744 w 8682852"/>
              <a:gd name="connsiteY1192" fmla="*/ 2611886 h 3679694"/>
              <a:gd name="connsiteX1193" fmla="*/ 3070091 w 8682852"/>
              <a:gd name="connsiteY1193" fmla="*/ 2615772 h 3679694"/>
              <a:gd name="connsiteX1194" fmla="*/ 3035133 w 8682852"/>
              <a:gd name="connsiteY1194" fmla="*/ 2627427 h 3679694"/>
              <a:gd name="connsiteX1195" fmla="*/ 2965216 w 8682852"/>
              <a:gd name="connsiteY1195" fmla="*/ 2650738 h 3679694"/>
              <a:gd name="connsiteX1196" fmla="*/ 2938027 w 8682852"/>
              <a:gd name="connsiteY1196" fmla="*/ 2662394 h 3679694"/>
              <a:gd name="connsiteX1197" fmla="*/ 2934142 w 8682852"/>
              <a:gd name="connsiteY1197" fmla="*/ 2666279 h 3679694"/>
              <a:gd name="connsiteX1198" fmla="*/ 2891415 w 8682852"/>
              <a:gd name="connsiteY1198" fmla="*/ 2677935 h 3679694"/>
              <a:gd name="connsiteX1199" fmla="*/ 2825383 w 8682852"/>
              <a:gd name="connsiteY1199" fmla="*/ 2701246 h 3679694"/>
              <a:gd name="connsiteX1200" fmla="*/ 2805962 w 8682852"/>
              <a:gd name="connsiteY1200" fmla="*/ 2709016 h 3679694"/>
              <a:gd name="connsiteX1201" fmla="*/ 2778771 w 8682852"/>
              <a:gd name="connsiteY1201" fmla="*/ 2720672 h 3679694"/>
              <a:gd name="connsiteX1202" fmla="*/ 2755466 w 8682852"/>
              <a:gd name="connsiteY1202" fmla="*/ 2728442 h 3679694"/>
              <a:gd name="connsiteX1203" fmla="*/ 2701086 w 8682852"/>
              <a:gd name="connsiteY1203" fmla="*/ 2755639 h 3679694"/>
              <a:gd name="connsiteX1204" fmla="*/ 2666128 w 8682852"/>
              <a:gd name="connsiteY1204" fmla="*/ 2767294 h 3679694"/>
              <a:gd name="connsiteX1205" fmla="*/ 2638938 w 8682852"/>
              <a:gd name="connsiteY1205" fmla="*/ 2775065 h 3679694"/>
              <a:gd name="connsiteX1206" fmla="*/ 2603980 w 8682852"/>
              <a:gd name="connsiteY1206" fmla="*/ 2790605 h 3679694"/>
              <a:gd name="connsiteX1207" fmla="*/ 2549600 w 8682852"/>
              <a:gd name="connsiteY1207" fmla="*/ 2813917 h 3679694"/>
              <a:gd name="connsiteX1208" fmla="*/ 2514642 w 8682852"/>
              <a:gd name="connsiteY1208" fmla="*/ 2825572 h 3679694"/>
              <a:gd name="connsiteX1209" fmla="*/ 2487452 w 8682852"/>
              <a:gd name="connsiteY1209" fmla="*/ 2837228 h 3679694"/>
              <a:gd name="connsiteX1210" fmla="*/ 2464146 w 8682852"/>
              <a:gd name="connsiteY1210" fmla="*/ 2844998 h 3679694"/>
              <a:gd name="connsiteX1211" fmla="*/ 2448609 w 8682852"/>
              <a:gd name="connsiteY1211" fmla="*/ 2852769 h 3679694"/>
              <a:gd name="connsiteX1212" fmla="*/ 2398114 w 8682852"/>
              <a:gd name="connsiteY1212" fmla="*/ 2876080 h 3679694"/>
              <a:gd name="connsiteX1213" fmla="*/ 2401998 w 8682852"/>
              <a:gd name="connsiteY1213" fmla="*/ 2879965 h 3679694"/>
              <a:gd name="connsiteX1214" fmla="*/ 2425304 w 8682852"/>
              <a:gd name="connsiteY1214" fmla="*/ 2872195 h 3679694"/>
              <a:gd name="connsiteX1215" fmla="*/ 2468030 w 8682852"/>
              <a:gd name="connsiteY1215" fmla="*/ 2852769 h 3679694"/>
              <a:gd name="connsiteX1216" fmla="*/ 2506873 w 8682852"/>
              <a:gd name="connsiteY1216" fmla="*/ 2837228 h 3679694"/>
              <a:gd name="connsiteX1217" fmla="*/ 2572906 w 8682852"/>
              <a:gd name="connsiteY1217" fmla="*/ 2813917 h 3679694"/>
              <a:gd name="connsiteX1218" fmla="*/ 2588443 w 8682852"/>
              <a:gd name="connsiteY1218" fmla="*/ 2806146 h 3679694"/>
              <a:gd name="connsiteX1219" fmla="*/ 2654475 w 8682852"/>
              <a:gd name="connsiteY1219" fmla="*/ 2782835 h 3679694"/>
              <a:gd name="connsiteX1220" fmla="*/ 2736045 w 8682852"/>
              <a:gd name="connsiteY1220" fmla="*/ 2751753 h 3679694"/>
              <a:gd name="connsiteX1221" fmla="*/ 2763234 w 8682852"/>
              <a:gd name="connsiteY1221" fmla="*/ 2743983 h 3679694"/>
              <a:gd name="connsiteX1222" fmla="*/ 2786540 w 8682852"/>
              <a:gd name="connsiteY1222" fmla="*/ 2732327 h 3679694"/>
              <a:gd name="connsiteX1223" fmla="*/ 2825383 w 8682852"/>
              <a:gd name="connsiteY1223" fmla="*/ 2716787 h 3679694"/>
              <a:gd name="connsiteX1224" fmla="*/ 2899184 w 8682852"/>
              <a:gd name="connsiteY1224" fmla="*/ 2693475 h 3679694"/>
              <a:gd name="connsiteX1225" fmla="*/ 2957448 w 8682852"/>
              <a:gd name="connsiteY1225" fmla="*/ 2677935 h 3679694"/>
              <a:gd name="connsiteX1226" fmla="*/ 3004059 w 8682852"/>
              <a:gd name="connsiteY1226" fmla="*/ 2662394 h 3679694"/>
              <a:gd name="connsiteX1227" fmla="*/ 3062323 w 8682852"/>
              <a:gd name="connsiteY1227" fmla="*/ 2642968 h 3679694"/>
              <a:gd name="connsiteX1228" fmla="*/ 3120587 w 8682852"/>
              <a:gd name="connsiteY1228" fmla="*/ 2623542 h 3679694"/>
              <a:gd name="connsiteX1229" fmla="*/ 3136124 w 8682852"/>
              <a:gd name="connsiteY1229" fmla="*/ 2615772 h 3679694"/>
              <a:gd name="connsiteX1230" fmla="*/ 3167198 w 8682852"/>
              <a:gd name="connsiteY1230" fmla="*/ 2608001 h 3679694"/>
              <a:gd name="connsiteX1231" fmla="*/ 3159429 w 8682852"/>
              <a:gd name="connsiteY1231" fmla="*/ 2611886 h 3679694"/>
              <a:gd name="connsiteX1232" fmla="*/ 3155545 w 8682852"/>
              <a:gd name="connsiteY1232" fmla="*/ 2615772 h 3679694"/>
              <a:gd name="connsiteX1233" fmla="*/ 3174967 w 8682852"/>
              <a:gd name="connsiteY1233" fmla="*/ 2611886 h 3679694"/>
              <a:gd name="connsiteX1234" fmla="*/ 3213809 w 8682852"/>
              <a:gd name="connsiteY1234" fmla="*/ 2600231 h 3679694"/>
              <a:gd name="connsiteX1235" fmla="*/ 3237115 w 8682852"/>
              <a:gd name="connsiteY1235" fmla="*/ 2592460 h 3679694"/>
              <a:gd name="connsiteX1236" fmla="*/ 3264305 w 8682852"/>
              <a:gd name="connsiteY1236" fmla="*/ 2584690 h 3679694"/>
              <a:gd name="connsiteX1237" fmla="*/ 3396370 w 8682852"/>
              <a:gd name="connsiteY1237" fmla="*/ 2549723 h 3679694"/>
              <a:gd name="connsiteX1238" fmla="*/ 3501245 w 8682852"/>
              <a:gd name="connsiteY1238" fmla="*/ 2522527 h 3679694"/>
              <a:gd name="connsiteX1239" fmla="*/ 3571161 w 8682852"/>
              <a:gd name="connsiteY1239" fmla="*/ 2503101 h 3679694"/>
              <a:gd name="connsiteX1240" fmla="*/ 3606120 w 8682852"/>
              <a:gd name="connsiteY1240" fmla="*/ 2495330 h 3679694"/>
              <a:gd name="connsiteX1241" fmla="*/ 3617773 w 8682852"/>
              <a:gd name="connsiteY1241" fmla="*/ 2491445 h 3679694"/>
              <a:gd name="connsiteX1242" fmla="*/ 3621657 w 8682852"/>
              <a:gd name="connsiteY1242" fmla="*/ 2487560 h 3679694"/>
              <a:gd name="connsiteX1243" fmla="*/ 3621657 w 8682852"/>
              <a:gd name="connsiteY1243" fmla="*/ 2483675 h 3679694"/>
              <a:gd name="connsiteX1244" fmla="*/ 3644962 w 8682852"/>
              <a:gd name="connsiteY1244" fmla="*/ 2475904 h 3679694"/>
              <a:gd name="connsiteX1245" fmla="*/ 3668268 w 8682852"/>
              <a:gd name="connsiteY1245" fmla="*/ 2468134 h 3679694"/>
              <a:gd name="connsiteX1246" fmla="*/ 3707111 w 8682852"/>
              <a:gd name="connsiteY1246" fmla="*/ 2456478 h 3679694"/>
              <a:gd name="connsiteX1247" fmla="*/ 3730416 w 8682852"/>
              <a:gd name="connsiteY1247" fmla="*/ 2448708 h 3679694"/>
              <a:gd name="connsiteX1248" fmla="*/ 3734301 w 8682852"/>
              <a:gd name="connsiteY1248" fmla="*/ 2440938 h 3679694"/>
              <a:gd name="connsiteX1249" fmla="*/ 3742069 w 8682852"/>
              <a:gd name="connsiteY1249" fmla="*/ 2440938 h 3679694"/>
              <a:gd name="connsiteX1250" fmla="*/ 3777027 w 8682852"/>
              <a:gd name="connsiteY1250" fmla="*/ 2437052 h 3679694"/>
              <a:gd name="connsiteX1251" fmla="*/ 3800333 w 8682852"/>
              <a:gd name="connsiteY1251" fmla="*/ 2437052 h 3679694"/>
              <a:gd name="connsiteX1252" fmla="*/ 3742069 w 8682852"/>
              <a:gd name="connsiteY1252" fmla="*/ 2456478 h 3679694"/>
              <a:gd name="connsiteX1253" fmla="*/ 3714879 w 8682852"/>
              <a:gd name="connsiteY1253" fmla="*/ 2464249 h 3679694"/>
              <a:gd name="connsiteX1254" fmla="*/ 3796449 w 8682852"/>
              <a:gd name="connsiteY1254" fmla="*/ 2444823 h 3679694"/>
              <a:gd name="connsiteX1255" fmla="*/ 3846944 w 8682852"/>
              <a:gd name="connsiteY1255" fmla="*/ 2433167 h 3679694"/>
              <a:gd name="connsiteX1256" fmla="*/ 3889671 w 8682852"/>
              <a:gd name="connsiteY1256" fmla="*/ 2421512 h 3679694"/>
              <a:gd name="connsiteX1257" fmla="*/ 3905208 w 8682852"/>
              <a:gd name="connsiteY1257" fmla="*/ 2417626 h 3679694"/>
              <a:gd name="connsiteX1258" fmla="*/ 3920745 w 8682852"/>
              <a:gd name="connsiteY1258" fmla="*/ 2417626 h 3679694"/>
              <a:gd name="connsiteX1259" fmla="*/ 3928514 w 8682852"/>
              <a:gd name="connsiteY1259" fmla="*/ 2417626 h 3679694"/>
              <a:gd name="connsiteX1260" fmla="*/ 3963472 w 8682852"/>
              <a:gd name="connsiteY1260" fmla="*/ 2413741 h 3679694"/>
              <a:gd name="connsiteX1261" fmla="*/ 3998430 w 8682852"/>
              <a:gd name="connsiteY1261" fmla="*/ 2405971 h 3679694"/>
              <a:gd name="connsiteX1262" fmla="*/ 4080000 w 8682852"/>
              <a:gd name="connsiteY1262" fmla="*/ 2386545 h 3679694"/>
              <a:gd name="connsiteX1263" fmla="*/ 4099421 w 8682852"/>
              <a:gd name="connsiteY1263" fmla="*/ 2382660 h 3679694"/>
              <a:gd name="connsiteX1264" fmla="*/ 4076116 w 8682852"/>
              <a:gd name="connsiteY1264" fmla="*/ 2386545 h 3679694"/>
              <a:gd name="connsiteX1265" fmla="*/ 4048926 w 8682852"/>
              <a:gd name="connsiteY1265" fmla="*/ 2386545 h 3679694"/>
              <a:gd name="connsiteX1266" fmla="*/ 4099421 w 8682852"/>
              <a:gd name="connsiteY1266" fmla="*/ 2371004 h 3679694"/>
              <a:gd name="connsiteX1267" fmla="*/ 4142148 w 8682852"/>
              <a:gd name="connsiteY1267" fmla="*/ 2363234 h 3679694"/>
              <a:gd name="connsiteX1268" fmla="*/ 4153801 w 8682852"/>
              <a:gd name="connsiteY1268" fmla="*/ 2371004 h 3679694"/>
              <a:gd name="connsiteX1269" fmla="*/ 4157685 w 8682852"/>
              <a:gd name="connsiteY1269" fmla="*/ 2371004 h 3679694"/>
              <a:gd name="connsiteX1270" fmla="*/ 4243139 w 8682852"/>
              <a:gd name="connsiteY1270" fmla="*/ 2359348 h 3679694"/>
              <a:gd name="connsiteX1271" fmla="*/ 4386857 w 8682852"/>
              <a:gd name="connsiteY1271" fmla="*/ 2332152 h 3679694"/>
              <a:gd name="connsiteX1272" fmla="*/ 4452889 w 8682852"/>
              <a:gd name="connsiteY1272" fmla="*/ 2316611 h 3679694"/>
              <a:gd name="connsiteX1273" fmla="*/ 4460658 w 8682852"/>
              <a:gd name="connsiteY1273" fmla="*/ 2312726 h 3679694"/>
              <a:gd name="connsiteX1274" fmla="*/ 4499501 w 8682852"/>
              <a:gd name="connsiteY1274" fmla="*/ 2304956 h 3679694"/>
              <a:gd name="connsiteX1275" fmla="*/ 4538343 w 8682852"/>
              <a:gd name="connsiteY1275" fmla="*/ 2304956 h 3679694"/>
              <a:gd name="connsiteX1276" fmla="*/ 4577186 w 8682852"/>
              <a:gd name="connsiteY1276" fmla="*/ 2304956 h 3679694"/>
              <a:gd name="connsiteX1277" fmla="*/ 4616028 w 8682852"/>
              <a:gd name="connsiteY1277" fmla="*/ 2297185 h 3679694"/>
              <a:gd name="connsiteX1278" fmla="*/ 4658755 w 8682852"/>
              <a:gd name="connsiteY1278" fmla="*/ 2293300 h 3679694"/>
              <a:gd name="connsiteX1279" fmla="*/ 4763630 w 8682852"/>
              <a:gd name="connsiteY1279" fmla="*/ 2277759 h 3679694"/>
              <a:gd name="connsiteX1280" fmla="*/ 4806357 w 8682852"/>
              <a:gd name="connsiteY1280" fmla="*/ 2273874 h 3679694"/>
              <a:gd name="connsiteX1281" fmla="*/ 4841316 w 8682852"/>
              <a:gd name="connsiteY1281" fmla="*/ 2269989 h 3679694"/>
              <a:gd name="connsiteX1282" fmla="*/ 4876274 w 8682852"/>
              <a:gd name="connsiteY1282" fmla="*/ 2266104 h 3679694"/>
              <a:gd name="connsiteX1283" fmla="*/ 4915117 w 8682852"/>
              <a:gd name="connsiteY1283" fmla="*/ 2262218 h 3679694"/>
              <a:gd name="connsiteX1284" fmla="*/ 4988918 w 8682852"/>
              <a:gd name="connsiteY1284" fmla="*/ 2258333 h 3679694"/>
              <a:gd name="connsiteX1285" fmla="*/ 5031645 w 8682852"/>
              <a:gd name="connsiteY1285" fmla="*/ 2254448 h 3679694"/>
              <a:gd name="connsiteX1286" fmla="*/ 5070487 w 8682852"/>
              <a:gd name="connsiteY1286" fmla="*/ 2250563 h 3679694"/>
              <a:gd name="connsiteX1287" fmla="*/ 5097677 w 8682852"/>
              <a:gd name="connsiteY1287" fmla="*/ 2250563 h 3679694"/>
              <a:gd name="connsiteX1288" fmla="*/ 5109330 w 8682852"/>
              <a:gd name="connsiteY1288" fmla="*/ 2254448 h 3679694"/>
              <a:gd name="connsiteX1289" fmla="*/ 5136520 w 8682852"/>
              <a:gd name="connsiteY1289" fmla="*/ 2242793 h 3679694"/>
              <a:gd name="connsiteX1290" fmla="*/ 5167594 w 8682852"/>
              <a:gd name="connsiteY1290" fmla="*/ 2238907 h 3679694"/>
              <a:gd name="connsiteX1291" fmla="*/ 5175362 w 8682852"/>
              <a:gd name="connsiteY1291" fmla="*/ 2238907 h 3679694"/>
              <a:gd name="connsiteX1292" fmla="*/ 5175362 w 8682852"/>
              <a:gd name="connsiteY1292" fmla="*/ 2231137 h 3679694"/>
              <a:gd name="connsiteX1293" fmla="*/ 5171478 w 8682852"/>
              <a:gd name="connsiteY1293" fmla="*/ 2223367 h 3679694"/>
              <a:gd name="connsiteX1294" fmla="*/ 5187015 w 8682852"/>
              <a:gd name="connsiteY1294" fmla="*/ 2227252 h 3679694"/>
              <a:gd name="connsiteX1295" fmla="*/ 5202552 w 8682852"/>
              <a:gd name="connsiteY1295" fmla="*/ 2235022 h 3679694"/>
              <a:gd name="connsiteX1296" fmla="*/ 5225858 w 8682852"/>
              <a:gd name="connsiteY1296" fmla="*/ 2235022 h 3679694"/>
              <a:gd name="connsiteX1297" fmla="*/ 5241395 w 8682852"/>
              <a:gd name="connsiteY1297" fmla="*/ 2250563 h 3679694"/>
              <a:gd name="connsiteX1298" fmla="*/ 5237511 w 8682852"/>
              <a:gd name="connsiteY1298" fmla="*/ 2254448 h 3679694"/>
              <a:gd name="connsiteX1299" fmla="*/ 5202552 w 8682852"/>
              <a:gd name="connsiteY1299" fmla="*/ 2266104 h 3679694"/>
              <a:gd name="connsiteX1300" fmla="*/ 5198668 w 8682852"/>
              <a:gd name="connsiteY1300" fmla="*/ 2269989 h 3679694"/>
              <a:gd name="connsiteX1301" fmla="*/ 5245279 w 8682852"/>
              <a:gd name="connsiteY1301" fmla="*/ 2297185 h 3679694"/>
              <a:gd name="connsiteX1302" fmla="*/ 5253048 w 8682852"/>
              <a:gd name="connsiteY1302" fmla="*/ 2301070 h 3679694"/>
              <a:gd name="connsiteX1303" fmla="*/ 5299659 w 8682852"/>
              <a:gd name="connsiteY1303" fmla="*/ 2304956 h 3679694"/>
              <a:gd name="connsiteX1304" fmla="*/ 5319080 w 8682852"/>
              <a:gd name="connsiteY1304" fmla="*/ 2301070 h 3679694"/>
              <a:gd name="connsiteX1305" fmla="*/ 5361807 w 8682852"/>
              <a:gd name="connsiteY1305" fmla="*/ 2301070 h 3679694"/>
              <a:gd name="connsiteX1306" fmla="*/ 5396765 w 8682852"/>
              <a:gd name="connsiteY1306" fmla="*/ 2304956 h 3679694"/>
              <a:gd name="connsiteX1307" fmla="*/ 5427840 w 8682852"/>
              <a:gd name="connsiteY1307" fmla="*/ 2304956 h 3679694"/>
              <a:gd name="connsiteX1308" fmla="*/ 5470566 w 8682852"/>
              <a:gd name="connsiteY1308" fmla="*/ 2301070 h 3679694"/>
              <a:gd name="connsiteX1309" fmla="*/ 5513293 w 8682852"/>
              <a:gd name="connsiteY1309" fmla="*/ 2304956 h 3679694"/>
              <a:gd name="connsiteX1310" fmla="*/ 5532715 w 8682852"/>
              <a:gd name="connsiteY1310" fmla="*/ 2304956 h 3679694"/>
              <a:gd name="connsiteX1311" fmla="*/ 5559904 w 8682852"/>
              <a:gd name="connsiteY1311" fmla="*/ 2308841 h 3679694"/>
              <a:gd name="connsiteX1312" fmla="*/ 5657011 w 8682852"/>
              <a:gd name="connsiteY1312" fmla="*/ 2312726 h 3679694"/>
              <a:gd name="connsiteX1313" fmla="*/ 5703622 w 8682852"/>
              <a:gd name="connsiteY1313" fmla="*/ 2304956 h 3679694"/>
              <a:gd name="connsiteX1314" fmla="*/ 5719159 w 8682852"/>
              <a:gd name="connsiteY1314" fmla="*/ 2297185 h 3679694"/>
              <a:gd name="connsiteX1315" fmla="*/ 5746349 w 8682852"/>
              <a:gd name="connsiteY1315" fmla="*/ 2304956 h 3679694"/>
              <a:gd name="connsiteX1316" fmla="*/ 5858993 w 8682852"/>
              <a:gd name="connsiteY1316" fmla="*/ 2285530 h 3679694"/>
              <a:gd name="connsiteX1317" fmla="*/ 5905604 w 8682852"/>
              <a:gd name="connsiteY1317" fmla="*/ 2285530 h 3679694"/>
              <a:gd name="connsiteX1318" fmla="*/ 5932794 w 8682852"/>
              <a:gd name="connsiteY1318" fmla="*/ 2293300 h 3679694"/>
              <a:gd name="connsiteX1319" fmla="*/ 5940562 w 8682852"/>
              <a:gd name="connsiteY1319" fmla="*/ 2301070 h 3679694"/>
              <a:gd name="connsiteX1320" fmla="*/ 5936678 w 8682852"/>
              <a:gd name="connsiteY1320" fmla="*/ 2308841 h 3679694"/>
              <a:gd name="connsiteX1321" fmla="*/ 5921141 w 8682852"/>
              <a:gd name="connsiteY1321" fmla="*/ 2312726 h 3679694"/>
              <a:gd name="connsiteX1322" fmla="*/ 5893951 w 8682852"/>
              <a:gd name="connsiteY1322" fmla="*/ 2316611 h 3679694"/>
              <a:gd name="connsiteX1323" fmla="*/ 5870646 w 8682852"/>
              <a:gd name="connsiteY1323" fmla="*/ 2316611 h 3679694"/>
              <a:gd name="connsiteX1324" fmla="*/ 5847340 w 8682852"/>
              <a:gd name="connsiteY1324" fmla="*/ 2324382 h 3679694"/>
              <a:gd name="connsiteX1325" fmla="*/ 5831803 w 8682852"/>
              <a:gd name="connsiteY1325" fmla="*/ 2328267 h 3679694"/>
              <a:gd name="connsiteX1326" fmla="*/ 5800729 w 8682852"/>
              <a:gd name="connsiteY1326" fmla="*/ 2328267 h 3679694"/>
              <a:gd name="connsiteX1327" fmla="*/ 5769655 w 8682852"/>
              <a:gd name="connsiteY1327" fmla="*/ 2332152 h 3679694"/>
              <a:gd name="connsiteX1328" fmla="*/ 5730812 w 8682852"/>
              <a:gd name="connsiteY1328" fmla="*/ 2336037 h 3679694"/>
              <a:gd name="connsiteX1329" fmla="*/ 5695854 w 8682852"/>
              <a:gd name="connsiteY1329" fmla="*/ 2347693 h 3679694"/>
              <a:gd name="connsiteX1330" fmla="*/ 5691969 w 8682852"/>
              <a:gd name="connsiteY1330" fmla="*/ 2355463 h 3679694"/>
              <a:gd name="connsiteX1331" fmla="*/ 5684201 w 8682852"/>
              <a:gd name="connsiteY1331" fmla="*/ 2359348 h 3679694"/>
              <a:gd name="connsiteX1332" fmla="*/ 5688085 w 8682852"/>
              <a:gd name="connsiteY1332" fmla="*/ 2363234 h 3679694"/>
              <a:gd name="connsiteX1333" fmla="*/ 5703622 w 8682852"/>
              <a:gd name="connsiteY1333" fmla="*/ 2367119 h 3679694"/>
              <a:gd name="connsiteX1334" fmla="*/ 5676432 w 8682852"/>
              <a:gd name="connsiteY1334" fmla="*/ 2371004 h 3679694"/>
              <a:gd name="connsiteX1335" fmla="*/ 5672548 w 8682852"/>
              <a:gd name="connsiteY1335" fmla="*/ 2363234 h 3679694"/>
              <a:gd name="connsiteX1336" fmla="*/ 5672548 w 8682852"/>
              <a:gd name="connsiteY1336" fmla="*/ 2359348 h 3679694"/>
              <a:gd name="connsiteX1337" fmla="*/ 5664780 w 8682852"/>
              <a:gd name="connsiteY1337" fmla="*/ 2367119 h 3679694"/>
              <a:gd name="connsiteX1338" fmla="*/ 5590979 w 8682852"/>
              <a:gd name="connsiteY1338" fmla="*/ 2371004 h 3679694"/>
              <a:gd name="connsiteX1339" fmla="*/ 5571557 w 8682852"/>
              <a:gd name="connsiteY1339" fmla="*/ 2374889 h 3679694"/>
              <a:gd name="connsiteX1340" fmla="*/ 5552136 w 8682852"/>
              <a:gd name="connsiteY1340" fmla="*/ 2378774 h 3679694"/>
              <a:gd name="connsiteX1341" fmla="*/ 5486103 w 8682852"/>
              <a:gd name="connsiteY1341" fmla="*/ 2374889 h 3679694"/>
              <a:gd name="connsiteX1342" fmla="*/ 5462798 w 8682852"/>
              <a:gd name="connsiteY1342" fmla="*/ 2378774 h 3679694"/>
              <a:gd name="connsiteX1343" fmla="*/ 5392881 w 8682852"/>
              <a:gd name="connsiteY1343" fmla="*/ 2386545 h 3679694"/>
              <a:gd name="connsiteX1344" fmla="*/ 5385113 w 8682852"/>
              <a:gd name="connsiteY1344" fmla="*/ 2390430 h 3679694"/>
              <a:gd name="connsiteX1345" fmla="*/ 5381228 w 8682852"/>
              <a:gd name="connsiteY1345" fmla="*/ 2398200 h 3679694"/>
              <a:gd name="connsiteX1346" fmla="*/ 5361807 w 8682852"/>
              <a:gd name="connsiteY1346" fmla="*/ 2402086 h 3679694"/>
              <a:gd name="connsiteX1347" fmla="*/ 5346270 w 8682852"/>
              <a:gd name="connsiteY1347" fmla="*/ 2409856 h 3679694"/>
              <a:gd name="connsiteX1348" fmla="*/ 5361807 w 8682852"/>
              <a:gd name="connsiteY1348" fmla="*/ 2413741 h 3679694"/>
              <a:gd name="connsiteX1349" fmla="*/ 5381228 w 8682852"/>
              <a:gd name="connsiteY1349" fmla="*/ 2421512 h 3679694"/>
              <a:gd name="connsiteX1350" fmla="*/ 5404534 w 8682852"/>
              <a:gd name="connsiteY1350" fmla="*/ 2425397 h 3679694"/>
              <a:gd name="connsiteX1351" fmla="*/ 5443377 w 8682852"/>
              <a:gd name="connsiteY1351" fmla="*/ 2417626 h 3679694"/>
              <a:gd name="connsiteX1352" fmla="*/ 5482219 w 8682852"/>
              <a:gd name="connsiteY1352" fmla="*/ 2413741 h 3679694"/>
              <a:gd name="connsiteX1353" fmla="*/ 5528830 w 8682852"/>
              <a:gd name="connsiteY1353" fmla="*/ 2405971 h 3679694"/>
              <a:gd name="connsiteX1354" fmla="*/ 5536599 w 8682852"/>
              <a:gd name="connsiteY1354" fmla="*/ 2405971 h 3679694"/>
              <a:gd name="connsiteX1355" fmla="*/ 5556020 w 8682852"/>
              <a:gd name="connsiteY1355" fmla="*/ 2405971 h 3679694"/>
              <a:gd name="connsiteX1356" fmla="*/ 5610400 w 8682852"/>
              <a:gd name="connsiteY1356" fmla="*/ 2398200 h 3679694"/>
              <a:gd name="connsiteX1357" fmla="*/ 5664780 w 8682852"/>
              <a:gd name="connsiteY1357" fmla="*/ 2390430 h 3679694"/>
              <a:gd name="connsiteX1358" fmla="*/ 5691969 w 8682852"/>
              <a:gd name="connsiteY1358" fmla="*/ 2390430 h 3679694"/>
              <a:gd name="connsiteX1359" fmla="*/ 5765770 w 8682852"/>
              <a:gd name="connsiteY1359" fmla="*/ 2386545 h 3679694"/>
              <a:gd name="connsiteX1360" fmla="*/ 5808497 w 8682852"/>
              <a:gd name="connsiteY1360" fmla="*/ 2382660 h 3679694"/>
              <a:gd name="connsiteX1361" fmla="*/ 5921141 w 8682852"/>
              <a:gd name="connsiteY1361" fmla="*/ 2382660 h 3679694"/>
              <a:gd name="connsiteX1362" fmla="*/ 5944447 w 8682852"/>
              <a:gd name="connsiteY1362" fmla="*/ 2382660 h 3679694"/>
              <a:gd name="connsiteX1363" fmla="*/ 5979405 w 8682852"/>
              <a:gd name="connsiteY1363" fmla="*/ 2378774 h 3679694"/>
              <a:gd name="connsiteX1364" fmla="*/ 6029900 w 8682852"/>
              <a:gd name="connsiteY1364" fmla="*/ 2378774 h 3679694"/>
              <a:gd name="connsiteX1365" fmla="*/ 6072627 w 8682852"/>
              <a:gd name="connsiteY1365" fmla="*/ 2382660 h 3679694"/>
              <a:gd name="connsiteX1366" fmla="*/ 6095933 w 8682852"/>
              <a:gd name="connsiteY1366" fmla="*/ 2382660 h 3679694"/>
              <a:gd name="connsiteX1367" fmla="*/ 6123123 w 8682852"/>
              <a:gd name="connsiteY1367" fmla="*/ 2390430 h 3679694"/>
              <a:gd name="connsiteX1368" fmla="*/ 6146428 w 8682852"/>
              <a:gd name="connsiteY1368" fmla="*/ 2386545 h 3679694"/>
              <a:gd name="connsiteX1369" fmla="*/ 6181387 w 8682852"/>
              <a:gd name="connsiteY1369" fmla="*/ 2386545 h 3679694"/>
              <a:gd name="connsiteX1370" fmla="*/ 6200808 w 8682852"/>
              <a:gd name="connsiteY1370" fmla="*/ 2390430 h 3679694"/>
              <a:gd name="connsiteX1371" fmla="*/ 6255188 w 8682852"/>
              <a:gd name="connsiteY1371" fmla="*/ 2390430 h 3679694"/>
              <a:gd name="connsiteX1372" fmla="*/ 6243535 w 8682852"/>
              <a:gd name="connsiteY1372" fmla="*/ 2398200 h 3679694"/>
              <a:gd name="connsiteX1373" fmla="*/ 6227998 w 8682852"/>
              <a:gd name="connsiteY1373" fmla="*/ 2402086 h 3679694"/>
              <a:gd name="connsiteX1374" fmla="*/ 6204692 w 8682852"/>
              <a:gd name="connsiteY1374" fmla="*/ 2402086 h 3679694"/>
              <a:gd name="connsiteX1375" fmla="*/ 6161965 w 8682852"/>
              <a:gd name="connsiteY1375" fmla="*/ 2398200 h 3679694"/>
              <a:gd name="connsiteX1376" fmla="*/ 6138660 w 8682852"/>
              <a:gd name="connsiteY1376" fmla="*/ 2398200 h 3679694"/>
              <a:gd name="connsiteX1377" fmla="*/ 6119238 w 8682852"/>
              <a:gd name="connsiteY1377" fmla="*/ 2405971 h 3679694"/>
              <a:gd name="connsiteX1378" fmla="*/ 6057090 w 8682852"/>
              <a:gd name="connsiteY1378" fmla="*/ 2405971 h 3679694"/>
              <a:gd name="connsiteX1379" fmla="*/ 6006595 w 8682852"/>
              <a:gd name="connsiteY1379" fmla="*/ 2405971 h 3679694"/>
              <a:gd name="connsiteX1380" fmla="*/ 5890067 w 8682852"/>
              <a:gd name="connsiteY1380" fmla="*/ 2409856 h 3679694"/>
              <a:gd name="connsiteX1381" fmla="*/ 5796845 w 8682852"/>
              <a:gd name="connsiteY1381" fmla="*/ 2417626 h 3679694"/>
              <a:gd name="connsiteX1382" fmla="*/ 5711391 w 8682852"/>
              <a:gd name="connsiteY1382" fmla="*/ 2421512 h 3679694"/>
              <a:gd name="connsiteX1383" fmla="*/ 5672548 w 8682852"/>
              <a:gd name="connsiteY1383" fmla="*/ 2425397 h 3679694"/>
              <a:gd name="connsiteX1384" fmla="*/ 5653127 w 8682852"/>
              <a:gd name="connsiteY1384" fmla="*/ 2429282 h 3679694"/>
              <a:gd name="connsiteX1385" fmla="*/ 5660895 w 8682852"/>
              <a:gd name="connsiteY1385" fmla="*/ 2433167 h 3679694"/>
              <a:gd name="connsiteX1386" fmla="*/ 5668664 w 8682852"/>
              <a:gd name="connsiteY1386" fmla="*/ 2444823 h 3679694"/>
              <a:gd name="connsiteX1387" fmla="*/ 5657011 w 8682852"/>
              <a:gd name="connsiteY1387" fmla="*/ 2452593 h 3679694"/>
              <a:gd name="connsiteX1388" fmla="*/ 5637590 w 8682852"/>
              <a:gd name="connsiteY1388" fmla="*/ 2456478 h 3679694"/>
              <a:gd name="connsiteX1389" fmla="*/ 5571557 w 8682852"/>
              <a:gd name="connsiteY1389" fmla="*/ 2464249 h 3679694"/>
              <a:gd name="connsiteX1390" fmla="*/ 5486103 w 8682852"/>
              <a:gd name="connsiteY1390" fmla="*/ 2475904 h 3679694"/>
              <a:gd name="connsiteX1391" fmla="*/ 5489988 w 8682852"/>
              <a:gd name="connsiteY1391" fmla="*/ 2479790 h 3679694"/>
              <a:gd name="connsiteX1392" fmla="*/ 5509409 w 8682852"/>
              <a:gd name="connsiteY1392" fmla="*/ 2479790 h 3679694"/>
              <a:gd name="connsiteX1393" fmla="*/ 5540483 w 8682852"/>
              <a:gd name="connsiteY1393" fmla="*/ 2475904 h 3679694"/>
              <a:gd name="connsiteX1394" fmla="*/ 5552136 w 8682852"/>
              <a:gd name="connsiteY1394" fmla="*/ 2479790 h 3679694"/>
              <a:gd name="connsiteX1395" fmla="*/ 5571557 w 8682852"/>
              <a:gd name="connsiteY1395" fmla="*/ 2487560 h 3679694"/>
              <a:gd name="connsiteX1396" fmla="*/ 5587094 w 8682852"/>
              <a:gd name="connsiteY1396" fmla="*/ 2487560 h 3679694"/>
              <a:gd name="connsiteX1397" fmla="*/ 5563789 w 8682852"/>
              <a:gd name="connsiteY1397" fmla="*/ 2491445 h 3679694"/>
              <a:gd name="connsiteX1398" fmla="*/ 5493872 w 8682852"/>
              <a:gd name="connsiteY1398" fmla="*/ 2499216 h 3679694"/>
              <a:gd name="connsiteX1399" fmla="*/ 5435608 w 8682852"/>
              <a:gd name="connsiteY1399" fmla="*/ 2506986 h 3679694"/>
              <a:gd name="connsiteX1400" fmla="*/ 5381228 w 8682852"/>
              <a:gd name="connsiteY1400" fmla="*/ 2510871 h 3679694"/>
              <a:gd name="connsiteX1401" fmla="*/ 5334617 w 8682852"/>
              <a:gd name="connsiteY1401" fmla="*/ 2522527 h 3679694"/>
              <a:gd name="connsiteX1402" fmla="*/ 5315196 w 8682852"/>
              <a:gd name="connsiteY1402" fmla="*/ 2530297 h 3679694"/>
              <a:gd name="connsiteX1403" fmla="*/ 5284122 w 8682852"/>
              <a:gd name="connsiteY1403" fmla="*/ 2514756 h 3679694"/>
              <a:gd name="connsiteX1404" fmla="*/ 5272469 w 8682852"/>
              <a:gd name="connsiteY1404" fmla="*/ 2510871 h 3679694"/>
              <a:gd name="connsiteX1405" fmla="*/ 5225858 w 8682852"/>
              <a:gd name="connsiteY1405" fmla="*/ 2506986 h 3679694"/>
              <a:gd name="connsiteX1406" fmla="*/ 5206436 w 8682852"/>
              <a:gd name="connsiteY1406" fmla="*/ 2506986 h 3679694"/>
              <a:gd name="connsiteX1407" fmla="*/ 5183131 w 8682852"/>
              <a:gd name="connsiteY1407" fmla="*/ 2503101 h 3679694"/>
              <a:gd name="connsiteX1408" fmla="*/ 5171478 w 8682852"/>
              <a:gd name="connsiteY1408" fmla="*/ 2491445 h 3679694"/>
              <a:gd name="connsiteX1409" fmla="*/ 5128751 w 8682852"/>
              <a:gd name="connsiteY1409" fmla="*/ 2491445 h 3679694"/>
              <a:gd name="connsiteX1410" fmla="*/ 5089909 w 8682852"/>
              <a:gd name="connsiteY1410" fmla="*/ 2499216 h 3679694"/>
              <a:gd name="connsiteX1411" fmla="*/ 5074372 w 8682852"/>
              <a:gd name="connsiteY1411" fmla="*/ 2510871 h 3679694"/>
              <a:gd name="connsiteX1412" fmla="*/ 5058834 w 8682852"/>
              <a:gd name="connsiteY1412" fmla="*/ 2510871 h 3679694"/>
              <a:gd name="connsiteX1413" fmla="*/ 5047182 w 8682852"/>
              <a:gd name="connsiteY1413" fmla="*/ 2514756 h 3679694"/>
              <a:gd name="connsiteX1414" fmla="*/ 5031645 w 8682852"/>
              <a:gd name="connsiteY1414" fmla="*/ 2518642 h 3679694"/>
              <a:gd name="connsiteX1415" fmla="*/ 4988918 w 8682852"/>
              <a:gd name="connsiteY1415" fmla="*/ 2522527 h 3679694"/>
              <a:gd name="connsiteX1416" fmla="*/ 4946191 w 8682852"/>
              <a:gd name="connsiteY1416" fmla="*/ 2530297 h 3679694"/>
              <a:gd name="connsiteX1417" fmla="*/ 4884043 w 8682852"/>
              <a:gd name="connsiteY1417" fmla="*/ 2538068 h 3679694"/>
              <a:gd name="connsiteX1418" fmla="*/ 4767515 w 8682852"/>
              <a:gd name="connsiteY1418" fmla="*/ 2553608 h 3679694"/>
              <a:gd name="connsiteX1419" fmla="*/ 4713135 w 8682852"/>
              <a:gd name="connsiteY1419" fmla="*/ 2561379 h 3679694"/>
              <a:gd name="connsiteX1420" fmla="*/ 4693714 w 8682852"/>
              <a:gd name="connsiteY1420" fmla="*/ 2565264 h 3679694"/>
              <a:gd name="connsiteX1421" fmla="*/ 4685945 w 8682852"/>
              <a:gd name="connsiteY1421" fmla="*/ 2565264 h 3679694"/>
              <a:gd name="connsiteX1422" fmla="*/ 4670408 w 8682852"/>
              <a:gd name="connsiteY1422" fmla="*/ 2569149 h 3679694"/>
              <a:gd name="connsiteX1423" fmla="*/ 4623797 w 8682852"/>
              <a:gd name="connsiteY1423" fmla="*/ 2580805 h 3679694"/>
              <a:gd name="connsiteX1424" fmla="*/ 4584954 w 8682852"/>
              <a:gd name="connsiteY1424" fmla="*/ 2592460 h 3679694"/>
              <a:gd name="connsiteX1425" fmla="*/ 4577186 w 8682852"/>
              <a:gd name="connsiteY1425" fmla="*/ 2592460 h 3679694"/>
              <a:gd name="connsiteX1426" fmla="*/ 4410162 w 8682852"/>
              <a:gd name="connsiteY1426" fmla="*/ 2623542 h 3679694"/>
              <a:gd name="connsiteX1427" fmla="*/ 4441237 w 8682852"/>
              <a:gd name="connsiteY1427" fmla="*/ 2627427 h 3679694"/>
              <a:gd name="connsiteX1428" fmla="*/ 4557765 w 8682852"/>
              <a:gd name="connsiteY1428" fmla="*/ 2608001 h 3679694"/>
              <a:gd name="connsiteX1429" fmla="*/ 4573302 w 8682852"/>
              <a:gd name="connsiteY1429" fmla="*/ 2608001 h 3679694"/>
              <a:gd name="connsiteX1430" fmla="*/ 4584954 w 8682852"/>
              <a:gd name="connsiteY1430" fmla="*/ 2604116 h 3679694"/>
              <a:gd name="connsiteX1431" fmla="*/ 4569417 w 8682852"/>
              <a:gd name="connsiteY1431" fmla="*/ 2615772 h 3679694"/>
              <a:gd name="connsiteX1432" fmla="*/ 4546112 w 8682852"/>
              <a:gd name="connsiteY1432" fmla="*/ 2619657 h 3679694"/>
              <a:gd name="connsiteX1433" fmla="*/ 4515038 w 8682852"/>
              <a:gd name="connsiteY1433" fmla="*/ 2623542 h 3679694"/>
              <a:gd name="connsiteX1434" fmla="*/ 4336361 w 8682852"/>
              <a:gd name="connsiteY1434" fmla="*/ 2658509 h 3679694"/>
              <a:gd name="connsiteX1435" fmla="*/ 4289750 w 8682852"/>
              <a:gd name="connsiteY1435" fmla="*/ 2670164 h 3679694"/>
              <a:gd name="connsiteX1436" fmla="*/ 4266445 w 8682852"/>
              <a:gd name="connsiteY1436" fmla="*/ 2677935 h 3679694"/>
              <a:gd name="connsiteX1437" fmla="*/ 4262560 w 8682852"/>
              <a:gd name="connsiteY1437" fmla="*/ 2681820 h 3679694"/>
              <a:gd name="connsiteX1438" fmla="*/ 4212065 w 8682852"/>
              <a:gd name="connsiteY1438" fmla="*/ 2689590 h 3679694"/>
              <a:gd name="connsiteX1439" fmla="*/ 4208181 w 8682852"/>
              <a:gd name="connsiteY1439" fmla="*/ 2697361 h 3679694"/>
              <a:gd name="connsiteX1440" fmla="*/ 4219834 w 8682852"/>
              <a:gd name="connsiteY1440" fmla="*/ 2701246 h 3679694"/>
              <a:gd name="connsiteX1441" fmla="*/ 4215949 w 8682852"/>
              <a:gd name="connsiteY1441" fmla="*/ 2709016 h 3679694"/>
              <a:gd name="connsiteX1442" fmla="*/ 4114958 w 8682852"/>
              <a:gd name="connsiteY1442" fmla="*/ 2728442 h 3679694"/>
              <a:gd name="connsiteX1443" fmla="*/ 4118843 w 8682852"/>
              <a:gd name="connsiteY1443" fmla="*/ 2720672 h 3679694"/>
              <a:gd name="connsiteX1444" fmla="*/ 4169338 w 8682852"/>
              <a:gd name="connsiteY1444" fmla="*/ 2705131 h 3679694"/>
              <a:gd name="connsiteX1445" fmla="*/ 4177107 w 8682852"/>
              <a:gd name="connsiteY1445" fmla="*/ 2701246 h 3679694"/>
              <a:gd name="connsiteX1446" fmla="*/ 4192644 w 8682852"/>
              <a:gd name="connsiteY1446" fmla="*/ 2697361 h 3679694"/>
              <a:gd name="connsiteX1447" fmla="*/ 4169338 w 8682852"/>
              <a:gd name="connsiteY1447" fmla="*/ 2697361 h 3679694"/>
              <a:gd name="connsiteX1448" fmla="*/ 4142148 w 8682852"/>
              <a:gd name="connsiteY1448" fmla="*/ 2705131 h 3679694"/>
              <a:gd name="connsiteX1449" fmla="*/ 4114958 w 8682852"/>
              <a:gd name="connsiteY1449" fmla="*/ 2709016 h 3679694"/>
              <a:gd name="connsiteX1450" fmla="*/ 4099421 w 8682852"/>
              <a:gd name="connsiteY1450" fmla="*/ 2712901 h 3679694"/>
              <a:gd name="connsiteX1451" fmla="*/ 4091653 w 8682852"/>
              <a:gd name="connsiteY1451" fmla="*/ 2712901 h 3679694"/>
              <a:gd name="connsiteX1452" fmla="*/ 4087769 w 8682852"/>
              <a:gd name="connsiteY1452" fmla="*/ 2712901 h 3679694"/>
              <a:gd name="connsiteX1453" fmla="*/ 4080000 w 8682852"/>
              <a:gd name="connsiteY1453" fmla="*/ 2716787 h 3679694"/>
              <a:gd name="connsiteX1454" fmla="*/ 4060579 w 8682852"/>
              <a:gd name="connsiteY1454" fmla="*/ 2728442 h 3679694"/>
              <a:gd name="connsiteX1455" fmla="*/ 4056694 w 8682852"/>
              <a:gd name="connsiteY1455" fmla="*/ 2736213 h 3679694"/>
              <a:gd name="connsiteX1456" fmla="*/ 4048926 w 8682852"/>
              <a:gd name="connsiteY1456" fmla="*/ 2740098 h 3679694"/>
              <a:gd name="connsiteX1457" fmla="*/ 4056694 w 8682852"/>
              <a:gd name="connsiteY1457" fmla="*/ 2747868 h 3679694"/>
              <a:gd name="connsiteX1458" fmla="*/ 4072231 w 8682852"/>
              <a:gd name="connsiteY1458" fmla="*/ 2751753 h 3679694"/>
              <a:gd name="connsiteX1459" fmla="*/ 4076116 w 8682852"/>
              <a:gd name="connsiteY1459" fmla="*/ 2755639 h 3679694"/>
              <a:gd name="connsiteX1460" fmla="*/ 3947935 w 8682852"/>
              <a:gd name="connsiteY1460" fmla="*/ 2790605 h 3679694"/>
              <a:gd name="connsiteX1461" fmla="*/ 3866365 w 8682852"/>
              <a:gd name="connsiteY1461" fmla="*/ 2810031 h 3679694"/>
              <a:gd name="connsiteX1462" fmla="*/ 3846944 w 8682852"/>
              <a:gd name="connsiteY1462" fmla="*/ 2817802 h 3679694"/>
              <a:gd name="connsiteX1463" fmla="*/ 3800333 w 8682852"/>
              <a:gd name="connsiteY1463" fmla="*/ 2829457 h 3679694"/>
              <a:gd name="connsiteX1464" fmla="*/ 3742069 w 8682852"/>
              <a:gd name="connsiteY1464" fmla="*/ 2844998 h 3679694"/>
              <a:gd name="connsiteX1465" fmla="*/ 3714879 w 8682852"/>
              <a:gd name="connsiteY1465" fmla="*/ 2852769 h 3679694"/>
              <a:gd name="connsiteX1466" fmla="*/ 3683805 w 8682852"/>
              <a:gd name="connsiteY1466" fmla="*/ 2864424 h 3679694"/>
              <a:gd name="connsiteX1467" fmla="*/ 3621657 w 8682852"/>
              <a:gd name="connsiteY1467" fmla="*/ 2883850 h 3679694"/>
              <a:gd name="connsiteX1468" fmla="*/ 3625541 w 8682852"/>
              <a:gd name="connsiteY1468" fmla="*/ 2883850 h 3679694"/>
              <a:gd name="connsiteX1469" fmla="*/ 3621657 w 8682852"/>
              <a:gd name="connsiteY1469" fmla="*/ 2887735 h 3679694"/>
              <a:gd name="connsiteX1470" fmla="*/ 3543972 w 8682852"/>
              <a:gd name="connsiteY1470" fmla="*/ 2918817 h 3679694"/>
              <a:gd name="connsiteX1471" fmla="*/ 3547856 w 8682852"/>
              <a:gd name="connsiteY1471" fmla="*/ 2922702 h 3679694"/>
              <a:gd name="connsiteX1472" fmla="*/ 3555624 w 8682852"/>
              <a:gd name="connsiteY1472" fmla="*/ 2918817 h 3679694"/>
              <a:gd name="connsiteX1473" fmla="*/ 3578930 w 8682852"/>
              <a:gd name="connsiteY1473" fmla="*/ 2911047 h 3679694"/>
              <a:gd name="connsiteX1474" fmla="*/ 3617773 w 8682852"/>
              <a:gd name="connsiteY1474" fmla="*/ 2899391 h 3679694"/>
              <a:gd name="connsiteX1475" fmla="*/ 3668268 w 8682852"/>
              <a:gd name="connsiteY1475" fmla="*/ 2883850 h 3679694"/>
              <a:gd name="connsiteX1476" fmla="*/ 3718763 w 8682852"/>
              <a:gd name="connsiteY1476" fmla="*/ 2872195 h 3679694"/>
              <a:gd name="connsiteX1477" fmla="*/ 3765375 w 8682852"/>
              <a:gd name="connsiteY1477" fmla="*/ 2860539 h 3679694"/>
              <a:gd name="connsiteX1478" fmla="*/ 3819754 w 8682852"/>
              <a:gd name="connsiteY1478" fmla="*/ 2848883 h 3679694"/>
              <a:gd name="connsiteX1479" fmla="*/ 3940166 w 8682852"/>
              <a:gd name="connsiteY1479" fmla="*/ 2817802 h 3679694"/>
              <a:gd name="connsiteX1480" fmla="*/ 3986778 w 8682852"/>
              <a:gd name="connsiteY1480" fmla="*/ 2806146 h 3679694"/>
              <a:gd name="connsiteX1481" fmla="*/ 4033389 w 8682852"/>
              <a:gd name="connsiteY1481" fmla="*/ 2794491 h 3679694"/>
              <a:gd name="connsiteX1482" fmla="*/ 4068347 w 8682852"/>
              <a:gd name="connsiteY1482" fmla="*/ 2786720 h 3679694"/>
              <a:gd name="connsiteX1483" fmla="*/ 4126611 w 8682852"/>
              <a:gd name="connsiteY1483" fmla="*/ 2775065 h 3679694"/>
              <a:gd name="connsiteX1484" fmla="*/ 4149917 w 8682852"/>
              <a:gd name="connsiteY1484" fmla="*/ 2767294 h 3679694"/>
              <a:gd name="connsiteX1485" fmla="*/ 4250908 w 8682852"/>
              <a:gd name="connsiteY1485" fmla="*/ 2743983 h 3679694"/>
              <a:gd name="connsiteX1486" fmla="*/ 4386857 w 8682852"/>
              <a:gd name="connsiteY1486" fmla="*/ 2712901 h 3679694"/>
              <a:gd name="connsiteX1487" fmla="*/ 4495616 w 8682852"/>
              <a:gd name="connsiteY1487" fmla="*/ 2697361 h 3679694"/>
              <a:gd name="connsiteX1488" fmla="*/ 4483963 w 8682852"/>
              <a:gd name="connsiteY1488" fmla="*/ 2701246 h 3679694"/>
              <a:gd name="connsiteX1489" fmla="*/ 4382973 w 8682852"/>
              <a:gd name="connsiteY1489" fmla="*/ 2724557 h 3679694"/>
              <a:gd name="connsiteX1490" fmla="*/ 4289750 w 8682852"/>
              <a:gd name="connsiteY1490" fmla="*/ 2747868 h 3679694"/>
              <a:gd name="connsiteX1491" fmla="*/ 4219834 w 8682852"/>
              <a:gd name="connsiteY1491" fmla="*/ 2763409 h 3679694"/>
              <a:gd name="connsiteX1492" fmla="*/ 4142148 w 8682852"/>
              <a:gd name="connsiteY1492" fmla="*/ 2782835 h 3679694"/>
              <a:gd name="connsiteX1493" fmla="*/ 4060579 w 8682852"/>
              <a:gd name="connsiteY1493" fmla="*/ 2802261 h 3679694"/>
              <a:gd name="connsiteX1494" fmla="*/ 4017852 w 8682852"/>
              <a:gd name="connsiteY1494" fmla="*/ 2810031 h 3679694"/>
              <a:gd name="connsiteX1495" fmla="*/ 3986778 w 8682852"/>
              <a:gd name="connsiteY1495" fmla="*/ 2821687 h 3679694"/>
              <a:gd name="connsiteX1496" fmla="*/ 3916861 w 8682852"/>
              <a:gd name="connsiteY1496" fmla="*/ 2837228 h 3679694"/>
              <a:gd name="connsiteX1497" fmla="*/ 3839176 w 8682852"/>
              <a:gd name="connsiteY1497" fmla="*/ 2856654 h 3679694"/>
              <a:gd name="connsiteX1498" fmla="*/ 3811986 w 8682852"/>
              <a:gd name="connsiteY1498" fmla="*/ 2864424 h 3679694"/>
              <a:gd name="connsiteX1499" fmla="*/ 3773143 w 8682852"/>
              <a:gd name="connsiteY1499" fmla="*/ 2876080 h 3679694"/>
              <a:gd name="connsiteX1500" fmla="*/ 3703226 w 8682852"/>
              <a:gd name="connsiteY1500" fmla="*/ 2895506 h 3679694"/>
              <a:gd name="connsiteX1501" fmla="*/ 3648847 w 8682852"/>
              <a:gd name="connsiteY1501" fmla="*/ 2907161 h 3679694"/>
              <a:gd name="connsiteX1502" fmla="*/ 3613888 w 8682852"/>
              <a:gd name="connsiteY1502" fmla="*/ 2918817 h 3679694"/>
              <a:gd name="connsiteX1503" fmla="*/ 3586699 w 8682852"/>
              <a:gd name="connsiteY1503" fmla="*/ 2926587 h 3679694"/>
              <a:gd name="connsiteX1504" fmla="*/ 3520666 w 8682852"/>
              <a:gd name="connsiteY1504" fmla="*/ 2946013 h 3679694"/>
              <a:gd name="connsiteX1505" fmla="*/ 3470171 w 8682852"/>
              <a:gd name="connsiteY1505" fmla="*/ 2961554 h 3679694"/>
              <a:gd name="connsiteX1506" fmla="*/ 3454634 w 8682852"/>
              <a:gd name="connsiteY1506" fmla="*/ 2969325 h 3679694"/>
              <a:gd name="connsiteX1507" fmla="*/ 3435212 w 8682852"/>
              <a:gd name="connsiteY1507" fmla="*/ 2977095 h 3679694"/>
              <a:gd name="connsiteX1508" fmla="*/ 3415791 w 8682852"/>
              <a:gd name="connsiteY1508" fmla="*/ 2980980 h 3679694"/>
              <a:gd name="connsiteX1509" fmla="*/ 3388601 w 8682852"/>
              <a:gd name="connsiteY1509" fmla="*/ 2992636 h 3679694"/>
              <a:gd name="connsiteX1510" fmla="*/ 3357527 w 8682852"/>
              <a:gd name="connsiteY1510" fmla="*/ 3000406 h 3679694"/>
              <a:gd name="connsiteX1511" fmla="*/ 3314800 w 8682852"/>
              <a:gd name="connsiteY1511" fmla="*/ 3015947 h 3679694"/>
              <a:gd name="connsiteX1512" fmla="*/ 3272073 w 8682852"/>
              <a:gd name="connsiteY1512" fmla="*/ 3031488 h 3679694"/>
              <a:gd name="connsiteX1513" fmla="*/ 3217693 w 8682852"/>
              <a:gd name="connsiteY1513" fmla="*/ 3050914 h 3679694"/>
              <a:gd name="connsiteX1514" fmla="*/ 3167198 w 8682852"/>
              <a:gd name="connsiteY1514" fmla="*/ 3066454 h 3679694"/>
              <a:gd name="connsiteX1515" fmla="*/ 3132239 w 8682852"/>
              <a:gd name="connsiteY1515" fmla="*/ 3078110 h 3679694"/>
              <a:gd name="connsiteX1516" fmla="*/ 3077860 w 8682852"/>
              <a:gd name="connsiteY1516" fmla="*/ 3101421 h 3679694"/>
              <a:gd name="connsiteX1517" fmla="*/ 3050670 w 8682852"/>
              <a:gd name="connsiteY1517" fmla="*/ 3109192 h 3679694"/>
              <a:gd name="connsiteX1518" fmla="*/ 2930258 w 8682852"/>
              <a:gd name="connsiteY1518" fmla="*/ 3151929 h 3679694"/>
              <a:gd name="connsiteX1519" fmla="*/ 2883647 w 8682852"/>
              <a:gd name="connsiteY1519" fmla="*/ 3167470 h 3679694"/>
              <a:gd name="connsiteX1520" fmla="*/ 2852573 w 8682852"/>
              <a:gd name="connsiteY1520" fmla="*/ 3179125 h 3679694"/>
              <a:gd name="connsiteX1521" fmla="*/ 2829267 w 8682852"/>
              <a:gd name="connsiteY1521" fmla="*/ 3190781 h 3679694"/>
              <a:gd name="connsiteX1522" fmla="*/ 2805962 w 8682852"/>
              <a:gd name="connsiteY1522" fmla="*/ 3198551 h 3679694"/>
              <a:gd name="connsiteX1523" fmla="*/ 2794309 w 8682852"/>
              <a:gd name="connsiteY1523" fmla="*/ 3206322 h 3679694"/>
              <a:gd name="connsiteX1524" fmla="*/ 2767119 w 8682852"/>
              <a:gd name="connsiteY1524" fmla="*/ 3221862 h 3679694"/>
              <a:gd name="connsiteX1525" fmla="*/ 2728276 w 8682852"/>
              <a:gd name="connsiteY1525" fmla="*/ 3237403 h 3679694"/>
              <a:gd name="connsiteX1526" fmla="*/ 2720508 w 8682852"/>
              <a:gd name="connsiteY1526" fmla="*/ 3241288 h 3679694"/>
              <a:gd name="connsiteX1527" fmla="*/ 2724392 w 8682852"/>
              <a:gd name="connsiteY1527" fmla="*/ 3245174 h 3679694"/>
              <a:gd name="connsiteX1528" fmla="*/ 2720508 w 8682852"/>
              <a:gd name="connsiteY1528" fmla="*/ 3249059 h 3679694"/>
              <a:gd name="connsiteX1529" fmla="*/ 2677781 w 8682852"/>
              <a:gd name="connsiteY1529" fmla="*/ 3264600 h 3679694"/>
              <a:gd name="connsiteX1530" fmla="*/ 2677781 w 8682852"/>
              <a:gd name="connsiteY1530" fmla="*/ 3268485 h 3679694"/>
              <a:gd name="connsiteX1531" fmla="*/ 2677781 w 8682852"/>
              <a:gd name="connsiteY1531" fmla="*/ 3272370 h 3679694"/>
              <a:gd name="connsiteX1532" fmla="*/ 2689433 w 8682852"/>
              <a:gd name="connsiteY1532" fmla="*/ 3272370 h 3679694"/>
              <a:gd name="connsiteX1533" fmla="*/ 2720508 w 8682852"/>
              <a:gd name="connsiteY1533" fmla="*/ 3264600 h 3679694"/>
              <a:gd name="connsiteX1534" fmla="*/ 2821499 w 8682852"/>
              <a:gd name="connsiteY1534" fmla="*/ 3225748 h 3679694"/>
              <a:gd name="connsiteX1535" fmla="*/ 2856457 w 8682852"/>
              <a:gd name="connsiteY1535" fmla="*/ 3214092 h 3679694"/>
              <a:gd name="connsiteX1536" fmla="*/ 2887531 w 8682852"/>
              <a:gd name="connsiteY1536" fmla="*/ 3202436 h 3679694"/>
              <a:gd name="connsiteX1537" fmla="*/ 2926374 w 8682852"/>
              <a:gd name="connsiteY1537" fmla="*/ 3186896 h 3679694"/>
              <a:gd name="connsiteX1538" fmla="*/ 2965216 w 8682852"/>
              <a:gd name="connsiteY1538" fmla="*/ 3171355 h 3679694"/>
              <a:gd name="connsiteX1539" fmla="*/ 2992406 w 8682852"/>
              <a:gd name="connsiteY1539" fmla="*/ 3159699 h 3679694"/>
              <a:gd name="connsiteX1540" fmla="*/ 3011828 w 8682852"/>
              <a:gd name="connsiteY1540" fmla="*/ 3151929 h 3679694"/>
              <a:gd name="connsiteX1541" fmla="*/ 3042902 w 8682852"/>
              <a:gd name="connsiteY1541" fmla="*/ 3140273 h 3679694"/>
              <a:gd name="connsiteX1542" fmla="*/ 3108934 w 8682852"/>
              <a:gd name="connsiteY1542" fmla="*/ 3116962 h 3679694"/>
              <a:gd name="connsiteX1543" fmla="*/ 3190504 w 8682852"/>
              <a:gd name="connsiteY1543" fmla="*/ 3089766 h 3679694"/>
              <a:gd name="connsiteX1544" fmla="*/ 3256536 w 8682852"/>
              <a:gd name="connsiteY1544" fmla="*/ 3074225 h 3679694"/>
              <a:gd name="connsiteX1545" fmla="*/ 3318684 w 8682852"/>
              <a:gd name="connsiteY1545" fmla="*/ 3054799 h 3679694"/>
              <a:gd name="connsiteX1546" fmla="*/ 3419675 w 8682852"/>
              <a:gd name="connsiteY1546" fmla="*/ 3019832 h 3679694"/>
              <a:gd name="connsiteX1547" fmla="*/ 3466286 w 8682852"/>
              <a:gd name="connsiteY1547" fmla="*/ 3015947 h 3679694"/>
              <a:gd name="connsiteX1548" fmla="*/ 3477939 w 8682852"/>
              <a:gd name="connsiteY1548" fmla="*/ 3015947 h 3679694"/>
              <a:gd name="connsiteX1549" fmla="*/ 3505129 w 8682852"/>
              <a:gd name="connsiteY1549" fmla="*/ 3008176 h 3679694"/>
              <a:gd name="connsiteX1550" fmla="*/ 3582814 w 8682852"/>
              <a:gd name="connsiteY1550" fmla="*/ 2984865 h 3679694"/>
              <a:gd name="connsiteX1551" fmla="*/ 3648847 w 8682852"/>
              <a:gd name="connsiteY1551" fmla="*/ 2965439 h 3679694"/>
              <a:gd name="connsiteX1552" fmla="*/ 3703226 w 8682852"/>
              <a:gd name="connsiteY1552" fmla="*/ 2949899 h 3679694"/>
              <a:gd name="connsiteX1553" fmla="*/ 3742069 w 8682852"/>
              <a:gd name="connsiteY1553" fmla="*/ 2938243 h 3679694"/>
              <a:gd name="connsiteX1554" fmla="*/ 3753722 w 8682852"/>
              <a:gd name="connsiteY1554" fmla="*/ 2934358 h 3679694"/>
              <a:gd name="connsiteX1555" fmla="*/ 3777027 w 8682852"/>
              <a:gd name="connsiteY1555" fmla="*/ 2930473 h 3679694"/>
              <a:gd name="connsiteX1556" fmla="*/ 3846944 w 8682852"/>
              <a:gd name="connsiteY1556" fmla="*/ 2911047 h 3679694"/>
              <a:gd name="connsiteX1557" fmla="*/ 3916861 w 8682852"/>
              <a:gd name="connsiteY1557" fmla="*/ 2895506 h 3679694"/>
              <a:gd name="connsiteX1558" fmla="*/ 3990662 w 8682852"/>
              <a:gd name="connsiteY1558" fmla="*/ 2879965 h 3679694"/>
              <a:gd name="connsiteX1559" fmla="*/ 4087769 w 8682852"/>
              <a:gd name="connsiteY1559" fmla="*/ 2856654 h 3679694"/>
              <a:gd name="connsiteX1560" fmla="*/ 4157685 w 8682852"/>
              <a:gd name="connsiteY1560" fmla="*/ 2841113 h 3679694"/>
              <a:gd name="connsiteX1561" fmla="*/ 4196528 w 8682852"/>
              <a:gd name="connsiteY1561" fmla="*/ 2829457 h 3679694"/>
              <a:gd name="connsiteX1562" fmla="*/ 4297519 w 8682852"/>
              <a:gd name="connsiteY1562" fmla="*/ 2806146 h 3679694"/>
              <a:gd name="connsiteX1563" fmla="*/ 4324709 w 8682852"/>
              <a:gd name="connsiteY1563" fmla="*/ 2802261 h 3679694"/>
              <a:gd name="connsiteX1564" fmla="*/ 4359667 w 8682852"/>
              <a:gd name="connsiteY1564" fmla="*/ 2798376 h 3679694"/>
              <a:gd name="connsiteX1565" fmla="*/ 4375204 w 8682852"/>
              <a:gd name="connsiteY1565" fmla="*/ 2802261 h 3679694"/>
              <a:gd name="connsiteX1566" fmla="*/ 4371320 w 8682852"/>
              <a:gd name="connsiteY1566" fmla="*/ 2806146 h 3679694"/>
              <a:gd name="connsiteX1567" fmla="*/ 4313056 w 8682852"/>
              <a:gd name="connsiteY1567" fmla="*/ 2817802 h 3679694"/>
              <a:gd name="connsiteX1568" fmla="*/ 4223718 w 8682852"/>
              <a:gd name="connsiteY1568" fmla="*/ 2837228 h 3679694"/>
              <a:gd name="connsiteX1569" fmla="*/ 4103306 w 8682852"/>
              <a:gd name="connsiteY1569" fmla="*/ 2868309 h 3679694"/>
              <a:gd name="connsiteX1570" fmla="*/ 4064463 w 8682852"/>
              <a:gd name="connsiteY1570" fmla="*/ 2876080 h 3679694"/>
              <a:gd name="connsiteX1571" fmla="*/ 3928514 w 8682852"/>
              <a:gd name="connsiteY1571" fmla="*/ 2911047 h 3679694"/>
              <a:gd name="connsiteX1572" fmla="*/ 3846944 w 8682852"/>
              <a:gd name="connsiteY1572" fmla="*/ 2926587 h 3679694"/>
              <a:gd name="connsiteX1573" fmla="*/ 3780912 w 8682852"/>
              <a:gd name="connsiteY1573" fmla="*/ 2942128 h 3679694"/>
              <a:gd name="connsiteX1574" fmla="*/ 3738185 w 8682852"/>
              <a:gd name="connsiteY1574" fmla="*/ 2953784 h 3679694"/>
              <a:gd name="connsiteX1575" fmla="*/ 3687689 w 8682852"/>
              <a:gd name="connsiteY1575" fmla="*/ 2969325 h 3679694"/>
              <a:gd name="connsiteX1576" fmla="*/ 3610004 w 8682852"/>
              <a:gd name="connsiteY1576" fmla="*/ 2992636 h 3679694"/>
              <a:gd name="connsiteX1577" fmla="*/ 3493476 w 8682852"/>
              <a:gd name="connsiteY1577" fmla="*/ 3027602 h 3679694"/>
              <a:gd name="connsiteX1578" fmla="*/ 3458518 w 8682852"/>
              <a:gd name="connsiteY1578" fmla="*/ 3035373 h 3679694"/>
              <a:gd name="connsiteX1579" fmla="*/ 3427444 w 8682852"/>
              <a:gd name="connsiteY1579" fmla="*/ 3047028 h 3679694"/>
              <a:gd name="connsiteX1580" fmla="*/ 3411907 w 8682852"/>
              <a:gd name="connsiteY1580" fmla="*/ 3050914 h 3679694"/>
              <a:gd name="connsiteX1581" fmla="*/ 3388601 w 8682852"/>
              <a:gd name="connsiteY1581" fmla="*/ 3054799 h 3679694"/>
              <a:gd name="connsiteX1582" fmla="*/ 3353643 w 8682852"/>
              <a:gd name="connsiteY1582" fmla="*/ 3066454 h 3679694"/>
              <a:gd name="connsiteX1583" fmla="*/ 3291495 w 8682852"/>
              <a:gd name="connsiteY1583" fmla="*/ 3085880 h 3679694"/>
              <a:gd name="connsiteX1584" fmla="*/ 3237115 w 8682852"/>
              <a:gd name="connsiteY1584" fmla="*/ 3105306 h 3679694"/>
              <a:gd name="connsiteX1585" fmla="*/ 3217693 w 8682852"/>
              <a:gd name="connsiteY1585" fmla="*/ 3113077 h 3679694"/>
              <a:gd name="connsiteX1586" fmla="*/ 3202156 w 8682852"/>
              <a:gd name="connsiteY1586" fmla="*/ 3120847 h 3679694"/>
              <a:gd name="connsiteX1587" fmla="*/ 3155545 w 8682852"/>
              <a:gd name="connsiteY1587" fmla="*/ 3136388 h 3679694"/>
              <a:gd name="connsiteX1588" fmla="*/ 3136124 w 8682852"/>
              <a:gd name="connsiteY1588" fmla="*/ 3144158 h 3679694"/>
              <a:gd name="connsiteX1589" fmla="*/ 3101165 w 8682852"/>
              <a:gd name="connsiteY1589" fmla="*/ 3155814 h 3679694"/>
              <a:gd name="connsiteX1590" fmla="*/ 3077860 w 8682852"/>
              <a:gd name="connsiteY1590" fmla="*/ 3159699 h 3679694"/>
              <a:gd name="connsiteX1591" fmla="*/ 3046786 w 8682852"/>
              <a:gd name="connsiteY1591" fmla="*/ 3171355 h 3679694"/>
              <a:gd name="connsiteX1592" fmla="*/ 3035133 w 8682852"/>
              <a:gd name="connsiteY1592" fmla="*/ 3179125 h 3679694"/>
              <a:gd name="connsiteX1593" fmla="*/ 2992406 w 8682852"/>
              <a:gd name="connsiteY1593" fmla="*/ 3194666 h 3679694"/>
              <a:gd name="connsiteX1594" fmla="*/ 2930258 w 8682852"/>
              <a:gd name="connsiteY1594" fmla="*/ 3217977 h 3679694"/>
              <a:gd name="connsiteX1595" fmla="*/ 2922489 w 8682852"/>
              <a:gd name="connsiteY1595" fmla="*/ 3221862 h 3679694"/>
              <a:gd name="connsiteX1596" fmla="*/ 2883647 w 8682852"/>
              <a:gd name="connsiteY1596" fmla="*/ 3237403 h 3679694"/>
              <a:gd name="connsiteX1597" fmla="*/ 2774887 w 8682852"/>
              <a:gd name="connsiteY1597" fmla="*/ 3280140 h 3679694"/>
              <a:gd name="connsiteX1598" fmla="*/ 2751582 w 8682852"/>
              <a:gd name="connsiteY1598" fmla="*/ 3287911 h 3679694"/>
              <a:gd name="connsiteX1599" fmla="*/ 2716624 w 8682852"/>
              <a:gd name="connsiteY1599" fmla="*/ 3303452 h 3679694"/>
              <a:gd name="connsiteX1600" fmla="*/ 2623401 w 8682852"/>
              <a:gd name="connsiteY1600" fmla="*/ 3342304 h 3679694"/>
              <a:gd name="connsiteX1601" fmla="*/ 2588443 w 8682852"/>
              <a:gd name="connsiteY1601" fmla="*/ 3353959 h 3679694"/>
              <a:gd name="connsiteX1602" fmla="*/ 2518526 w 8682852"/>
              <a:gd name="connsiteY1602" fmla="*/ 3385041 h 3679694"/>
              <a:gd name="connsiteX1603" fmla="*/ 2483567 w 8682852"/>
              <a:gd name="connsiteY1603" fmla="*/ 3396696 h 3679694"/>
              <a:gd name="connsiteX1604" fmla="*/ 2460262 w 8682852"/>
              <a:gd name="connsiteY1604" fmla="*/ 3408352 h 3679694"/>
              <a:gd name="connsiteX1605" fmla="*/ 2413651 w 8682852"/>
              <a:gd name="connsiteY1605" fmla="*/ 3427778 h 3679694"/>
              <a:gd name="connsiteX1606" fmla="*/ 2370924 w 8682852"/>
              <a:gd name="connsiteY1606" fmla="*/ 3447204 h 3679694"/>
              <a:gd name="connsiteX1607" fmla="*/ 2312660 w 8682852"/>
              <a:gd name="connsiteY1607" fmla="*/ 3470515 h 3679694"/>
              <a:gd name="connsiteX1608" fmla="*/ 2262165 w 8682852"/>
              <a:gd name="connsiteY1608" fmla="*/ 3493826 h 3679694"/>
              <a:gd name="connsiteX1609" fmla="*/ 2234975 w 8682852"/>
              <a:gd name="connsiteY1609" fmla="*/ 3505482 h 3679694"/>
              <a:gd name="connsiteX1610" fmla="*/ 2211669 w 8682852"/>
              <a:gd name="connsiteY1610" fmla="*/ 3517137 h 3679694"/>
              <a:gd name="connsiteX1611" fmla="*/ 2180595 w 8682852"/>
              <a:gd name="connsiteY1611" fmla="*/ 3524908 h 3679694"/>
              <a:gd name="connsiteX1612" fmla="*/ 2091257 w 8682852"/>
              <a:gd name="connsiteY1612" fmla="*/ 3559875 h 3679694"/>
              <a:gd name="connsiteX1613" fmla="*/ 2048530 w 8682852"/>
              <a:gd name="connsiteY1613" fmla="*/ 3575415 h 3679694"/>
              <a:gd name="connsiteX1614" fmla="*/ 1959192 w 8682852"/>
              <a:gd name="connsiteY1614" fmla="*/ 3618153 h 3679694"/>
              <a:gd name="connsiteX1615" fmla="*/ 1932002 w 8682852"/>
              <a:gd name="connsiteY1615" fmla="*/ 3622038 h 3679694"/>
              <a:gd name="connsiteX1616" fmla="*/ 1932002 w 8682852"/>
              <a:gd name="connsiteY1616" fmla="*/ 3618153 h 3679694"/>
              <a:gd name="connsiteX1617" fmla="*/ 2017456 w 8682852"/>
              <a:gd name="connsiteY1617" fmla="*/ 3567645 h 3679694"/>
              <a:gd name="connsiteX1618" fmla="*/ 1955308 w 8682852"/>
              <a:gd name="connsiteY1618" fmla="*/ 3575415 h 3679694"/>
              <a:gd name="connsiteX1619" fmla="*/ 1900928 w 8682852"/>
              <a:gd name="connsiteY1619" fmla="*/ 3594841 h 3679694"/>
              <a:gd name="connsiteX1620" fmla="*/ 1889275 w 8682852"/>
              <a:gd name="connsiteY1620" fmla="*/ 3602612 h 3679694"/>
              <a:gd name="connsiteX1621" fmla="*/ 1869854 w 8682852"/>
              <a:gd name="connsiteY1621" fmla="*/ 3610382 h 3679694"/>
              <a:gd name="connsiteX1622" fmla="*/ 1811590 w 8682852"/>
              <a:gd name="connsiteY1622" fmla="*/ 3641464 h 3679694"/>
              <a:gd name="connsiteX1623" fmla="*/ 1780516 w 8682852"/>
              <a:gd name="connsiteY1623" fmla="*/ 3653119 h 3679694"/>
              <a:gd name="connsiteX1624" fmla="*/ 1737789 w 8682852"/>
              <a:gd name="connsiteY1624" fmla="*/ 3664775 h 3679694"/>
              <a:gd name="connsiteX1625" fmla="*/ 1695062 w 8682852"/>
              <a:gd name="connsiteY1625" fmla="*/ 3676431 h 3679694"/>
              <a:gd name="connsiteX1626" fmla="*/ 1726136 w 8682852"/>
              <a:gd name="connsiteY1626" fmla="*/ 3645349 h 3679694"/>
              <a:gd name="connsiteX1627" fmla="*/ 1726136 w 8682852"/>
              <a:gd name="connsiteY1627" fmla="*/ 3633693 h 3679694"/>
              <a:gd name="connsiteX1628" fmla="*/ 1714483 w 8682852"/>
              <a:gd name="connsiteY1628" fmla="*/ 3618153 h 3679694"/>
              <a:gd name="connsiteX1629" fmla="*/ 1617377 w 8682852"/>
              <a:gd name="connsiteY1629" fmla="*/ 3594841 h 3679694"/>
              <a:gd name="connsiteX1630" fmla="*/ 1617377 w 8682852"/>
              <a:gd name="connsiteY1630" fmla="*/ 3555989 h 3679694"/>
              <a:gd name="connsiteX1631" fmla="*/ 1597955 w 8682852"/>
              <a:gd name="connsiteY1631" fmla="*/ 3524908 h 3679694"/>
              <a:gd name="connsiteX1632" fmla="*/ 1597955 w 8682852"/>
              <a:gd name="connsiteY1632" fmla="*/ 3470515 h 3679694"/>
              <a:gd name="connsiteX1633" fmla="*/ 1629029 w 8682852"/>
              <a:gd name="connsiteY1633" fmla="*/ 3431663 h 3679694"/>
              <a:gd name="connsiteX1634" fmla="*/ 1640683 w 8682852"/>
              <a:gd name="connsiteY1634" fmla="*/ 3404467 h 3679694"/>
              <a:gd name="connsiteX1635" fmla="*/ 1636798 w 8682852"/>
              <a:gd name="connsiteY1635" fmla="*/ 3400581 h 3679694"/>
              <a:gd name="connsiteX1636" fmla="*/ 1621261 w 8682852"/>
              <a:gd name="connsiteY1636" fmla="*/ 3400581 h 3679694"/>
              <a:gd name="connsiteX1637" fmla="*/ 1547460 w 8682852"/>
              <a:gd name="connsiteY1637" fmla="*/ 3431663 h 3679694"/>
              <a:gd name="connsiteX1638" fmla="*/ 1667872 w 8682852"/>
              <a:gd name="connsiteY1638" fmla="*/ 3357844 h 3679694"/>
              <a:gd name="connsiteX1639" fmla="*/ 1695062 w 8682852"/>
              <a:gd name="connsiteY1639" fmla="*/ 3338418 h 3679694"/>
              <a:gd name="connsiteX1640" fmla="*/ 1698946 w 8682852"/>
              <a:gd name="connsiteY1640" fmla="*/ 3334533 h 3679694"/>
              <a:gd name="connsiteX1641" fmla="*/ 1695062 w 8682852"/>
              <a:gd name="connsiteY1641" fmla="*/ 3318992 h 3679694"/>
              <a:gd name="connsiteX1642" fmla="*/ 1687293 w 8682852"/>
              <a:gd name="connsiteY1642" fmla="*/ 3307337 h 3679694"/>
              <a:gd name="connsiteX1643" fmla="*/ 1648451 w 8682852"/>
              <a:gd name="connsiteY1643" fmla="*/ 3307337 h 3679694"/>
              <a:gd name="connsiteX1644" fmla="*/ 1671757 w 8682852"/>
              <a:gd name="connsiteY1644" fmla="*/ 3284026 h 3679694"/>
              <a:gd name="connsiteX1645" fmla="*/ 1671757 w 8682852"/>
              <a:gd name="connsiteY1645" fmla="*/ 3264600 h 3679694"/>
              <a:gd name="connsiteX1646" fmla="*/ 1663988 w 8682852"/>
              <a:gd name="connsiteY1646" fmla="*/ 3260714 h 3679694"/>
              <a:gd name="connsiteX1647" fmla="*/ 1652335 w 8682852"/>
              <a:gd name="connsiteY1647" fmla="*/ 3268485 h 3679694"/>
              <a:gd name="connsiteX1648" fmla="*/ 1609608 w 8682852"/>
              <a:gd name="connsiteY1648" fmla="*/ 3280140 h 3679694"/>
              <a:gd name="connsiteX1649" fmla="*/ 1613492 w 8682852"/>
              <a:gd name="connsiteY1649" fmla="*/ 3284026 h 3679694"/>
              <a:gd name="connsiteX1650" fmla="*/ 1609608 w 8682852"/>
              <a:gd name="connsiteY1650" fmla="*/ 3303452 h 3679694"/>
              <a:gd name="connsiteX1651" fmla="*/ 1586303 w 8682852"/>
              <a:gd name="connsiteY1651" fmla="*/ 3311222 h 3679694"/>
              <a:gd name="connsiteX1652" fmla="*/ 1574650 w 8682852"/>
              <a:gd name="connsiteY1652" fmla="*/ 3322878 h 3679694"/>
              <a:gd name="connsiteX1653" fmla="*/ 1555229 w 8682852"/>
              <a:gd name="connsiteY1653" fmla="*/ 3330648 h 3679694"/>
              <a:gd name="connsiteX1654" fmla="*/ 1496964 w 8682852"/>
              <a:gd name="connsiteY1654" fmla="*/ 3361730 h 3679694"/>
              <a:gd name="connsiteX1655" fmla="*/ 1485312 w 8682852"/>
              <a:gd name="connsiteY1655" fmla="*/ 3357844 h 3679694"/>
              <a:gd name="connsiteX1656" fmla="*/ 1493080 w 8682852"/>
              <a:gd name="connsiteY1656" fmla="*/ 3338418 h 3679694"/>
              <a:gd name="connsiteX1657" fmla="*/ 1528039 w 8682852"/>
              <a:gd name="connsiteY1657" fmla="*/ 3318992 h 3679694"/>
              <a:gd name="connsiteX1658" fmla="*/ 1524154 w 8682852"/>
              <a:gd name="connsiteY1658" fmla="*/ 3299566 h 3679694"/>
              <a:gd name="connsiteX1659" fmla="*/ 1496964 w 8682852"/>
              <a:gd name="connsiteY1659" fmla="*/ 3295681 h 3679694"/>
              <a:gd name="connsiteX1660" fmla="*/ 1493080 w 8682852"/>
              <a:gd name="connsiteY1660" fmla="*/ 3252944 h 3679694"/>
              <a:gd name="connsiteX1661" fmla="*/ 1481428 w 8682852"/>
              <a:gd name="connsiteY1661" fmla="*/ 3237403 h 3679694"/>
              <a:gd name="connsiteX1662" fmla="*/ 1469775 w 8682852"/>
              <a:gd name="connsiteY1662" fmla="*/ 3225748 h 3679694"/>
              <a:gd name="connsiteX1663" fmla="*/ 1442585 w 8682852"/>
              <a:gd name="connsiteY1663" fmla="*/ 3186896 h 3679694"/>
              <a:gd name="connsiteX1664" fmla="*/ 1430932 w 8682852"/>
              <a:gd name="connsiteY1664" fmla="*/ 3183010 h 3679694"/>
              <a:gd name="connsiteX1665" fmla="*/ 1395974 w 8682852"/>
              <a:gd name="connsiteY1665" fmla="*/ 3194666 h 3679694"/>
              <a:gd name="connsiteX1666" fmla="*/ 1388205 w 8682852"/>
              <a:gd name="connsiteY1666" fmla="*/ 3186896 h 3679694"/>
              <a:gd name="connsiteX1667" fmla="*/ 1411511 w 8682852"/>
              <a:gd name="connsiteY1667" fmla="*/ 3151929 h 3679694"/>
              <a:gd name="connsiteX1668" fmla="*/ 1415395 w 8682852"/>
              <a:gd name="connsiteY1668" fmla="*/ 3132503 h 3679694"/>
              <a:gd name="connsiteX1669" fmla="*/ 1427048 w 8682852"/>
              <a:gd name="connsiteY1669" fmla="*/ 3120847 h 3679694"/>
              <a:gd name="connsiteX1670" fmla="*/ 1380437 w 8682852"/>
              <a:gd name="connsiteY1670" fmla="*/ 3070340 h 3679694"/>
              <a:gd name="connsiteX1671" fmla="*/ 1357131 w 8682852"/>
              <a:gd name="connsiteY1671" fmla="*/ 3070340 h 3679694"/>
              <a:gd name="connsiteX1672" fmla="*/ 1337710 w 8682852"/>
              <a:gd name="connsiteY1672" fmla="*/ 3015947 h 3679694"/>
              <a:gd name="connsiteX1673" fmla="*/ 1298867 w 8682852"/>
              <a:gd name="connsiteY1673" fmla="*/ 2934358 h 3679694"/>
              <a:gd name="connsiteX1674" fmla="*/ 1287214 w 8682852"/>
              <a:gd name="connsiteY1674" fmla="*/ 2922702 h 3679694"/>
              <a:gd name="connsiteX1675" fmla="*/ 1279446 w 8682852"/>
              <a:gd name="connsiteY1675" fmla="*/ 2895506 h 3679694"/>
              <a:gd name="connsiteX1676" fmla="*/ 1263909 w 8682852"/>
              <a:gd name="connsiteY1676" fmla="*/ 2864424 h 3679694"/>
              <a:gd name="connsiteX1677" fmla="*/ 1240603 w 8682852"/>
              <a:gd name="connsiteY1677" fmla="*/ 2856654 h 3679694"/>
              <a:gd name="connsiteX1678" fmla="*/ 1248372 w 8682852"/>
              <a:gd name="connsiteY1678" fmla="*/ 2829457 h 3679694"/>
              <a:gd name="connsiteX1679" fmla="*/ 1228950 w 8682852"/>
              <a:gd name="connsiteY1679" fmla="*/ 2813917 h 3679694"/>
              <a:gd name="connsiteX1680" fmla="*/ 1170687 w 8682852"/>
              <a:gd name="connsiteY1680" fmla="*/ 2833343 h 3679694"/>
              <a:gd name="connsiteX1681" fmla="*/ 1170687 w 8682852"/>
              <a:gd name="connsiteY1681" fmla="*/ 2825572 h 3679694"/>
              <a:gd name="connsiteX1682" fmla="*/ 1221182 w 8682852"/>
              <a:gd name="connsiteY1682" fmla="*/ 2794491 h 3679694"/>
              <a:gd name="connsiteX1683" fmla="*/ 1221182 w 8682852"/>
              <a:gd name="connsiteY1683" fmla="*/ 2771179 h 3679694"/>
              <a:gd name="connsiteX1684" fmla="*/ 1162918 w 8682852"/>
              <a:gd name="connsiteY1684" fmla="*/ 2790605 h 3679694"/>
              <a:gd name="connsiteX1685" fmla="*/ 1127959 w 8682852"/>
              <a:gd name="connsiteY1685" fmla="*/ 2806146 h 3679694"/>
              <a:gd name="connsiteX1686" fmla="*/ 1042506 w 8682852"/>
              <a:gd name="connsiteY1686" fmla="*/ 2852769 h 3679694"/>
              <a:gd name="connsiteX1687" fmla="*/ 1026969 w 8682852"/>
              <a:gd name="connsiteY1687" fmla="*/ 2860539 h 3679694"/>
              <a:gd name="connsiteX1688" fmla="*/ 1015316 w 8682852"/>
              <a:gd name="connsiteY1688" fmla="*/ 2864424 h 3679694"/>
              <a:gd name="connsiteX1689" fmla="*/ 1003663 w 8682852"/>
              <a:gd name="connsiteY1689" fmla="*/ 2872195 h 3679694"/>
              <a:gd name="connsiteX1690" fmla="*/ 999779 w 8682852"/>
              <a:gd name="connsiteY1690" fmla="*/ 2876080 h 3679694"/>
              <a:gd name="connsiteX1691" fmla="*/ 972589 w 8682852"/>
              <a:gd name="connsiteY1691" fmla="*/ 2891621 h 3679694"/>
              <a:gd name="connsiteX1692" fmla="*/ 918209 w 8682852"/>
              <a:gd name="connsiteY1692" fmla="*/ 2914932 h 3679694"/>
              <a:gd name="connsiteX1693" fmla="*/ 960936 w 8682852"/>
              <a:gd name="connsiteY1693" fmla="*/ 2879965 h 3679694"/>
              <a:gd name="connsiteX1694" fmla="*/ 976474 w 8682852"/>
              <a:gd name="connsiteY1694" fmla="*/ 2872195 h 3679694"/>
              <a:gd name="connsiteX1695" fmla="*/ 1042506 w 8682852"/>
              <a:gd name="connsiteY1695" fmla="*/ 2837228 h 3679694"/>
              <a:gd name="connsiteX1696" fmla="*/ 1069696 w 8682852"/>
              <a:gd name="connsiteY1696" fmla="*/ 2821687 h 3679694"/>
              <a:gd name="connsiteX1697" fmla="*/ 1096885 w 8682852"/>
              <a:gd name="connsiteY1697" fmla="*/ 2810031 h 3679694"/>
              <a:gd name="connsiteX1698" fmla="*/ 1120191 w 8682852"/>
              <a:gd name="connsiteY1698" fmla="*/ 2798376 h 3679694"/>
              <a:gd name="connsiteX1699" fmla="*/ 1143497 w 8682852"/>
              <a:gd name="connsiteY1699" fmla="*/ 2786720 h 3679694"/>
              <a:gd name="connsiteX1700" fmla="*/ 1166802 w 8682852"/>
              <a:gd name="connsiteY1700" fmla="*/ 2775065 h 3679694"/>
              <a:gd name="connsiteX1701" fmla="*/ 1201760 w 8682852"/>
              <a:gd name="connsiteY1701" fmla="*/ 2755639 h 3679694"/>
              <a:gd name="connsiteX1702" fmla="*/ 1197876 w 8682852"/>
              <a:gd name="connsiteY1702" fmla="*/ 2732327 h 3679694"/>
              <a:gd name="connsiteX1703" fmla="*/ 1186224 w 8682852"/>
              <a:gd name="connsiteY1703" fmla="*/ 2701246 h 3679694"/>
              <a:gd name="connsiteX1704" fmla="*/ 1178455 w 8682852"/>
              <a:gd name="connsiteY1704" fmla="*/ 2677935 h 3679694"/>
              <a:gd name="connsiteX1705" fmla="*/ 1182340 w 8682852"/>
              <a:gd name="connsiteY1705" fmla="*/ 2666279 h 3679694"/>
              <a:gd name="connsiteX1706" fmla="*/ 1190108 w 8682852"/>
              <a:gd name="connsiteY1706" fmla="*/ 2650738 h 3679694"/>
              <a:gd name="connsiteX1707" fmla="*/ 1193992 w 8682852"/>
              <a:gd name="connsiteY1707" fmla="*/ 2635197 h 3679694"/>
              <a:gd name="connsiteX1708" fmla="*/ 1197876 w 8682852"/>
              <a:gd name="connsiteY1708" fmla="*/ 2619657 h 3679694"/>
              <a:gd name="connsiteX1709" fmla="*/ 1201760 w 8682852"/>
              <a:gd name="connsiteY1709" fmla="*/ 2608001 h 3679694"/>
              <a:gd name="connsiteX1710" fmla="*/ 1205645 w 8682852"/>
              <a:gd name="connsiteY1710" fmla="*/ 2592460 h 3679694"/>
              <a:gd name="connsiteX1711" fmla="*/ 1182340 w 8682852"/>
              <a:gd name="connsiteY1711" fmla="*/ 2592460 h 3679694"/>
              <a:gd name="connsiteX1712" fmla="*/ 1170687 w 8682852"/>
              <a:gd name="connsiteY1712" fmla="*/ 2584690 h 3679694"/>
              <a:gd name="connsiteX1713" fmla="*/ 1174571 w 8682852"/>
              <a:gd name="connsiteY1713" fmla="*/ 2576920 h 3679694"/>
              <a:gd name="connsiteX1714" fmla="*/ 1213413 w 8682852"/>
              <a:gd name="connsiteY1714" fmla="*/ 2553608 h 3679694"/>
              <a:gd name="connsiteX1715" fmla="*/ 1225066 w 8682852"/>
              <a:gd name="connsiteY1715" fmla="*/ 2522527 h 3679694"/>
              <a:gd name="connsiteX1716" fmla="*/ 1217298 w 8682852"/>
              <a:gd name="connsiteY1716" fmla="*/ 2503101 h 3679694"/>
              <a:gd name="connsiteX1717" fmla="*/ 1205645 w 8682852"/>
              <a:gd name="connsiteY1717" fmla="*/ 2487560 h 3679694"/>
              <a:gd name="connsiteX1718" fmla="*/ 1104654 w 8682852"/>
              <a:gd name="connsiteY1718" fmla="*/ 2530297 h 3679694"/>
              <a:gd name="connsiteX1719" fmla="*/ 1174571 w 8682852"/>
              <a:gd name="connsiteY1719" fmla="*/ 2483675 h 3679694"/>
              <a:gd name="connsiteX1720" fmla="*/ 1197876 w 8682852"/>
              <a:gd name="connsiteY1720" fmla="*/ 2472019 h 3679694"/>
              <a:gd name="connsiteX1721" fmla="*/ 1205645 w 8682852"/>
              <a:gd name="connsiteY1721" fmla="*/ 2464249 h 3679694"/>
              <a:gd name="connsiteX1722" fmla="*/ 1260025 w 8682852"/>
              <a:gd name="connsiteY1722" fmla="*/ 2433167 h 3679694"/>
              <a:gd name="connsiteX1723" fmla="*/ 1310520 w 8682852"/>
              <a:gd name="connsiteY1723" fmla="*/ 2405971 h 3679694"/>
              <a:gd name="connsiteX1724" fmla="*/ 1318288 w 8682852"/>
              <a:gd name="connsiteY1724" fmla="*/ 2402086 h 3679694"/>
              <a:gd name="connsiteX1725" fmla="*/ 1337710 w 8682852"/>
              <a:gd name="connsiteY1725" fmla="*/ 2394315 h 3679694"/>
              <a:gd name="connsiteX1726" fmla="*/ 1349363 w 8682852"/>
              <a:gd name="connsiteY1726" fmla="*/ 2378774 h 3679694"/>
              <a:gd name="connsiteX1727" fmla="*/ 1333825 w 8682852"/>
              <a:gd name="connsiteY1727" fmla="*/ 2378774 h 3679694"/>
              <a:gd name="connsiteX1728" fmla="*/ 1283330 w 8682852"/>
              <a:gd name="connsiteY1728" fmla="*/ 2405971 h 3679694"/>
              <a:gd name="connsiteX1729" fmla="*/ 1232835 w 8682852"/>
              <a:gd name="connsiteY1729" fmla="*/ 2429282 h 3679694"/>
              <a:gd name="connsiteX1730" fmla="*/ 1205645 w 8682852"/>
              <a:gd name="connsiteY1730" fmla="*/ 2440938 h 3679694"/>
              <a:gd name="connsiteX1731" fmla="*/ 1178455 w 8682852"/>
              <a:gd name="connsiteY1731" fmla="*/ 2448708 h 3679694"/>
              <a:gd name="connsiteX1732" fmla="*/ 1166802 w 8682852"/>
              <a:gd name="connsiteY1732" fmla="*/ 2452593 h 3679694"/>
              <a:gd name="connsiteX1733" fmla="*/ 1151265 w 8682852"/>
              <a:gd name="connsiteY1733" fmla="*/ 2456478 h 3679694"/>
              <a:gd name="connsiteX1734" fmla="*/ 1139613 w 8682852"/>
              <a:gd name="connsiteY1734" fmla="*/ 2456478 h 3679694"/>
              <a:gd name="connsiteX1735" fmla="*/ 1143497 w 8682852"/>
              <a:gd name="connsiteY1735" fmla="*/ 2448708 h 3679694"/>
              <a:gd name="connsiteX1736" fmla="*/ 1221182 w 8682852"/>
              <a:gd name="connsiteY1736" fmla="*/ 2413741 h 3679694"/>
              <a:gd name="connsiteX1737" fmla="*/ 1329942 w 8682852"/>
              <a:gd name="connsiteY1737" fmla="*/ 2359348 h 3679694"/>
              <a:gd name="connsiteX1738" fmla="*/ 1361016 w 8682852"/>
              <a:gd name="connsiteY1738" fmla="*/ 2347693 h 3679694"/>
              <a:gd name="connsiteX1739" fmla="*/ 1388205 w 8682852"/>
              <a:gd name="connsiteY1739" fmla="*/ 2339922 h 3679694"/>
              <a:gd name="connsiteX1740" fmla="*/ 1411511 w 8682852"/>
              <a:gd name="connsiteY1740" fmla="*/ 2328267 h 3679694"/>
              <a:gd name="connsiteX1741" fmla="*/ 1442585 w 8682852"/>
              <a:gd name="connsiteY1741" fmla="*/ 2304956 h 3679694"/>
              <a:gd name="connsiteX1742" fmla="*/ 1450354 w 8682852"/>
              <a:gd name="connsiteY1742" fmla="*/ 2301070 h 3679694"/>
              <a:gd name="connsiteX1743" fmla="*/ 1477544 w 8682852"/>
              <a:gd name="connsiteY1743" fmla="*/ 2293300 h 3679694"/>
              <a:gd name="connsiteX1744" fmla="*/ 1512502 w 8682852"/>
              <a:gd name="connsiteY1744" fmla="*/ 2273874 h 3679694"/>
              <a:gd name="connsiteX1745" fmla="*/ 1547460 w 8682852"/>
              <a:gd name="connsiteY1745" fmla="*/ 2258333 h 3679694"/>
              <a:gd name="connsiteX1746" fmla="*/ 1570766 w 8682852"/>
              <a:gd name="connsiteY1746" fmla="*/ 2246678 h 3679694"/>
              <a:gd name="connsiteX1747" fmla="*/ 1609608 w 8682852"/>
              <a:gd name="connsiteY1747" fmla="*/ 2227252 h 3679694"/>
              <a:gd name="connsiteX1748" fmla="*/ 1652335 w 8682852"/>
              <a:gd name="connsiteY1748" fmla="*/ 2207826 h 3679694"/>
              <a:gd name="connsiteX1749" fmla="*/ 1749442 w 8682852"/>
              <a:gd name="connsiteY1749" fmla="*/ 2165089 h 3679694"/>
              <a:gd name="connsiteX1750" fmla="*/ 1776632 w 8682852"/>
              <a:gd name="connsiteY1750" fmla="*/ 2153433 h 3679694"/>
              <a:gd name="connsiteX1751" fmla="*/ 1819358 w 8682852"/>
              <a:gd name="connsiteY1751" fmla="*/ 2134007 h 3679694"/>
              <a:gd name="connsiteX1752" fmla="*/ 1877622 w 8682852"/>
              <a:gd name="connsiteY1752" fmla="*/ 2110696 h 3679694"/>
              <a:gd name="connsiteX1753" fmla="*/ 1904812 w 8682852"/>
              <a:gd name="connsiteY1753" fmla="*/ 2095155 h 3679694"/>
              <a:gd name="connsiteX1754" fmla="*/ 1943655 w 8682852"/>
              <a:gd name="connsiteY1754" fmla="*/ 2075729 h 3679694"/>
              <a:gd name="connsiteX1755" fmla="*/ 1966961 w 8682852"/>
              <a:gd name="connsiteY1755" fmla="*/ 2067959 h 3679694"/>
              <a:gd name="connsiteX1756" fmla="*/ 1986382 w 8682852"/>
              <a:gd name="connsiteY1756" fmla="*/ 2060188 h 3679694"/>
              <a:gd name="connsiteX1757" fmla="*/ 2021340 w 8682852"/>
              <a:gd name="connsiteY1757" fmla="*/ 2044647 h 3679694"/>
              <a:gd name="connsiteX1758" fmla="*/ 2087373 w 8682852"/>
              <a:gd name="connsiteY1758" fmla="*/ 2017451 h 3679694"/>
              <a:gd name="connsiteX1759" fmla="*/ 2168942 w 8682852"/>
              <a:gd name="connsiteY1759" fmla="*/ 1990255 h 3679694"/>
              <a:gd name="connsiteX1760" fmla="*/ 2207785 w 8682852"/>
              <a:gd name="connsiteY1760" fmla="*/ 1974714 h 3679694"/>
              <a:gd name="connsiteX1761" fmla="*/ 2238859 w 8682852"/>
              <a:gd name="connsiteY1761" fmla="*/ 1963058 h 3679694"/>
              <a:gd name="connsiteX1762" fmla="*/ 2258280 w 8682852"/>
              <a:gd name="connsiteY1762" fmla="*/ 1955288 h 3679694"/>
              <a:gd name="connsiteX1763" fmla="*/ 2367040 w 8682852"/>
              <a:gd name="connsiteY1763" fmla="*/ 1912551 h 3679694"/>
              <a:gd name="connsiteX1764" fmla="*/ 2398114 w 8682852"/>
              <a:gd name="connsiteY1764" fmla="*/ 1900895 h 3679694"/>
              <a:gd name="connsiteX1765" fmla="*/ 2425304 w 8682852"/>
              <a:gd name="connsiteY1765" fmla="*/ 1893125 h 3679694"/>
              <a:gd name="connsiteX1766" fmla="*/ 2502989 w 8682852"/>
              <a:gd name="connsiteY1766" fmla="*/ 1865928 h 3679694"/>
              <a:gd name="connsiteX1767" fmla="*/ 2541832 w 8682852"/>
              <a:gd name="connsiteY1767" fmla="*/ 1850388 h 3679694"/>
              <a:gd name="connsiteX1768" fmla="*/ 2553484 w 8682852"/>
              <a:gd name="connsiteY1768" fmla="*/ 1846502 h 3679694"/>
              <a:gd name="connsiteX1769" fmla="*/ 2557369 w 8682852"/>
              <a:gd name="connsiteY1769" fmla="*/ 1842617 h 3679694"/>
              <a:gd name="connsiteX1770" fmla="*/ 2541832 w 8682852"/>
              <a:gd name="connsiteY1770" fmla="*/ 1846502 h 3679694"/>
              <a:gd name="connsiteX1771" fmla="*/ 2545716 w 8682852"/>
              <a:gd name="connsiteY1771" fmla="*/ 1838732 h 3679694"/>
              <a:gd name="connsiteX1772" fmla="*/ 2565137 w 8682852"/>
              <a:gd name="connsiteY1772" fmla="*/ 1830962 h 3679694"/>
              <a:gd name="connsiteX1773" fmla="*/ 2576790 w 8682852"/>
              <a:gd name="connsiteY1773" fmla="*/ 1823191 h 3679694"/>
              <a:gd name="connsiteX1774" fmla="*/ 2596211 w 8682852"/>
              <a:gd name="connsiteY1774" fmla="*/ 1815421 h 3679694"/>
              <a:gd name="connsiteX1775" fmla="*/ 2619517 w 8682852"/>
              <a:gd name="connsiteY1775" fmla="*/ 1807650 h 3679694"/>
              <a:gd name="connsiteX1776" fmla="*/ 2506873 w 8682852"/>
              <a:gd name="connsiteY1776" fmla="*/ 1838732 h 3679694"/>
              <a:gd name="connsiteX1777" fmla="*/ 2479683 w 8682852"/>
              <a:gd name="connsiteY1777" fmla="*/ 1850388 h 3679694"/>
              <a:gd name="connsiteX1778" fmla="*/ 2409766 w 8682852"/>
              <a:gd name="connsiteY1778" fmla="*/ 1873699 h 3679694"/>
              <a:gd name="connsiteX1779" fmla="*/ 2378692 w 8682852"/>
              <a:gd name="connsiteY1779" fmla="*/ 1881469 h 3679694"/>
              <a:gd name="connsiteX1780" fmla="*/ 2355387 w 8682852"/>
              <a:gd name="connsiteY1780" fmla="*/ 1893125 h 3679694"/>
              <a:gd name="connsiteX1781" fmla="*/ 2343734 w 8682852"/>
              <a:gd name="connsiteY1781" fmla="*/ 1897010 h 3679694"/>
              <a:gd name="connsiteX1782" fmla="*/ 2324313 w 8682852"/>
              <a:gd name="connsiteY1782" fmla="*/ 1904780 h 3679694"/>
              <a:gd name="connsiteX1783" fmla="*/ 2293239 w 8682852"/>
              <a:gd name="connsiteY1783" fmla="*/ 1912551 h 3679694"/>
              <a:gd name="connsiteX1784" fmla="*/ 2277702 w 8682852"/>
              <a:gd name="connsiteY1784" fmla="*/ 1916436 h 3679694"/>
              <a:gd name="connsiteX1785" fmla="*/ 2262165 w 8682852"/>
              <a:gd name="connsiteY1785" fmla="*/ 1924206 h 3679694"/>
              <a:gd name="connsiteX1786" fmla="*/ 2242743 w 8682852"/>
              <a:gd name="connsiteY1786" fmla="*/ 1935862 h 3679694"/>
              <a:gd name="connsiteX1787" fmla="*/ 2223322 w 8682852"/>
              <a:gd name="connsiteY1787" fmla="*/ 1943632 h 3679694"/>
              <a:gd name="connsiteX1788" fmla="*/ 2184479 w 8682852"/>
              <a:gd name="connsiteY1788" fmla="*/ 1959173 h 3679694"/>
              <a:gd name="connsiteX1789" fmla="*/ 2176711 w 8682852"/>
              <a:gd name="connsiteY1789" fmla="*/ 1966944 h 3679694"/>
              <a:gd name="connsiteX1790" fmla="*/ 2192248 w 8682852"/>
              <a:gd name="connsiteY1790" fmla="*/ 1966944 h 3679694"/>
              <a:gd name="connsiteX1791" fmla="*/ 2095141 w 8682852"/>
              <a:gd name="connsiteY1791" fmla="*/ 2005795 h 3679694"/>
              <a:gd name="connsiteX1792" fmla="*/ 2087373 w 8682852"/>
              <a:gd name="connsiteY1792" fmla="*/ 2013566 h 3679694"/>
              <a:gd name="connsiteX1793" fmla="*/ 2075720 w 8682852"/>
              <a:gd name="connsiteY1793" fmla="*/ 2013566 h 3679694"/>
              <a:gd name="connsiteX1794" fmla="*/ 2056299 w 8682852"/>
              <a:gd name="connsiteY1794" fmla="*/ 2021336 h 3679694"/>
              <a:gd name="connsiteX1795" fmla="*/ 1994150 w 8682852"/>
              <a:gd name="connsiteY1795" fmla="*/ 2044647 h 3679694"/>
              <a:gd name="connsiteX1796" fmla="*/ 1966961 w 8682852"/>
              <a:gd name="connsiteY1796" fmla="*/ 2052418 h 3679694"/>
              <a:gd name="connsiteX1797" fmla="*/ 1881507 w 8682852"/>
              <a:gd name="connsiteY1797" fmla="*/ 2075729 h 3679694"/>
              <a:gd name="connsiteX1798" fmla="*/ 1908696 w 8682852"/>
              <a:gd name="connsiteY1798" fmla="*/ 2060188 h 3679694"/>
              <a:gd name="connsiteX1799" fmla="*/ 1966961 w 8682852"/>
              <a:gd name="connsiteY1799" fmla="*/ 2032992 h 3679694"/>
              <a:gd name="connsiteX1800" fmla="*/ 1990266 w 8682852"/>
              <a:gd name="connsiteY1800" fmla="*/ 1998025 h 3679694"/>
              <a:gd name="connsiteX1801" fmla="*/ 2013572 w 8682852"/>
              <a:gd name="connsiteY1801" fmla="*/ 1986370 h 3679694"/>
              <a:gd name="connsiteX1802" fmla="*/ 2036877 w 8682852"/>
              <a:gd name="connsiteY1802" fmla="*/ 1974714 h 3679694"/>
              <a:gd name="connsiteX1803" fmla="*/ 2091257 w 8682852"/>
              <a:gd name="connsiteY1803" fmla="*/ 1951403 h 3679694"/>
              <a:gd name="connsiteX1804" fmla="*/ 2114562 w 8682852"/>
              <a:gd name="connsiteY1804" fmla="*/ 1939747 h 3679694"/>
              <a:gd name="connsiteX1805" fmla="*/ 2118447 w 8682852"/>
              <a:gd name="connsiteY1805" fmla="*/ 1939747 h 3679694"/>
              <a:gd name="connsiteX1806" fmla="*/ 2137868 w 8682852"/>
              <a:gd name="connsiteY1806" fmla="*/ 1935862 h 3679694"/>
              <a:gd name="connsiteX1807" fmla="*/ 2165058 w 8682852"/>
              <a:gd name="connsiteY1807" fmla="*/ 1928092 h 3679694"/>
              <a:gd name="connsiteX1808" fmla="*/ 2203900 w 8682852"/>
              <a:gd name="connsiteY1808" fmla="*/ 1904780 h 3679694"/>
              <a:gd name="connsiteX1809" fmla="*/ 2246628 w 8682852"/>
              <a:gd name="connsiteY1809" fmla="*/ 1889240 h 3679694"/>
              <a:gd name="connsiteX1810" fmla="*/ 2277702 w 8682852"/>
              <a:gd name="connsiteY1810" fmla="*/ 1881469 h 3679694"/>
              <a:gd name="connsiteX1811" fmla="*/ 2335966 w 8682852"/>
              <a:gd name="connsiteY1811" fmla="*/ 1862043 h 3679694"/>
              <a:gd name="connsiteX1812" fmla="*/ 2386461 w 8682852"/>
              <a:gd name="connsiteY1812" fmla="*/ 1842617 h 3679694"/>
              <a:gd name="connsiteX1813" fmla="*/ 2456378 w 8682852"/>
              <a:gd name="connsiteY1813" fmla="*/ 1819306 h 3679694"/>
              <a:gd name="connsiteX1814" fmla="*/ 2502989 w 8682852"/>
              <a:gd name="connsiteY1814" fmla="*/ 1803765 h 3679694"/>
              <a:gd name="connsiteX1815" fmla="*/ 2553484 w 8682852"/>
              <a:gd name="connsiteY1815" fmla="*/ 1784339 h 3679694"/>
              <a:gd name="connsiteX1816" fmla="*/ 2627285 w 8682852"/>
              <a:gd name="connsiteY1816" fmla="*/ 1761028 h 3679694"/>
              <a:gd name="connsiteX1817" fmla="*/ 2681665 w 8682852"/>
              <a:gd name="connsiteY1817" fmla="*/ 1745487 h 3679694"/>
              <a:gd name="connsiteX1818" fmla="*/ 2716624 w 8682852"/>
              <a:gd name="connsiteY1818" fmla="*/ 1729946 h 3679694"/>
              <a:gd name="connsiteX1819" fmla="*/ 2708855 w 8682852"/>
              <a:gd name="connsiteY1819" fmla="*/ 1726061 h 3679694"/>
              <a:gd name="connsiteX1820" fmla="*/ 2693318 w 8682852"/>
              <a:gd name="connsiteY1820" fmla="*/ 1722176 h 3679694"/>
              <a:gd name="connsiteX1821" fmla="*/ 2611748 w 8682852"/>
              <a:gd name="connsiteY1821" fmla="*/ 1741602 h 3679694"/>
              <a:gd name="connsiteX1822" fmla="*/ 2603980 w 8682852"/>
              <a:gd name="connsiteY1822" fmla="*/ 1753258 h 3679694"/>
              <a:gd name="connsiteX1823" fmla="*/ 2600095 w 8682852"/>
              <a:gd name="connsiteY1823" fmla="*/ 1757143 h 3679694"/>
              <a:gd name="connsiteX1824" fmla="*/ 2537947 w 8682852"/>
              <a:gd name="connsiteY1824" fmla="*/ 1776569 h 3679694"/>
              <a:gd name="connsiteX1825" fmla="*/ 2522410 w 8682852"/>
              <a:gd name="connsiteY1825" fmla="*/ 1776569 h 3679694"/>
              <a:gd name="connsiteX1826" fmla="*/ 2514642 w 8682852"/>
              <a:gd name="connsiteY1826" fmla="*/ 1768798 h 3679694"/>
              <a:gd name="connsiteX1827" fmla="*/ 2510758 w 8682852"/>
              <a:gd name="connsiteY1827" fmla="*/ 1768798 h 3679694"/>
              <a:gd name="connsiteX1828" fmla="*/ 2518526 w 8682852"/>
              <a:gd name="connsiteY1828" fmla="*/ 1764913 h 3679694"/>
              <a:gd name="connsiteX1829" fmla="*/ 2522410 w 8682852"/>
              <a:gd name="connsiteY1829" fmla="*/ 1757143 h 3679694"/>
              <a:gd name="connsiteX1830" fmla="*/ 2518526 w 8682852"/>
              <a:gd name="connsiteY1830" fmla="*/ 1745487 h 3679694"/>
              <a:gd name="connsiteX1831" fmla="*/ 2502989 w 8682852"/>
              <a:gd name="connsiteY1831" fmla="*/ 1741602 h 3679694"/>
              <a:gd name="connsiteX1832" fmla="*/ 2464146 w 8682852"/>
              <a:gd name="connsiteY1832" fmla="*/ 1757143 h 3679694"/>
              <a:gd name="connsiteX1833" fmla="*/ 2405882 w 8682852"/>
              <a:gd name="connsiteY1833" fmla="*/ 1772684 h 3679694"/>
              <a:gd name="connsiteX1834" fmla="*/ 2409766 w 8682852"/>
              <a:gd name="connsiteY1834" fmla="*/ 1768798 h 3679694"/>
              <a:gd name="connsiteX1835" fmla="*/ 2401998 w 8682852"/>
              <a:gd name="connsiteY1835" fmla="*/ 1764913 h 3679694"/>
              <a:gd name="connsiteX1836" fmla="*/ 2382577 w 8682852"/>
              <a:gd name="connsiteY1836" fmla="*/ 1776569 h 3679694"/>
              <a:gd name="connsiteX1837" fmla="*/ 2370924 w 8682852"/>
              <a:gd name="connsiteY1837" fmla="*/ 1784339 h 3679694"/>
              <a:gd name="connsiteX1838" fmla="*/ 2355387 w 8682852"/>
              <a:gd name="connsiteY1838" fmla="*/ 1788224 h 3679694"/>
              <a:gd name="connsiteX1839" fmla="*/ 2335966 w 8682852"/>
              <a:gd name="connsiteY1839" fmla="*/ 1795995 h 3679694"/>
              <a:gd name="connsiteX1840" fmla="*/ 2293239 w 8682852"/>
              <a:gd name="connsiteY1840" fmla="*/ 1811536 h 3679694"/>
              <a:gd name="connsiteX1841" fmla="*/ 2289354 w 8682852"/>
              <a:gd name="connsiteY1841" fmla="*/ 1815421 h 3679694"/>
              <a:gd name="connsiteX1842" fmla="*/ 2281586 w 8682852"/>
              <a:gd name="connsiteY1842" fmla="*/ 1819306 h 3679694"/>
              <a:gd name="connsiteX1843" fmla="*/ 2273817 w 8682852"/>
              <a:gd name="connsiteY1843" fmla="*/ 1819306 h 3679694"/>
              <a:gd name="connsiteX1844" fmla="*/ 2219438 w 8682852"/>
              <a:gd name="connsiteY1844" fmla="*/ 1838732 h 3679694"/>
              <a:gd name="connsiteX1845" fmla="*/ 2188363 w 8682852"/>
              <a:gd name="connsiteY1845" fmla="*/ 1850388 h 3679694"/>
              <a:gd name="connsiteX1846" fmla="*/ 2172826 w 8682852"/>
              <a:gd name="connsiteY1846" fmla="*/ 1854273 h 3679694"/>
              <a:gd name="connsiteX1847" fmla="*/ 2133984 w 8682852"/>
              <a:gd name="connsiteY1847" fmla="*/ 1865928 h 3679694"/>
              <a:gd name="connsiteX1848" fmla="*/ 2095141 w 8682852"/>
              <a:gd name="connsiteY1848" fmla="*/ 1881469 h 3679694"/>
              <a:gd name="connsiteX1849" fmla="*/ 2071836 w 8682852"/>
              <a:gd name="connsiteY1849" fmla="*/ 1897010 h 3679694"/>
              <a:gd name="connsiteX1850" fmla="*/ 2036877 w 8682852"/>
              <a:gd name="connsiteY1850" fmla="*/ 1904780 h 3679694"/>
              <a:gd name="connsiteX1851" fmla="*/ 1990266 w 8682852"/>
              <a:gd name="connsiteY1851" fmla="*/ 1924206 h 3679694"/>
              <a:gd name="connsiteX1852" fmla="*/ 1978613 w 8682852"/>
              <a:gd name="connsiteY1852" fmla="*/ 1928092 h 3679694"/>
              <a:gd name="connsiteX1853" fmla="*/ 1951424 w 8682852"/>
              <a:gd name="connsiteY1853" fmla="*/ 1943632 h 3679694"/>
              <a:gd name="connsiteX1854" fmla="*/ 1920350 w 8682852"/>
              <a:gd name="connsiteY1854" fmla="*/ 1951403 h 3679694"/>
              <a:gd name="connsiteX1855" fmla="*/ 1869854 w 8682852"/>
              <a:gd name="connsiteY1855" fmla="*/ 1970829 h 3679694"/>
              <a:gd name="connsiteX1856" fmla="*/ 1862086 w 8682852"/>
              <a:gd name="connsiteY1856" fmla="*/ 1974714 h 3679694"/>
              <a:gd name="connsiteX1857" fmla="*/ 1827127 w 8682852"/>
              <a:gd name="connsiteY1857" fmla="*/ 1994140 h 3679694"/>
              <a:gd name="connsiteX1858" fmla="*/ 1811590 w 8682852"/>
              <a:gd name="connsiteY1858" fmla="*/ 2001910 h 3679694"/>
              <a:gd name="connsiteX1859" fmla="*/ 1796053 w 8682852"/>
              <a:gd name="connsiteY1859" fmla="*/ 2009681 h 3679694"/>
              <a:gd name="connsiteX1860" fmla="*/ 1768863 w 8682852"/>
              <a:gd name="connsiteY1860" fmla="*/ 2021336 h 3679694"/>
              <a:gd name="connsiteX1861" fmla="*/ 1749442 w 8682852"/>
              <a:gd name="connsiteY1861" fmla="*/ 2025221 h 3679694"/>
              <a:gd name="connsiteX1862" fmla="*/ 1757211 w 8682852"/>
              <a:gd name="connsiteY1862" fmla="*/ 2013566 h 3679694"/>
              <a:gd name="connsiteX1863" fmla="*/ 1780516 w 8682852"/>
              <a:gd name="connsiteY1863" fmla="*/ 2005795 h 3679694"/>
              <a:gd name="connsiteX1864" fmla="*/ 1807706 w 8682852"/>
              <a:gd name="connsiteY1864" fmla="*/ 1994140 h 3679694"/>
              <a:gd name="connsiteX1865" fmla="*/ 1827127 w 8682852"/>
              <a:gd name="connsiteY1865" fmla="*/ 1982484 h 3679694"/>
              <a:gd name="connsiteX1866" fmla="*/ 1807706 w 8682852"/>
              <a:gd name="connsiteY1866" fmla="*/ 1986370 h 3679694"/>
              <a:gd name="connsiteX1867" fmla="*/ 1784400 w 8682852"/>
              <a:gd name="connsiteY1867" fmla="*/ 1994140 h 3679694"/>
              <a:gd name="connsiteX1868" fmla="*/ 1803821 w 8682852"/>
              <a:gd name="connsiteY1868" fmla="*/ 1982484 h 3679694"/>
              <a:gd name="connsiteX1869" fmla="*/ 1838780 w 8682852"/>
              <a:gd name="connsiteY1869" fmla="*/ 1966944 h 3679694"/>
              <a:gd name="connsiteX1870" fmla="*/ 1846549 w 8682852"/>
              <a:gd name="connsiteY1870" fmla="*/ 1963058 h 3679694"/>
              <a:gd name="connsiteX1871" fmla="*/ 1811590 w 8682852"/>
              <a:gd name="connsiteY1871" fmla="*/ 1970829 h 3679694"/>
              <a:gd name="connsiteX1872" fmla="*/ 1788284 w 8682852"/>
              <a:gd name="connsiteY1872" fmla="*/ 1978599 h 3679694"/>
              <a:gd name="connsiteX1873" fmla="*/ 1761095 w 8682852"/>
              <a:gd name="connsiteY1873" fmla="*/ 1994140 h 3679694"/>
              <a:gd name="connsiteX1874" fmla="*/ 1768863 w 8682852"/>
              <a:gd name="connsiteY1874" fmla="*/ 1994140 h 3679694"/>
              <a:gd name="connsiteX1875" fmla="*/ 1780516 w 8682852"/>
              <a:gd name="connsiteY1875" fmla="*/ 1994140 h 3679694"/>
              <a:gd name="connsiteX1876" fmla="*/ 1757211 w 8682852"/>
              <a:gd name="connsiteY1876" fmla="*/ 1998025 h 3679694"/>
              <a:gd name="connsiteX1877" fmla="*/ 1741673 w 8682852"/>
              <a:gd name="connsiteY1877" fmla="*/ 2001910 h 3679694"/>
              <a:gd name="connsiteX1878" fmla="*/ 1726136 w 8682852"/>
              <a:gd name="connsiteY1878" fmla="*/ 2017451 h 3679694"/>
              <a:gd name="connsiteX1879" fmla="*/ 1710599 w 8682852"/>
              <a:gd name="connsiteY1879" fmla="*/ 2040762 h 3679694"/>
              <a:gd name="connsiteX1880" fmla="*/ 1632914 w 8682852"/>
              <a:gd name="connsiteY1880" fmla="*/ 2075729 h 3679694"/>
              <a:gd name="connsiteX1881" fmla="*/ 1605724 w 8682852"/>
              <a:gd name="connsiteY1881" fmla="*/ 2087385 h 3679694"/>
              <a:gd name="connsiteX1882" fmla="*/ 1566882 w 8682852"/>
              <a:gd name="connsiteY1882" fmla="*/ 2102925 h 3679694"/>
              <a:gd name="connsiteX1883" fmla="*/ 1535808 w 8682852"/>
              <a:gd name="connsiteY1883" fmla="*/ 2099040 h 3679694"/>
              <a:gd name="connsiteX1884" fmla="*/ 1496964 w 8682852"/>
              <a:gd name="connsiteY1884" fmla="*/ 2106811 h 3679694"/>
              <a:gd name="connsiteX1885" fmla="*/ 1430932 w 8682852"/>
              <a:gd name="connsiteY1885" fmla="*/ 2141777 h 3679694"/>
              <a:gd name="connsiteX1886" fmla="*/ 1415395 w 8682852"/>
              <a:gd name="connsiteY1886" fmla="*/ 2149548 h 3679694"/>
              <a:gd name="connsiteX1887" fmla="*/ 1395974 w 8682852"/>
              <a:gd name="connsiteY1887" fmla="*/ 2153433 h 3679694"/>
              <a:gd name="connsiteX1888" fmla="*/ 1357131 w 8682852"/>
              <a:gd name="connsiteY1888" fmla="*/ 2172859 h 3679694"/>
              <a:gd name="connsiteX1889" fmla="*/ 1322173 w 8682852"/>
              <a:gd name="connsiteY1889" fmla="*/ 2192285 h 3679694"/>
              <a:gd name="connsiteX1890" fmla="*/ 1318288 w 8682852"/>
              <a:gd name="connsiteY1890" fmla="*/ 2192285 h 3679694"/>
              <a:gd name="connsiteX1891" fmla="*/ 1310520 w 8682852"/>
              <a:gd name="connsiteY1891" fmla="*/ 2196170 h 3679694"/>
              <a:gd name="connsiteX1892" fmla="*/ 1271678 w 8682852"/>
              <a:gd name="connsiteY1892" fmla="*/ 2211711 h 3679694"/>
              <a:gd name="connsiteX1893" fmla="*/ 1248372 w 8682852"/>
              <a:gd name="connsiteY1893" fmla="*/ 2223367 h 3679694"/>
              <a:gd name="connsiteX1894" fmla="*/ 1193992 w 8682852"/>
              <a:gd name="connsiteY1894" fmla="*/ 2250563 h 3679694"/>
              <a:gd name="connsiteX1895" fmla="*/ 1166802 w 8682852"/>
              <a:gd name="connsiteY1895" fmla="*/ 2262218 h 3679694"/>
              <a:gd name="connsiteX1896" fmla="*/ 1139613 w 8682852"/>
              <a:gd name="connsiteY1896" fmla="*/ 2277759 h 3679694"/>
              <a:gd name="connsiteX1897" fmla="*/ 1081349 w 8682852"/>
              <a:gd name="connsiteY1897" fmla="*/ 2304956 h 3679694"/>
              <a:gd name="connsiteX1898" fmla="*/ 1065812 w 8682852"/>
              <a:gd name="connsiteY1898" fmla="*/ 2312726 h 3679694"/>
              <a:gd name="connsiteX1899" fmla="*/ 1026969 w 8682852"/>
              <a:gd name="connsiteY1899" fmla="*/ 2332152 h 3679694"/>
              <a:gd name="connsiteX1900" fmla="*/ 984242 w 8682852"/>
              <a:gd name="connsiteY1900" fmla="*/ 2351578 h 3679694"/>
              <a:gd name="connsiteX1901" fmla="*/ 953168 w 8682852"/>
              <a:gd name="connsiteY1901" fmla="*/ 2367119 h 3679694"/>
              <a:gd name="connsiteX1902" fmla="*/ 922094 w 8682852"/>
              <a:gd name="connsiteY1902" fmla="*/ 2386545 h 3679694"/>
              <a:gd name="connsiteX1903" fmla="*/ 891020 w 8682852"/>
              <a:gd name="connsiteY1903" fmla="*/ 2398200 h 3679694"/>
              <a:gd name="connsiteX1904" fmla="*/ 856061 w 8682852"/>
              <a:gd name="connsiteY1904" fmla="*/ 2413741 h 3679694"/>
              <a:gd name="connsiteX1905" fmla="*/ 836640 w 8682852"/>
              <a:gd name="connsiteY1905" fmla="*/ 2425397 h 3679694"/>
              <a:gd name="connsiteX1906" fmla="*/ 813334 w 8682852"/>
              <a:gd name="connsiteY1906" fmla="*/ 2437052 h 3679694"/>
              <a:gd name="connsiteX1907" fmla="*/ 786144 w 8682852"/>
              <a:gd name="connsiteY1907" fmla="*/ 2452593 h 3679694"/>
              <a:gd name="connsiteX1908" fmla="*/ 673501 w 8682852"/>
              <a:gd name="connsiteY1908" fmla="*/ 2510871 h 3679694"/>
              <a:gd name="connsiteX1909" fmla="*/ 630774 w 8682852"/>
              <a:gd name="connsiteY1909" fmla="*/ 2534182 h 3679694"/>
              <a:gd name="connsiteX1910" fmla="*/ 588047 w 8682852"/>
              <a:gd name="connsiteY1910" fmla="*/ 2557494 h 3679694"/>
              <a:gd name="connsiteX1911" fmla="*/ 545320 w 8682852"/>
              <a:gd name="connsiteY1911" fmla="*/ 2580805 h 3679694"/>
              <a:gd name="connsiteX1912" fmla="*/ 502593 w 8682852"/>
              <a:gd name="connsiteY1912" fmla="*/ 2604116 h 3679694"/>
              <a:gd name="connsiteX1913" fmla="*/ 487056 w 8682852"/>
              <a:gd name="connsiteY1913" fmla="*/ 2611886 h 3679694"/>
              <a:gd name="connsiteX1914" fmla="*/ 487056 w 8682852"/>
              <a:gd name="connsiteY1914" fmla="*/ 2608001 h 3679694"/>
              <a:gd name="connsiteX1915" fmla="*/ 498709 w 8682852"/>
              <a:gd name="connsiteY1915" fmla="*/ 2600231 h 3679694"/>
              <a:gd name="connsiteX1916" fmla="*/ 506477 w 8682852"/>
              <a:gd name="connsiteY1916" fmla="*/ 2596346 h 3679694"/>
              <a:gd name="connsiteX1917" fmla="*/ 522014 w 8682852"/>
              <a:gd name="connsiteY1917" fmla="*/ 2584690 h 3679694"/>
              <a:gd name="connsiteX1918" fmla="*/ 560857 w 8682852"/>
              <a:gd name="connsiteY1918" fmla="*/ 2565264 h 3679694"/>
              <a:gd name="connsiteX1919" fmla="*/ 611353 w 8682852"/>
              <a:gd name="connsiteY1919" fmla="*/ 2538068 h 3679694"/>
              <a:gd name="connsiteX1920" fmla="*/ 642427 w 8682852"/>
              <a:gd name="connsiteY1920" fmla="*/ 2518642 h 3679694"/>
              <a:gd name="connsiteX1921" fmla="*/ 716228 w 8682852"/>
              <a:gd name="connsiteY1921" fmla="*/ 2479790 h 3679694"/>
              <a:gd name="connsiteX1922" fmla="*/ 793913 w 8682852"/>
              <a:gd name="connsiteY1922" fmla="*/ 2437052 h 3679694"/>
              <a:gd name="connsiteX1923" fmla="*/ 832756 w 8682852"/>
              <a:gd name="connsiteY1923" fmla="*/ 2417626 h 3679694"/>
              <a:gd name="connsiteX1924" fmla="*/ 840524 w 8682852"/>
              <a:gd name="connsiteY1924" fmla="*/ 2413741 h 3679694"/>
              <a:gd name="connsiteX1925" fmla="*/ 856061 w 8682852"/>
              <a:gd name="connsiteY1925" fmla="*/ 2405971 h 3679694"/>
              <a:gd name="connsiteX1926" fmla="*/ 898788 w 8682852"/>
              <a:gd name="connsiteY1926" fmla="*/ 2382660 h 3679694"/>
              <a:gd name="connsiteX1927" fmla="*/ 953168 w 8682852"/>
              <a:gd name="connsiteY1927" fmla="*/ 2355463 h 3679694"/>
              <a:gd name="connsiteX1928" fmla="*/ 984242 w 8682852"/>
              <a:gd name="connsiteY1928" fmla="*/ 2336037 h 3679694"/>
              <a:gd name="connsiteX1929" fmla="*/ 1003663 w 8682852"/>
              <a:gd name="connsiteY1929" fmla="*/ 2324382 h 3679694"/>
              <a:gd name="connsiteX1930" fmla="*/ 1042506 w 8682852"/>
              <a:gd name="connsiteY1930" fmla="*/ 2304956 h 3679694"/>
              <a:gd name="connsiteX1931" fmla="*/ 1100770 w 8682852"/>
              <a:gd name="connsiteY1931" fmla="*/ 2281644 h 3679694"/>
              <a:gd name="connsiteX1932" fmla="*/ 1166802 w 8682852"/>
              <a:gd name="connsiteY1932" fmla="*/ 2250563 h 3679694"/>
              <a:gd name="connsiteX1933" fmla="*/ 1193992 w 8682852"/>
              <a:gd name="connsiteY1933" fmla="*/ 2235022 h 3679694"/>
              <a:gd name="connsiteX1934" fmla="*/ 1213413 w 8682852"/>
              <a:gd name="connsiteY1934" fmla="*/ 2227252 h 3679694"/>
              <a:gd name="connsiteX1935" fmla="*/ 1236719 w 8682852"/>
              <a:gd name="connsiteY1935" fmla="*/ 2215596 h 3679694"/>
              <a:gd name="connsiteX1936" fmla="*/ 1287214 w 8682852"/>
              <a:gd name="connsiteY1936" fmla="*/ 2192285 h 3679694"/>
              <a:gd name="connsiteX1937" fmla="*/ 1333825 w 8682852"/>
              <a:gd name="connsiteY1937" fmla="*/ 2168974 h 3679694"/>
              <a:gd name="connsiteX1938" fmla="*/ 1349363 w 8682852"/>
              <a:gd name="connsiteY1938" fmla="*/ 2161203 h 3679694"/>
              <a:gd name="connsiteX1939" fmla="*/ 1353247 w 8682852"/>
              <a:gd name="connsiteY1939" fmla="*/ 2157318 h 3679694"/>
              <a:gd name="connsiteX1940" fmla="*/ 1364900 w 8682852"/>
              <a:gd name="connsiteY1940" fmla="*/ 2153433 h 3679694"/>
              <a:gd name="connsiteX1941" fmla="*/ 1376553 w 8682852"/>
              <a:gd name="connsiteY1941" fmla="*/ 2149548 h 3679694"/>
              <a:gd name="connsiteX1942" fmla="*/ 1388205 w 8682852"/>
              <a:gd name="connsiteY1942" fmla="*/ 2145663 h 3679694"/>
              <a:gd name="connsiteX1943" fmla="*/ 1399858 w 8682852"/>
              <a:gd name="connsiteY1943" fmla="*/ 2137892 h 3679694"/>
              <a:gd name="connsiteX1944" fmla="*/ 1407626 w 8682852"/>
              <a:gd name="connsiteY1944" fmla="*/ 2134007 h 3679694"/>
              <a:gd name="connsiteX1945" fmla="*/ 1430932 w 8682852"/>
              <a:gd name="connsiteY1945" fmla="*/ 2122351 h 3679694"/>
              <a:gd name="connsiteX1946" fmla="*/ 1489196 w 8682852"/>
              <a:gd name="connsiteY1946" fmla="*/ 2095155 h 3679694"/>
              <a:gd name="connsiteX1947" fmla="*/ 1528039 w 8682852"/>
              <a:gd name="connsiteY1947" fmla="*/ 2079614 h 3679694"/>
              <a:gd name="connsiteX1948" fmla="*/ 1570766 w 8682852"/>
              <a:gd name="connsiteY1948" fmla="*/ 2060188 h 3679694"/>
              <a:gd name="connsiteX1949" fmla="*/ 1617377 w 8682852"/>
              <a:gd name="connsiteY1949" fmla="*/ 2040762 h 3679694"/>
              <a:gd name="connsiteX1950" fmla="*/ 1660104 w 8682852"/>
              <a:gd name="connsiteY1950" fmla="*/ 2021336 h 3679694"/>
              <a:gd name="connsiteX1951" fmla="*/ 1671757 w 8682852"/>
              <a:gd name="connsiteY1951" fmla="*/ 2013566 h 3679694"/>
              <a:gd name="connsiteX1952" fmla="*/ 1683409 w 8682852"/>
              <a:gd name="connsiteY1952" fmla="*/ 2009681 h 3679694"/>
              <a:gd name="connsiteX1953" fmla="*/ 1698946 w 8682852"/>
              <a:gd name="connsiteY1953" fmla="*/ 2001910 h 3679694"/>
              <a:gd name="connsiteX1954" fmla="*/ 1722252 w 8682852"/>
              <a:gd name="connsiteY1954" fmla="*/ 1990255 h 3679694"/>
              <a:gd name="connsiteX1955" fmla="*/ 1745558 w 8682852"/>
              <a:gd name="connsiteY1955" fmla="*/ 1982484 h 3679694"/>
              <a:gd name="connsiteX1956" fmla="*/ 1757211 w 8682852"/>
              <a:gd name="connsiteY1956" fmla="*/ 1974714 h 3679694"/>
              <a:gd name="connsiteX1957" fmla="*/ 1784400 w 8682852"/>
              <a:gd name="connsiteY1957" fmla="*/ 1963058 h 3679694"/>
              <a:gd name="connsiteX1958" fmla="*/ 1792169 w 8682852"/>
              <a:gd name="connsiteY1958" fmla="*/ 1959173 h 3679694"/>
              <a:gd name="connsiteX1959" fmla="*/ 1803821 w 8682852"/>
              <a:gd name="connsiteY1959" fmla="*/ 1955288 h 3679694"/>
              <a:gd name="connsiteX1960" fmla="*/ 1819358 w 8682852"/>
              <a:gd name="connsiteY1960" fmla="*/ 1951403 h 3679694"/>
              <a:gd name="connsiteX1961" fmla="*/ 1854317 w 8682852"/>
              <a:gd name="connsiteY1961" fmla="*/ 1935862 h 3679694"/>
              <a:gd name="connsiteX1962" fmla="*/ 1889275 w 8682852"/>
              <a:gd name="connsiteY1962" fmla="*/ 1916436 h 3679694"/>
              <a:gd name="connsiteX1963" fmla="*/ 1869854 w 8682852"/>
              <a:gd name="connsiteY1963" fmla="*/ 1920321 h 3679694"/>
              <a:gd name="connsiteX1964" fmla="*/ 1834896 w 8682852"/>
              <a:gd name="connsiteY1964" fmla="*/ 1931977 h 3679694"/>
              <a:gd name="connsiteX1965" fmla="*/ 1796053 w 8682852"/>
              <a:gd name="connsiteY1965" fmla="*/ 1947518 h 3679694"/>
              <a:gd name="connsiteX1966" fmla="*/ 1718368 w 8682852"/>
              <a:gd name="connsiteY1966" fmla="*/ 1978599 h 3679694"/>
              <a:gd name="connsiteX1967" fmla="*/ 1675641 w 8682852"/>
              <a:gd name="connsiteY1967" fmla="*/ 1998025 h 3679694"/>
              <a:gd name="connsiteX1968" fmla="*/ 1574650 w 8682852"/>
              <a:gd name="connsiteY1968" fmla="*/ 2040762 h 3679694"/>
              <a:gd name="connsiteX1969" fmla="*/ 1531923 w 8682852"/>
              <a:gd name="connsiteY1969" fmla="*/ 2056303 h 3679694"/>
              <a:gd name="connsiteX1970" fmla="*/ 1493080 w 8682852"/>
              <a:gd name="connsiteY1970" fmla="*/ 2071844 h 3679694"/>
              <a:gd name="connsiteX1971" fmla="*/ 1473659 w 8682852"/>
              <a:gd name="connsiteY1971" fmla="*/ 2079614 h 3679694"/>
              <a:gd name="connsiteX1972" fmla="*/ 1469775 w 8682852"/>
              <a:gd name="connsiteY1972" fmla="*/ 2079614 h 3679694"/>
              <a:gd name="connsiteX1973" fmla="*/ 1450354 w 8682852"/>
              <a:gd name="connsiteY1973" fmla="*/ 2091270 h 3679694"/>
              <a:gd name="connsiteX1974" fmla="*/ 1423163 w 8682852"/>
              <a:gd name="connsiteY1974" fmla="*/ 2102925 h 3679694"/>
              <a:gd name="connsiteX1975" fmla="*/ 1407626 w 8682852"/>
              <a:gd name="connsiteY1975" fmla="*/ 2106811 h 3679694"/>
              <a:gd name="connsiteX1976" fmla="*/ 1392089 w 8682852"/>
              <a:gd name="connsiteY1976" fmla="*/ 2114581 h 3679694"/>
              <a:gd name="connsiteX1977" fmla="*/ 1368784 w 8682852"/>
              <a:gd name="connsiteY1977" fmla="*/ 2126237 h 3679694"/>
              <a:gd name="connsiteX1978" fmla="*/ 1322173 w 8682852"/>
              <a:gd name="connsiteY1978" fmla="*/ 2141777 h 3679694"/>
              <a:gd name="connsiteX1979" fmla="*/ 1283330 w 8682852"/>
              <a:gd name="connsiteY1979" fmla="*/ 2157318 h 3679694"/>
              <a:gd name="connsiteX1980" fmla="*/ 1225066 w 8682852"/>
              <a:gd name="connsiteY1980" fmla="*/ 2184515 h 3679694"/>
              <a:gd name="connsiteX1981" fmla="*/ 1193992 w 8682852"/>
              <a:gd name="connsiteY1981" fmla="*/ 2196170 h 3679694"/>
              <a:gd name="connsiteX1982" fmla="*/ 1155150 w 8682852"/>
              <a:gd name="connsiteY1982" fmla="*/ 2211711 h 3679694"/>
              <a:gd name="connsiteX1983" fmla="*/ 1135728 w 8682852"/>
              <a:gd name="connsiteY1983" fmla="*/ 2219481 h 3679694"/>
              <a:gd name="connsiteX1984" fmla="*/ 1120191 w 8682852"/>
              <a:gd name="connsiteY1984" fmla="*/ 2223367 h 3679694"/>
              <a:gd name="connsiteX1985" fmla="*/ 1089117 w 8682852"/>
              <a:gd name="connsiteY1985" fmla="*/ 2235022 h 3679694"/>
              <a:gd name="connsiteX1986" fmla="*/ 1054159 w 8682852"/>
              <a:gd name="connsiteY1986" fmla="*/ 2246678 h 3679694"/>
              <a:gd name="connsiteX1987" fmla="*/ 1030853 w 8682852"/>
              <a:gd name="connsiteY1987" fmla="*/ 2258333 h 3679694"/>
              <a:gd name="connsiteX1988" fmla="*/ 1007547 w 8682852"/>
              <a:gd name="connsiteY1988" fmla="*/ 2269989 h 3679694"/>
              <a:gd name="connsiteX1989" fmla="*/ 949283 w 8682852"/>
              <a:gd name="connsiteY1989" fmla="*/ 2297185 h 3679694"/>
              <a:gd name="connsiteX1990" fmla="*/ 918209 w 8682852"/>
              <a:gd name="connsiteY1990" fmla="*/ 2312726 h 3679694"/>
              <a:gd name="connsiteX1991" fmla="*/ 887135 w 8682852"/>
              <a:gd name="connsiteY1991" fmla="*/ 2324382 h 3679694"/>
              <a:gd name="connsiteX1992" fmla="*/ 859945 w 8682852"/>
              <a:gd name="connsiteY1992" fmla="*/ 2339922 h 3679694"/>
              <a:gd name="connsiteX1993" fmla="*/ 840524 w 8682852"/>
              <a:gd name="connsiteY1993" fmla="*/ 2347693 h 3679694"/>
              <a:gd name="connsiteX1994" fmla="*/ 821103 w 8682852"/>
              <a:gd name="connsiteY1994" fmla="*/ 2355463 h 3679694"/>
              <a:gd name="connsiteX1995" fmla="*/ 774492 w 8682852"/>
              <a:gd name="connsiteY1995" fmla="*/ 2378774 h 3679694"/>
              <a:gd name="connsiteX1996" fmla="*/ 739533 w 8682852"/>
              <a:gd name="connsiteY1996" fmla="*/ 2394315 h 3679694"/>
              <a:gd name="connsiteX1997" fmla="*/ 716228 w 8682852"/>
              <a:gd name="connsiteY1997" fmla="*/ 2405971 h 3679694"/>
              <a:gd name="connsiteX1998" fmla="*/ 696806 w 8682852"/>
              <a:gd name="connsiteY1998" fmla="*/ 2413741 h 3679694"/>
              <a:gd name="connsiteX1999" fmla="*/ 677385 w 8682852"/>
              <a:gd name="connsiteY1999" fmla="*/ 2421512 h 3679694"/>
              <a:gd name="connsiteX2000" fmla="*/ 661848 w 8682852"/>
              <a:gd name="connsiteY2000" fmla="*/ 2433167 h 3679694"/>
              <a:gd name="connsiteX2001" fmla="*/ 650195 w 8682852"/>
              <a:gd name="connsiteY2001" fmla="*/ 2440938 h 3679694"/>
              <a:gd name="connsiteX2002" fmla="*/ 630774 w 8682852"/>
              <a:gd name="connsiteY2002" fmla="*/ 2452593 h 3679694"/>
              <a:gd name="connsiteX2003" fmla="*/ 607468 w 8682852"/>
              <a:gd name="connsiteY2003" fmla="*/ 2460364 h 3679694"/>
              <a:gd name="connsiteX2004" fmla="*/ 580278 w 8682852"/>
              <a:gd name="connsiteY2004" fmla="*/ 2475904 h 3679694"/>
              <a:gd name="connsiteX2005" fmla="*/ 545320 w 8682852"/>
              <a:gd name="connsiteY2005" fmla="*/ 2495330 h 3679694"/>
              <a:gd name="connsiteX2006" fmla="*/ 510362 w 8682852"/>
              <a:gd name="connsiteY2006" fmla="*/ 2510871 h 3679694"/>
              <a:gd name="connsiteX2007" fmla="*/ 502593 w 8682852"/>
              <a:gd name="connsiteY2007" fmla="*/ 2514756 h 3679694"/>
              <a:gd name="connsiteX2008" fmla="*/ 494825 w 8682852"/>
              <a:gd name="connsiteY2008" fmla="*/ 2518642 h 3679694"/>
              <a:gd name="connsiteX2009" fmla="*/ 479288 w 8682852"/>
              <a:gd name="connsiteY2009" fmla="*/ 2530297 h 3679694"/>
              <a:gd name="connsiteX2010" fmla="*/ 463751 w 8682852"/>
              <a:gd name="connsiteY2010" fmla="*/ 2538068 h 3679694"/>
              <a:gd name="connsiteX2011" fmla="*/ 444329 w 8682852"/>
              <a:gd name="connsiteY2011" fmla="*/ 2549723 h 3679694"/>
              <a:gd name="connsiteX2012" fmla="*/ 417139 w 8682852"/>
              <a:gd name="connsiteY2012" fmla="*/ 2565264 h 3679694"/>
              <a:gd name="connsiteX2013" fmla="*/ 386065 w 8682852"/>
              <a:gd name="connsiteY2013" fmla="*/ 2580805 h 3679694"/>
              <a:gd name="connsiteX2014" fmla="*/ 362760 w 8682852"/>
              <a:gd name="connsiteY2014" fmla="*/ 2596346 h 3679694"/>
              <a:gd name="connsiteX2015" fmla="*/ 265653 w 8682852"/>
              <a:gd name="connsiteY2015" fmla="*/ 2654623 h 3679694"/>
              <a:gd name="connsiteX2016" fmla="*/ 250116 w 8682852"/>
              <a:gd name="connsiteY2016" fmla="*/ 2658509 h 3679694"/>
              <a:gd name="connsiteX2017" fmla="*/ 234579 w 8682852"/>
              <a:gd name="connsiteY2017" fmla="*/ 2666279 h 3679694"/>
              <a:gd name="connsiteX2018" fmla="*/ 230695 w 8682852"/>
              <a:gd name="connsiteY2018" fmla="*/ 2670164 h 3679694"/>
              <a:gd name="connsiteX2019" fmla="*/ 219042 w 8682852"/>
              <a:gd name="connsiteY2019" fmla="*/ 2677935 h 3679694"/>
              <a:gd name="connsiteX2020" fmla="*/ 211273 w 8682852"/>
              <a:gd name="connsiteY2020" fmla="*/ 2681820 h 3679694"/>
              <a:gd name="connsiteX2021" fmla="*/ 180199 w 8682852"/>
              <a:gd name="connsiteY2021" fmla="*/ 2697361 h 3679694"/>
              <a:gd name="connsiteX2022" fmla="*/ 168547 w 8682852"/>
              <a:gd name="connsiteY2022" fmla="*/ 2705131 h 3679694"/>
              <a:gd name="connsiteX2023" fmla="*/ 156894 w 8682852"/>
              <a:gd name="connsiteY2023" fmla="*/ 2709016 h 3679694"/>
              <a:gd name="connsiteX2024" fmla="*/ 145241 w 8682852"/>
              <a:gd name="connsiteY2024" fmla="*/ 2716787 h 3679694"/>
              <a:gd name="connsiteX2025" fmla="*/ 129704 w 8682852"/>
              <a:gd name="connsiteY2025" fmla="*/ 2724557 h 3679694"/>
              <a:gd name="connsiteX2026" fmla="*/ 90861 w 8682852"/>
              <a:gd name="connsiteY2026" fmla="*/ 2747868 h 3679694"/>
              <a:gd name="connsiteX2027" fmla="*/ 52019 w 8682852"/>
              <a:gd name="connsiteY2027" fmla="*/ 2771179 h 3679694"/>
              <a:gd name="connsiteX2028" fmla="*/ 5408 w 8682852"/>
              <a:gd name="connsiteY2028" fmla="*/ 2794491 h 3679694"/>
              <a:gd name="connsiteX2029" fmla="*/ 1523 w 8682852"/>
              <a:gd name="connsiteY2029" fmla="*/ 2794491 h 3679694"/>
              <a:gd name="connsiteX2030" fmla="*/ 9292 w 8682852"/>
              <a:gd name="connsiteY2030" fmla="*/ 2786720 h 3679694"/>
              <a:gd name="connsiteX2031" fmla="*/ 28713 w 8682852"/>
              <a:gd name="connsiteY2031" fmla="*/ 2775065 h 3679694"/>
              <a:gd name="connsiteX2032" fmla="*/ 55903 w 8682852"/>
              <a:gd name="connsiteY2032" fmla="*/ 2759524 h 3679694"/>
              <a:gd name="connsiteX2033" fmla="*/ 79208 w 8682852"/>
              <a:gd name="connsiteY2033" fmla="*/ 2747868 h 3679694"/>
              <a:gd name="connsiteX2034" fmla="*/ 102514 w 8682852"/>
              <a:gd name="connsiteY2034" fmla="*/ 2732327 h 3679694"/>
              <a:gd name="connsiteX2035" fmla="*/ 168547 w 8682852"/>
              <a:gd name="connsiteY2035" fmla="*/ 2693475 h 3679694"/>
              <a:gd name="connsiteX2036" fmla="*/ 219042 w 8682852"/>
              <a:gd name="connsiteY2036" fmla="*/ 2670164 h 3679694"/>
              <a:gd name="connsiteX2037" fmla="*/ 226810 w 8682852"/>
              <a:gd name="connsiteY2037" fmla="*/ 2662394 h 3679694"/>
              <a:gd name="connsiteX2038" fmla="*/ 230695 w 8682852"/>
              <a:gd name="connsiteY2038" fmla="*/ 2658509 h 3679694"/>
              <a:gd name="connsiteX2039" fmla="*/ 246232 w 8682852"/>
              <a:gd name="connsiteY2039" fmla="*/ 2646853 h 3679694"/>
              <a:gd name="connsiteX2040" fmla="*/ 261769 w 8682852"/>
              <a:gd name="connsiteY2040" fmla="*/ 2639083 h 3679694"/>
              <a:gd name="connsiteX2041" fmla="*/ 285074 w 8682852"/>
              <a:gd name="connsiteY2041" fmla="*/ 2623542 h 3679694"/>
              <a:gd name="connsiteX2042" fmla="*/ 331686 w 8682852"/>
              <a:gd name="connsiteY2042" fmla="*/ 2600231 h 3679694"/>
              <a:gd name="connsiteX2043" fmla="*/ 374412 w 8682852"/>
              <a:gd name="connsiteY2043" fmla="*/ 2573034 h 3679694"/>
              <a:gd name="connsiteX2044" fmla="*/ 428792 w 8682852"/>
              <a:gd name="connsiteY2044" fmla="*/ 2541953 h 3679694"/>
              <a:gd name="connsiteX2045" fmla="*/ 463751 w 8682852"/>
              <a:gd name="connsiteY2045" fmla="*/ 2522527 h 3679694"/>
              <a:gd name="connsiteX2046" fmla="*/ 498709 w 8682852"/>
              <a:gd name="connsiteY2046" fmla="*/ 2503101 h 3679694"/>
              <a:gd name="connsiteX2047" fmla="*/ 514246 w 8682852"/>
              <a:gd name="connsiteY2047" fmla="*/ 2499216 h 3679694"/>
              <a:gd name="connsiteX2048" fmla="*/ 556973 w 8682852"/>
              <a:gd name="connsiteY2048" fmla="*/ 2472019 h 3679694"/>
              <a:gd name="connsiteX2049" fmla="*/ 607468 w 8682852"/>
              <a:gd name="connsiteY2049" fmla="*/ 2444823 h 3679694"/>
              <a:gd name="connsiteX2050" fmla="*/ 646311 w 8682852"/>
              <a:gd name="connsiteY2050" fmla="*/ 2425397 h 3679694"/>
              <a:gd name="connsiteX2051" fmla="*/ 677385 w 8682852"/>
              <a:gd name="connsiteY2051" fmla="*/ 2405971 h 3679694"/>
              <a:gd name="connsiteX2052" fmla="*/ 708459 w 8682852"/>
              <a:gd name="connsiteY2052" fmla="*/ 2390430 h 3679694"/>
              <a:gd name="connsiteX2053" fmla="*/ 723996 w 8682852"/>
              <a:gd name="connsiteY2053" fmla="*/ 2382660 h 3679694"/>
              <a:gd name="connsiteX2054" fmla="*/ 743417 w 8682852"/>
              <a:gd name="connsiteY2054" fmla="*/ 2371004 h 3679694"/>
              <a:gd name="connsiteX2055" fmla="*/ 770607 w 8682852"/>
              <a:gd name="connsiteY2055" fmla="*/ 2359348 h 3679694"/>
              <a:gd name="connsiteX2056" fmla="*/ 793913 w 8682852"/>
              <a:gd name="connsiteY2056" fmla="*/ 2343808 h 3679694"/>
              <a:gd name="connsiteX2057" fmla="*/ 821103 w 8682852"/>
              <a:gd name="connsiteY2057" fmla="*/ 2328267 h 3679694"/>
              <a:gd name="connsiteX2058" fmla="*/ 859945 w 8682852"/>
              <a:gd name="connsiteY2058" fmla="*/ 2308841 h 3679694"/>
              <a:gd name="connsiteX2059" fmla="*/ 894904 w 8682852"/>
              <a:gd name="connsiteY2059" fmla="*/ 2289415 h 3679694"/>
              <a:gd name="connsiteX2060" fmla="*/ 937631 w 8682852"/>
              <a:gd name="connsiteY2060" fmla="*/ 2269989 h 3679694"/>
              <a:gd name="connsiteX2061" fmla="*/ 980358 w 8682852"/>
              <a:gd name="connsiteY2061" fmla="*/ 2250563 h 3679694"/>
              <a:gd name="connsiteX2062" fmla="*/ 995895 w 8682852"/>
              <a:gd name="connsiteY2062" fmla="*/ 2242793 h 3679694"/>
              <a:gd name="connsiteX2063" fmla="*/ 1003663 w 8682852"/>
              <a:gd name="connsiteY2063" fmla="*/ 2235022 h 3679694"/>
              <a:gd name="connsiteX2064" fmla="*/ 1007547 w 8682852"/>
              <a:gd name="connsiteY2064" fmla="*/ 2227252 h 3679694"/>
              <a:gd name="connsiteX2065" fmla="*/ 1046390 w 8682852"/>
              <a:gd name="connsiteY2065" fmla="*/ 2184515 h 3679694"/>
              <a:gd name="connsiteX2066" fmla="*/ 1054159 w 8682852"/>
              <a:gd name="connsiteY2066" fmla="*/ 2172859 h 3679694"/>
              <a:gd name="connsiteX2067" fmla="*/ 1058043 w 8682852"/>
              <a:gd name="connsiteY2067" fmla="*/ 2161203 h 3679694"/>
              <a:gd name="connsiteX2068" fmla="*/ 1034737 w 8682852"/>
              <a:gd name="connsiteY2068" fmla="*/ 2165089 h 3679694"/>
              <a:gd name="connsiteX2069" fmla="*/ 980358 w 8682852"/>
              <a:gd name="connsiteY2069" fmla="*/ 2180629 h 3679694"/>
              <a:gd name="connsiteX2070" fmla="*/ 968705 w 8682852"/>
              <a:gd name="connsiteY2070" fmla="*/ 2188400 h 3679694"/>
              <a:gd name="connsiteX2071" fmla="*/ 953168 w 8682852"/>
              <a:gd name="connsiteY2071" fmla="*/ 2203941 h 3679694"/>
              <a:gd name="connsiteX2072" fmla="*/ 914325 w 8682852"/>
              <a:gd name="connsiteY2072" fmla="*/ 2227252 h 3679694"/>
              <a:gd name="connsiteX2073" fmla="*/ 898788 w 8682852"/>
              <a:gd name="connsiteY2073" fmla="*/ 2231137 h 3679694"/>
              <a:gd name="connsiteX2074" fmla="*/ 887135 w 8682852"/>
              <a:gd name="connsiteY2074" fmla="*/ 2238907 h 3679694"/>
              <a:gd name="connsiteX2075" fmla="*/ 871598 w 8682852"/>
              <a:gd name="connsiteY2075" fmla="*/ 2246678 h 3679694"/>
              <a:gd name="connsiteX2076" fmla="*/ 852177 w 8682852"/>
              <a:gd name="connsiteY2076" fmla="*/ 2254448 h 3679694"/>
              <a:gd name="connsiteX2077" fmla="*/ 828871 w 8682852"/>
              <a:gd name="connsiteY2077" fmla="*/ 2266104 h 3679694"/>
              <a:gd name="connsiteX2078" fmla="*/ 809450 w 8682852"/>
              <a:gd name="connsiteY2078" fmla="*/ 2273874 h 3679694"/>
              <a:gd name="connsiteX2079" fmla="*/ 766723 w 8682852"/>
              <a:gd name="connsiteY2079" fmla="*/ 2297185 h 3679694"/>
              <a:gd name="connsiteX2080" fmla="*/ 723996 w 8682852"/>
              <a:gd name="connsiteY2080" fmla="*/ 2320496 h 3679694"/>
              <a:gd name="connsiteX2081" fmla="*/ 720112 w 8682852"/>
              <a:gd name="connsiteY2081" fmla="*/ 2320496 h 3679694"/>
              <a:gd name="connsiteX2082" fmla="*/ 657964 w 8682852"/>
              <a:gd name="connsiteY2082" fmla="*/ 2351578 h 3679694"/>
              <a:gd name="connsiteX2083" fmla="*/ 650195 w 8682852"/>
              <a:gd name="connsiteY2083" fmla="*/ 2351578 h 3679694"/>
              <a:gd name="connsiteX2084" fmla="*/ 708459 w 8682852"/>
              <a:gd name="connsiteY2084" fmla="*/ 2316611 h 3679694"/>
              <a:gd name="connsiteX2085" fmla="*/ 755070 w 8682852"/>
              <a:gd name="connsiteY2085" fmla="*/ 2289415 h 3679694"/>
              <a:gd name="connsiteX2086" fmla="*/ 805566 w 8682852"/>
              <a:gd name="connsiteY2086" fmla="*/ 2262218 h 3679694"/>
              <a:gd name="connsiteX2087" fmla="*/ 856061 w 8682852"/>
              <a:gd name="connsiteY2087" fmla="*/ 2231137 h 3679694"/>
              <a:gd name="connsiteX2088" fmla="*/ 832756 w 8682852"/>
              <a:gd name="connsiteY2088" fmla="*/ 2242793 h 3679694"/>
              <a:gd name="connsiteX2089" fmla="*/ 790029 w 8682852"/>
              <a:gd name="connsiteY2089" fmla="*/ 2258333 h 3679694"/>
              <a:gd name="connsiteX2090" fmla="*/ 747302 w 8682852"/>
              <a:gd name="connsiteY2090" fmla="*/ 2273874 h 3679694"/>
              <a:gd name="connsiteX2091" fmla="*/ 696806 w 8682852"/>
              <a:gd name="connsiteY2091" fmla="*/ 2297185 h 3679694"/>
              <a:gd name="connsiteX2092" fmla="*/ 650195 w 8682852"/>
              <a:gd name="connsiteY2092" fmla="*/ 2316611 h 3679694"/>
              <a:gd name="connsiteX2093" fmla="*/ 615237 w 8682852"/>
              <a:gd name="connsiteY2093" fmla="*/ 2332152 h 3679694"/>
              <a:gd name="connsiteX2094" fmla="*/ 537552 w 8682852"/>
              <a:gd name="connsiteY2094" fmla="*/ 2374889 h 3679694"/>
              <a:gd name="connsiteX2095" fmla="*/ 525899 w 8682852"/>
              <a:gd name="connsiteY2095" fmla="*/ 2382660 h 3679694"/>
              <a:gd name="connsiteX2096" fmla="*/ 510362 w 8682852"/>
              <a:gd name="connsiteY2096" fmla="*/ 2394315 h 3679694"/>
              <a:gd name="connsiteX2097" fmla="*/ 428792 w 8682852"/>
              <a:gd name="connsiteY2097" fmla="*/ 2437052 h 3679694"/>
              <a:gd name="connsiteX2098" fmla="*/ 397718 w 8682852"/>
              <a:gd name="connsiteY2098" fmla="*/ 2452593 h 3679694"/>
              <a:gd name="connsiteX2099" fmla="*/ 389950 w 8682852"/>
              <a:gd name="connsiteY2099" fmla="*/ 2460364 h 3679694"/>
              <a:gd name="connsiteX2100" fmla="*/ 347223 w 8682852"/>
              <a:gd name="connsiteY2100" fmla="*/ 2479790 h 3679694"/>
              <a:gd name="connsiteX2101" fmla="*/ 265653 w 8682852"/>
              <a:gd name="connsiteY2101" fmla="*/ 2526412 h 3679694"/>
              <a:gd name="connsiteX2102" fmla="*/ 215158 w 8682852"/>
              <a:gd name="connsiteY2102" fmla="*/ 2553608 h 3679694"/>
              <a:gd name="connsiteX2103" fmla="*/ 187968 w 8682852"/>
              <a:gd name="connsiteY2103" fmla="*/ 2569149 h 3679694"/>
              <a:gd name="connsiteX2104" fmla="*/ 129704 w 8682852"/>
              <a:gd name="connsiteY2104" fmla="*/ 2604116 h 3679694"/>
              <a:gd name="connsiteX2105" fmla="*/ 83093 w 8682852"/>
              <a:gd name="connsiteY2105" fmla="*/ 2627427 h 3679694"/>
              <a:gd name="connsiteX2106" fmla="*/ 94746 w 8682852"/>
              <a:gd name="connsiteY2106" fmla="*/ 2615772 h 3679694"/>
              <a:gd name="connsiteX2107" fmla="*/ 118051 w 8682852"/>
              <a:gd name="connsiteY2107" fmla="*/ 2600231 h 3679694"/>
              <a:gd name="connsiteX2108" fmla="*/ 141357 w 8682852"/>
              <a:gd name="connsiteY2108" fmla="*/ 2584690 h 3679694"/>
              <a:gd name="connsiteX2109" fmla="*/ 180199 w 8682852"/>
              <a:gd name="connsiteY2109" fmla="*/ 2561379 h 3679694"/>
              <a:gd name="connsiteX2110" fmla="*/ 187968 w 8682852"/>
              <a:gd name="connsiteY2110" fmla="*/ 2557494 h 3679694"/>
              <a:gd name="connsiteX2111" fmla="*/ 219042 w 8682852"/>
              <a:gd name="connsiteY2111" fmla="*/ 2538068 h 3679694"/>
              <a:gd name="connsiteX2112" fmla="*/ 269537 w 8682852"/>
              <a:gd name="connsiteY2112" fmla="*/ 2506986 h 3679694"/>
              <a:gd name="connsiteX2113" fmla="*/ 320033 w 8682852"/>
              <a:gd name="connsiteY2113" fmla="*/ 2479790 h 3679694"/>
              <a:gd name="connsiteX2114" fmla="*/ 343338 w 8682852"/>
              <a:gd name="connsiteY2114" fmla="*/ 2464249 h 3679694"/>
              <a:gd name="connsiteX2115" fmla="*/ 370528 w 8682852"/>
              <a:gd name="connsiteY2115" fmla="*/ 2452593 h 3679694"/>
              <a:gd name="connsiteX2116" fmla="*/ 409371 w 8682852"/>
              <a:gd name="connsiteY2116" fmla="*/ 2429282 h 3679694"/>
              <a:gd name="connsiteX2117" fmla="*/ 428792 w 8682852"/>
              <a:gd name="connsiteY2117" fmla="*/ 2421512 h 3679694"/>
              <a:gd name="connsiteX2118" fmla="*/ 448213 w 8682852"/>
              <a:gd name="connsiteY2118" fmla="*/ 2409856 h 3679694"/>
              <a:gd name="connsiteX2119" fmla="*/ 483172 w 8682852"/>
              <a:gd name="connsiteY2119" fmla="*/ 2394315 h 3679694"/>
              <a:gd name="connsiteX2120" fmla="*/ 541436 w 8682852"/>
              <a:gd name="connsiteY2120" fmla="*/ 2367119 h 3679694"/>
              <a:gd name="connsiteX2121" fmla="*/ 556973 w 8682852"/>
              <a:gd name="connsiteY2121" fmla="*/ 2343808 h 3679694"/>
              <a:gd name="connsiteX2122" fmla="*/ 556973 w 8682852"/>
              <a:gd name="connsiteY2122" fmla="*/ 2339922 h 3679694"/>
              <a:gd name="connsiteX2123" fmla="*/ 564741 w 8682852"/>
              <a:gd name="connsiteY2123" fmla="*/ 2336037 h 3679694"/>
              <a:gd name="connsiteX2124" fmla="*/ 584163 w 8682852"/>
              <a:gd name="connsiteY2124" fmla="*/ 2324382 h 3679694"/>
              <a:gd name="connsiteX2125" fmla="*/ 588047 w 8682852"/>
              <a:gd name="connsiteY2125" fmla="*/ 2320496 h 3679694"/>
              <a:gd name="connsiteX2126" fmla="*/ 615237 w 8682852"/>
              <a:gd name="connsiteY2126" fmla="*/ 2308841 h 3679694"/>
              <a:gd name="connsiteX2127" fmla="*/ 634658 w 8682852"/>
              <a:gd name="connsiteY2127" fmla="*/ 2297185 h 3679694"/>
              <a:gd name="connsiteX2128" fmla="*/ 657964 w 8682852"/>
              <a:gd name="connsiteY2128" fmla="*/ 2281644 h 3679694"/>
              <a:gd name="connsiteX2129" fmla="*/ 731765 w 8682852"/>
              <a:gd name="connsiteY2129" fmla="*/ 2242793 h 3679694"/>
              <a:gd name="connsiteX2130" fmla="*/ 758955 w 8682852"/>
              <a:gd name="connsiteY2130" fmla="*/ 2223367 h 3679694"/>
              <a:gd name="connsiteX2131" fmla="*/ 770607 w 8682852"/>
              <a:gd name="connsiteY2131" fmla="*/ 2211711 h 3679694"/>
              <a:gd name="connsiteX2132" fmla="*/ 774492 w 8682852"/>
              <a:gd name="connsiteY2132" fmla="*/ 2203941 h 3679694"/>
              <a:gd name="connsiteX2133" fmla="*/ 751186 w 8682852"/>
              <a:gd name="connsiteY2133" fmla="*/ 2207826 h 3679694"/>
              <a:gd name="connsiteX2134" fmla="*/ 743417 w 8682852"/>
              <a:gd name="connsiteY2134" fmla="*/ 2211711 h 3679694"/>
              <a:gd name="connsiteX2135" fmla="*/ 723996 w 8682852"/>
              <a:gd name="connsiteY2135" fmla="*/ 2223367 h 3679694"/>
              <a:gd name="connsiteX2136" fmla="*/ 704575 w 8682852"/>
              <a:gd name="connsiteY2136" fmla="*/ 2235022 h 3679694"/>
              <a:gd name="connsiteX2137" fmla="*/ 692922 w 8682852"/>
              <a:gd name="connsiteY2137" fmla="*/ 2238907 h 3679694"/>
              <a:gd name="connsiteX2138" fmla="*/ 685154 w 8682852"/>
              <a:gd name="connsiteY2138" fmla="*/ 2246678 h 3679694"/>
              <a:gd name="connsiteX2139" fmla="*/ 677385 w 8682852"/>
              <a:gd name="connsiteY2139" fmla="*/ 2254448 h 3679694"/>
              <a:gd name="connsiteX2140" fmla="*/ 657964 w 8682852"/>
              <a:gd name="connsiteY2140" fmla="*/ 2258333 h 3679694"/>
              <a:gd name="connsiteX2141" fmla="*/ 642427 w 8682852"/>
              <a:gd name="connsiteY2141" fmla="*/ 2262218 h 3679694"/>
              <a:gd name="connsiteX2142" fmla="*/ 619121 w 8682852"/>
              <a:gd name="connsiteY2142" fmla="*/ 2277759 h 3679694"/>
              <a:gd name="connsiteX2143" fmla="*/ 603584 w 8682852"/>
              <a:gd name="connsiteY2143" fmla="*/ 2285530 h 3679694"/>
              <a:gd name="connsiteX2144" fmla="*/ 556973 w 8682852"/>
              <a:gd name="connsiteY2144" fmla="*/ 2312726 h 3679694"/>
              <a:gd name="connsiteX2145" fmla="*/ 514246 w 8682852"/>
              <a:gd name="connsiteY2145" fmla="*/ 2336037 h 3679694"/>
              <a:gd name="connsiteX2146" fmla="*/ 444329 w 8682852"/>
              <a:gd name="connsiteY2146" fmla="*/ 2382660 h 3679694"/>
              <a:gd name="connsiteX2147" fmla="*/ 436561 w 8682852"/>
              <a:gd name="connsiteY2147" fmla="*/ 2386545 h 3679694"/>
              <a:gd name="connsiteX2148" fmla="*/ 393834 w 8682852"/>
              <a:gd name="connsiteY2148" fmla="*/ 2409856 h 3679694"/>
              <a:gd name="connsiteX2149" fmla="*/ 331686 w 8682852"/>
              <a:gd name="connsiteY2149" fmla="*/ 2440938 h 3679694"/>
              <a:gd name="connsiteX2150" fmla="*/ 300612 w 8682852"/>
              <a:gd name="connsiteY2150" fmla="*/ 2456478 h 3679694"/>
              <a:gd name="connsiteX2151" fmla="*/ 323917 w 8682852"/>
              <a:gd name="connsiteY2151" fmla="*/ 2440938 h 3679694"/>
              <a:gd name="connsiteX2152" fmla="*/ 343338 w 8682852"/>
              <a:gd name="connsiteY2152" fmla="*/ 2409856 h 3679694"/>
              <a:gd name="connsiteX2153" fmla="*/ 327801 w 8682852"/>
              <a:gd name="connsiteY2153" fmla="*/ 2413741 h 3679694"/>
              <a:gd name="connsiteX2154" fmla="*/ 347223 w 8682852"/>
              <a:gd name="connsiteY2154" fmla="*/ 2394315 h 3679694"/>
              <a:gd name="connsiteX2155" fmla="*/ 366644 w 8682852"/>
              <a:gd name="connsiteY2155" fmla="*/ 2378774 h 3679694"/>
              <a:gd name="connsiteX2156" fmla="*/ 389950 w 8682852"/>
              <a:gd name="connsiteY2156" fmla="*/ 2363234 h 3679694"/>
              <a:gd name="connsiteX2157" fmla="*/ 413255 w 8682852"/>
              <a:gd name="connsiteY2157" fmla="*/ 2351578 h 3679694"/>
              <a:gd name="connsiteX2158" fmla="*/ 432676 w 8682852"/>
              <a:gd name="connsiteY2158" fmla="*/ 2343808 h 3679694"/>
              <a:gd name="connsiteX2159" fmla="*/ 448213 w 8682852"/>
              <a:gd name="connsiteY2159" fmla="*/ 2336037 h 3679694"/>
              <a:gd name="connsiteX2160" fmla="*/ 463751 w 8682852"/>
              <a:gd name="connsiteY2160" fmla="*/ 2328267 h 3679694"/>
              <a:gd name="connsiteX2161" fmla="*/ 483172 w 8682852"/>
              <a:gd name="connsiteY2161" fmla="*/ 2312726 h 3679694"/>
              <a:gd name="connsiteX2162" fmla="*/ 506477 w 8682852"/>
              <a:gd name="connsiteY2162" fmla="*/ 2297185 h 3679694"/>
              <a:gd name="connsiteX2163" fmla="*/ 564741 w 8682852"/>
              <a:gd name="connsiteY2163" fmla="*/ 2273874 h 3679694"/>
              <a:gd name="connsiteX2164" fmla="*/ 580278 w 8682852"/>
              <a:gd name="connsiteY2164" fmla="*/ 2262218 h 3679694"/>
              <a:gd name="connsiteX2165" fmla="*/ 595816 w 8682852"/>
              <a:gd name="connsiteY2165" fmla="*/ 2258333 h 3679694"/>
              <a:gd name="connsiteX2166" fmla="*/ 607468 w 8682852"/>
              <a:gd name="connsiteY2166" fmla="*/ 2250563 h 3679694"/>
              <a:gd name="connsiteX2167" fmla="*/ 623005 w 8682852"/>
              <a:gd name="connsiteY2167" fmla="*/ 2242793 h 3679694"/>
              <a:gd name="connsiteX2168" fmla="*/ 642427 w 8682852"/>
              <a:gd name="connsiteY2168" fmla="*/ 2235022 h 3679694"/>
              <a:gd name="connsiteX2169" fmla="*/ 692922 w 8682852"/>
              <a:gd name="connsiteY2169" fmla="*/ 2203941 h 3679694"/>
              <a:gd name="connsiteX2170" fmla="*/ 696806 w 8682852"/>
              <a:gd name="connsiteY2170" fmla="*/ 2207826 h 3679694"/>
              <a:gd name="connsiteX2171" fmla="*/ 708459 w 8682852"/>
              <a:gd name="connsiteY2171" fmla="*/ 2207826 h 3679694"/>
              <a:gd name="connsiteX2172" fmla="*/ 712343 w 8682852"/>
              <a:gd name="connsiteY2172" fmla="*/ 2200055 h 3679694"/>
              <a:gd name="connsiteX2173" fmla="*/ 685154 w 8682852"/>
              <a:gd name="connsiteY2173" fmla="*/ 2200055 h 3679694"/>
              <a:gd name="connsiteX2174" fmla="*/ 657964 w 8682852"/>
              <a:gd name="connsiteY2174" fmla="*/ 2203941 h 3679694"/>
              <a:gd name="connsiteX2175" fmla="*/ 630774 w 8682852"/>
              <a:gd name="connsiteY2175" fmla="*/ 2211711 h 3679694"/>
              <a:gd name="connsiteX2176" fmla="*/ 595816 w 8682852"/>
              <a:gd name="connsiteY2176" fmla="*/ 2227252 h 3679694"/>
              <a:gd name="connsiteX2177" fmla="*/ 568626 w 8682852"/>
              <a:gd name="connsiteY2177" fmla="*/ 2238907 h 3679694"/>
              <a:gd name="connsiteX2178" fmla="*/ 549204 w 8682852"/>
              <a:gd name="connsiteY2178" fmla="*/ 2250563 h 3679694"/>
              <a:gd name="connsiteX2179" fmla="*/ 537552 w 8682852"/>
              <a:gd name="connsiteY2179" fmla="*/ 2254448 h 3679694"/>
              <a:gd name="connsiteX2180" fmla="*/ 525899 w 8682852"/>
              <a:gd name="connsiteY2180" fmla="*/ 2262218 h 3679694"/>
              <a:gd name="connsiteX2181" fmla="*/ 502593 w 8682852"/>
              <a:gd name="connsiteY2181" fmla="*/ 2273874 h 3679694"/>
              <a:gd name="connsiteX2182" fmla="*/ 471519 w 8682852"/>
              <a:gd name="connsiteY2182" fmla="*/ 2293300 h 3679694"/>
              <a:gd name="connsiteX2183" fmla="*/ 444329 w 8682852"/>
              <a:gd name="connsiteY2183" fmla="*/ 2304956 h 3679694"/>
              <a:gd name="connsiteX2184" fmla="*/ 436561 w 8682852"/>
              <a:gd name="connsiteY2184" fmla="*/ 2308841 h 3679694"/>
              <a:gd name="connsiteX2185" fmla="*/ 327801 w 8682852"/>
              <a:gd name="connsiteY2185" fmla="*/ 2367119 h 3679694"/>
              <a:gd name="connsiteX2186" fmla="*/ 327801 w 8682852"/>
              <a:gd name="connsiteY2186" fmla="*/ 2359348 h 3679694"/>
              <a:gd name="connsiteX2187" fmla="*/ 343338 w 8682852"/>
              <a:gd name="connsiteY2187" fmla="*/ 2347693 h 3679694"/>
              <a:gd name="connsiteX2188" fmla="*/ 354991 w 8682852"/>
              <a:gd name="connsiteY2188" fmla="*/ 2339922 h 3679694"/>
              <a:gd name="connsiteX2189" fmla="*/ 389950 w 8682852"/>
              <a:gd name="connsiteY2189" fmla="*/ 2320496 h 3679694"/>
              <a:gd name="connsiteX2190" fmla="*/ 424908 w 8682852"/>
              <a:gd name="connsiteY2190" fmla="*/ 2304956 h 3679694"/>
              <a:gd name="connsiteX2191" fmla="*/ 436561 w 8682852"/>
              <a:gd name="connsiteY2191" fmla="*/ 2297185 h 3679694"/>
              <a:gd name="connsiteX2192" fmla="*/ 459866 w 8682852"/>
              <a:gd name="connsiteY2192" fmla="*/ 2285530 h 3679694"/>
              <a:gd name="connsiteX2193" fmla="*/ 533667 w 8682852"/>
              <a:gd name="connsiteY2193" fmla="*/ 2246678 h 3679694"/>
              <a:gd name="connsiteX2194" fmla="*/ 545320 w 8682852"/>
              <a:gd name="connsiteY2194" fmla="*/ 2238907 h 3679694"/>
              <a:gd name="connsiteX2195" fmla="*/ 545320 w 8682852"/>
              <a:gd name="connsiteY2195" fmla="*/ 2231137 h 3679694"/>
              <a:gd name="connsiteX2196" fmla="*/ 541436 w 8682852"/>
              <a:gd name="connsiteY2196" fmla="*/ 2223367 h 3679694"/>
              <a:gd name="connsiteX2197" fmla="*/ 533667 w 8682852"/>
              <a:gd name="connsiteY2197" fmla="*/ 2211711 h 3679694"/>
              <a:gd name="connsiteX2198" fmla="*/ 537552 w 8682852"/>
              <a:gd name="connsiteY2198" fmla="*/ 2200055 h 3679694"/>
              <a:gd name="connsiteX2199" fmla="*/ 549204 w 8682852"/>
              <a:gd name="connsiteY2199" fmla="*/ 2192285 h 3679694"/>
              <a:gd name="connsiteX2200" fmla="*/ 556973 w 8682852"/>
              <a:gd name="connsiteY2200" fmla="*/ 2188400 h 3679694"/>
              <a:gd name="connsiteX2201" fmla="*/ 611353 w 8682852"/>
              <a:gd name="connsiteY2201" fmla="*/ 2157318 h 3679694"/>
              <a:gd name="connsiteX2202" fmla="*/ 673501 w 8682852"/>
              <a:gd name="connsiteY2202" fmla="*/ 2126237 h 3679694"/>
              <a:gd name="connsiteX2203" fmla="*/ 700691 w 8682852"/>
              <a:gd name="connsiteY2203" fmla="*/ 2114581 h 3679694"/>
              <a:gd name="connsiteX2204" fmla="*/ 758955 w 8682852"/>
              <a:gd name="connsiteY2204" fmla="*/ 2079614 h 3679694"/>
              <a:gd name="connsiteX2205" fmla="*/ 766723 w 8682852"/>
              <a:gd name="connsiteY2205" fmla="*/ 2067959 h 3679694"/>
              <a:gd name="connsiteX2206" fmla="*/ 755070 w 8682852"/>
              <a:gd name="connsiteY2206" fmla="*/ 2060188 h 3679694"/>
              <a:gd name="connsiteX2207" fmla="*/ 747302 w 8682852"/>
              <a:gd name="connsiteY2207" fmla="*/ 2048533 h 3679694"/>
              <a:gd name="connsiteX2208" fmla="*/ 700691 w 8682852"/>
              <a:gd name="connsiteY2208" fmla="*/ 2067959 h 3679694"/>
              <a:gd name="connsiteX2209" fmla="*/ 595816 w 8682852"/>
              <a:gd name="connsiteY2209" fmla="*/ 2122351 h 3679694"/>
              <a:gd name="connsiteX2210" fmla="*/ 568626 w 8682852"/>
              <a:gd name="connsiteY2210" fmla="*/ 2137892 h 3679694"/>
              <a:gd name="connsiteX2211" fmla="*/ 545320 w 8682852"/>
              <a:gd name="connsiteY2211" fmla="*/ 2149548 h 3679694"/>
              <a:gd name="connsiteX2212" fmla="*/ 525899 w 8682852"/>
              <a:gd name="connsiteY2212" fmla="*/ 2153433 h 3679694"/>
              <a:gd name="connsiteX2213" fmla="*/ 502593 w 8682852"/>
              <a:gd name="connsiteY2213" fmla="*/ 2168974 h 3679694"/>
              <a:gd name="connsiteX2214" fmla="*/ 444329 w 8682852"/>
              <a:gd name="connsiteY2214" fmla="*/ 2203941 h 3679694"/>
              <a:gd name="connsiteX2215" fmla="*/ 413255 w 8682852"/>
              <a:gd name="connsiteY2215" fmla="*/ 2215596 h 3679694"/>
              <a:gd name="connsiteX2216" fmla="*/ 397718 w 8682852"/>
              <a:gd name="connsiteY2216" fmla="*/ 2223367 h 3679694"/>
              <a:gd name="connsiteX2217" fmla="*/ 374412 w 8682852"/>
              <a:gd name="connsiteY2217" fmla="*/ 2235022 h 3679694"/>
              <a:gd name="connsiteX2218" fmla="*/ 292843 w 8682852"/>
              <a:gd name="connsiteY2218" fmla="*/ 2285530 h 3679694"/>
              <a:gd name="connsiteX2219" fmla="*/ 288959 w 8682852"/>
              <a:gd name="connsiteY2219" fmla="*/ 2266104 h 3679694"/>
              <a:gd name="connsiteX2220" fmla="*/ 308380 w 8682852"/>
              <a:gd name="connsiteY2220" fmla="*/ 2258333 h 3679694"/>
              <a:gd name="connsiteX2221" fmla="*/ 323917 w 8682852"/>
              <a:gd name="connsiteY2221" fmla="*/ 2250563 h 3679694"/>
              <a:gd name="connsiteX2222" fmla="*/ 327801 w 8682852"/>
              <a:gd name="connsiteY2222" fmla="*/ 2246678 h 3679694"/>
              <a:gd name="connsiteX2223" fmla="*/ 335570 w 8682852"/>
              <a:gd name="connsiteY2223" fmla="*/ 2242793 h 3679694"/>
              <a:gd name="connsiteX2224" fmla="*/ 354991 w 8682852"/>
              <a:gd name="connsiteY2224" fmla="*/ 2227252 h 3679694"/>
              <a:gd name="connsiteX2225" fmla="*/ 389950 w 8682852"/>
              <a:gd name="connsiteY2225" fmla="*/ 2207826 h 3679694"/>
              <a:gd name="connsiteX2226" fmla="*/ 432676 w 8682852"/>
              <a:gd name="connsiteY2226" fmla="*/ 2184515 h 3679694"/>
              <a:gd name="connsiteX2227" fmla="*/ 498709 w 8682852"/>
              <a:gd name="connsiteY2227" fmla="*/ 2149548 h 3679694"/>
              <a:gd name="connsiteX2228" fmla="*/ 545320 w 8682852"/>
              <a:gd name="connsiteY2228" fmla="*/ 2126237 h 3679694"/>
              <a:gd name="connsiteX2229" fmla="*/ 564741 w 8682852"/>
              <a:gd name="connsiteY2229" fmla="*/ 2114581 h 3679694"/>
              <a:gd name="connsiteX2230" fmla="*/ 580278 w 8682852"/>
              <a:gd name="connsiteY2230" fmla="*/ 2106811 h 3679694"/>
              <a:gd name="connsiteX2231" fmla="*/ 603584 w 8682852"/>
              <a:gd name="connsiteY2231" fmla="*/ 2091270 h 3679694"/>
              <a:gd name="connsiteX2232" fmla="*/ 630774 w 8682852"/>
              <a:gd name="connsiteY2232" fmla="*/ 2079614 h 3679694"/>
              <a:gd name="connsiteX2233" fmla="*/ 685154 w 8682852"/>
              <a:gd name="connsiteY2233" fmla="*/ 2052418 h 3679694"/>
              <a:gd name="connsiteX2234" fmla="*/ 716228 w 8682852"/>
              <a:gd name="connsiteY2234" fmla="*/ 2040762 h 3679694"/>
              <a:gd name="connsiteX2235" fmla="*/ 735649 w 8682852"/>
              <a:gd name="connsiteY2235" fmla="*/ 2029107 h 3679694"/>
              <a:gd name="connsiteX2236" fmla="*/ 786144 w 8682852"/>
              <a:gd name="connsiteY2236" fmla="*/ 2001910 h 3679694"/>
              <a:gd name="connsiteX2237" fmla="*/ 840524 w 8682852"/>
              <a:gd name="connsiteY2237" fmla="*/ 1978599 h 3679694"/>
              <a:gd name="connsiteX2238" fmla="*/ 856061 w 8682852"/>
              <a:gd name="connsiteY2238" fmla="*/ 1970829 h 3679694"/>
              <a:gd name="connsiteX2239" fmla="*/ 894904 w 8682852"/>
              <a:gd name="connsiteY2239" fmla="*/ 1947518 h 3679694"/>
              <a:gd name="connsiteX2240" fmla="*/ 887135 w 8682852"/>
              <a:gd name="connsiteY2240" fmla="*/ 1943632 h 3679694"/>
              <a:gd name="connsiteX2241" fmla="*/ 879367 w 8682852"/>
              <a:gd name="connsiteY2241" fmla="*/ 1939747 h 3679694"/>
              <a:gd name="connsiteX2242" fmla="*/ 840524 w 8682852"/>
              <a:gd name="connsiteY2242" fmla="*/ 1939747 h 3679694"/>
              <a:gd name="connsiteX2243" fmla="*/ 817218 w 8682852"/>
              <a:gd name="connsiteY2243" fmla="*/ 1947518 h 3679694"/>
              <a:gd name="connsiteX2244" fmla="*/ 821103 w 8682852"/>
              <a:gd name="connsiteY2244" fmla="*/ 1943632 h 3679694"/>
              <a:gd name="connsiteX2245" fmla="*/ 828871 w 8682852"/>
              <a:gd name="connsiteY2245" fmla="*/ 1935862 h 3679694"/>
              <a:gd name="connsiteX2246" fmla="*/ 891020 w 8682852"/>
              <a:gd name="connsiteY2246" fmla="*/ 1908666 h 3679694"/>
              <a:gd name="connsiteX2247" fmla="*/ 918209 w 8682852"/>
              <a:gd name="connsiteY2247" fmla="*/ 1893125 h 3679694"/>
              <a:gd name="connsiteX2248" fmla="*/ 976474 w 8682852"/>
              <a:gd name="connsiteY2248" fmla="*/ 1869814 h 3679694"/>
              <a:gd name="connsiteX2249" fmla="*/ 992010 w 8682852"/>
              <a:gd name="connsiteY2249" fmla="*/ 1862043 h 3679694"/>
              <a:gd name="connsiteX2250" fmla="*/ 1046390 w 8682852"/>
              <a:gd name="connsiteY2250" fmla="*/ 1834847 h 3679694"/>
              <a:gd name="connsiteX2251" fmla="*/ 1077464 w 8682852"/>
              <a:gd name="connsiteY2251" fmla="*/ 1823191 h 3679694"/>
              <a:gd name="connsiteX2252" fmla="*/ 1104654 w 8682852"/>
              <a:gd name="connsiteY2252" fmla="*/ 1807650 h 3679694"/>
              <a:gd name="connsiteX2253" fmla="*/ 1127959 w 8682852"/>
              <a:gd name="connsiteY2253" fmla="*/ 1795995 h 3679694"/>
              <a:gd name="connsiteX2254" fmla="*/ 1143497 w 8682852"/>
              <a:gd name="connsiteY2254" fmla="*/ 1784339 h 3679694"/>
              <a:gd name="connsiteX2255" fmla="*/ 1143497 w 8682852"/>
              <a:gd name="connsiteY2255" fmla="*/ 1776569 h 3679694"/>
              <a:gd name="connsiteX2256" fmla="*/ 1081349 w 8682852"/>
              <a:gd name="connsiteY2256" fmla="*/ 1803765 h 3679694"/>
              <a:gd name="connsiteX2257" fmla="*/ 1069696 w 8682852"/>
              <a:gd name="connsiteY2257" fmla="*/ 1807650 h 3679694"/>
              <a:gd name="connsiteX2258" fmla="*/ 1046390 w 8682852"/>
              <a:gd name="connsiteY2258" fmla="*/ 1819306 h 3679694"/>
              <a:gd name="connsiteX2259" fmla="*/ 1023084 w 8682852"/>
              <a:gd name="connsiteY2259" fmla="*/ 1827076 h 3679694"/>
              <a:gd name="connsiteX2260" fmla="*/ 992010 w 8682852"/>
              <a:gd name="connsiteY2260" fmla="*/ 1842617 h 3679694"/>
              <a:gd name="connsiteX2261" fmla="*/ 945399 w 8682852"/>
              <a:gd name="connsiteY2261" fmla="*/ 1862043 h 3679694"/>
              <a:gd name="connsiteX2262" fmla="*/ 914325 w 8682852"/>
              <a:gd name="connsiteY2262" fmla="*/ 1877584 h 3679694"/>
              <a:gd name="connsiteX2263" fmla="*/ 906557 w 8682852"/>
              <a:gd name="connsiteY2263" fmla="*/ 1877584 h 3679694"/>
              <a:gd name="connsiteX2264" fmla="*/ 894904 w 8682852"/>
              <a:gd name="connsiteY2264" fmla="*/ 1877584 h 3679694"/>
              <a:gd name="connsiteX2265" fmla="*/ 863830 w 8682852"/>
              <a:gd name="connsiteY2265" fmla="*/ 1893125 h 3679694"/>
              <a:gd name="connsiteX2266" fmla="*/ 840524 w 8682852"/>
              <a:gd name="connsiteY2266" fmla="*/ 1904780 h 3679694"/>
              <a:gd name="connsiteX2267" fmla="*/ 828871 w 8682852"/>
              <a:gd name="connsiteY2267" fmla="*/ 1912551 h 3679694"/>
              <a:gd name="connsiteX2268" fmla="*/ 790029 w 8682852"/>
              <a:gd name="connsiteY2268" fmla="*/ 1928092 h 3679694"/>
              <a:gd name="connsiteX2269" fmla="*/ 743417 w 8682852"/>
              <a:gd name="connsiteY2269" fmla="*/ 1947518 h 3679694"/>
              <a:gd name="connsiteX2270" fmla="*/ 720112 w 8682852"/>
              <a:gd name="connsiteY2270" fmla="*/ 1959173 h 3679694"/>
              <a:gd name="connsiteX2271" fmla="*/ 681269 w 8682852"/>
              <a:gd name="connsiteY2271" fmla="*/ 1978599 h 3679694"/>
              <a:gd name="connsiteX2272" fmla="*/ 673501 w 8682852"/>
              <a:gd name="connsiteY2272" fmla="*/ 1982484 h 3679694"/>
              <a:gd name="connsiteX2273" fmla="*/ 514246 w 8682852"/>
              <a:gd name="connsiteY2273" fmla="*/ 2064073 h 3679694"/>
              <a:gd name="connsiteX2274" fmla="*/ 502593 w 8682852"/>
              <a:gd name="connsiteY2274" fmla="*/ 2060188 h 3679694"/>
              <a:gd name="connsiteX2275" fmla="*/ 510362 w 8682852"/>
              <a:gd name="connsiteY2275" fmla="*/ 2056303 h 3679694"/>
              <a:gd name="connsiteX2276" fmla="*/ 525899 w 8682852"/>
              <a:gd name="connsiteY2276" fmla="*/ 2048533 h 3679694"/>
              <a:gd name="connsiteX2277" fmla="*/ 564741 w 8682852"/>
              <a:gd name="connsiteY2277" fmla="*/ 2025221 h 3679694"/>
              <a:gd name="connsiteX2278" fmla="*/ 611353 w 8682852"/>
              <a:gd name="connsiteY2278" fmla="*/ 2001910 h 3679694"/>
              <a:gd name="connsiteX2279" fmla="*/ 665732 w 8682852"/>
              <a:gd name="connsiteY2279" fmla="*/ 1970829 h 3679694"/>
              <a:gd name="connsiteX2280" fmla="*/ 793913 w 8682852"/>
              <a:gd name="connsiteY2280" fmla="*/ 1912551 h 3679694"/>
              <a:gd name="connsiteX2281" fmla="*/ 821103 w 8682852"/>
              <a:gd name="connsiteY2281" fmla="*/ 1900895 h 3679694"/>
              <a:gd name="connsiteX2282" fmla="*/ 844408 w 8682852"/>
              <a:gd name="connsiteY2282" fmla="*/ 1885354 h 3679694"/>
              <a:gd name="connsiteX2283" fmla="*/ 848293 w 8682852"/>
              <a:gd name="connsiteY2283" fmla="*/ 1881469 h 3679694"/>
              <a:gd name="connsiteX2284" fmla="*/ 914325 w 8682852"/>
              <a:gd name="connsiteY2284" fmla="*/ 1846502 h 3679694"/>
              <a:gd name="connsiteX2285" fmla="*/ 929862 w 8682852"/>
              <a:gd name="connsiteY2285" fmla="*/ 1838732 h 3679694"/>
              <a:gd name="connsiteX2286" fmla="*/ 933746 w 8682852"/>
              <a:gd name="connsiteY2286" fmla="*/ 1834847 h 3679694"/>
              <a:gd name="connsiteX2287" fmla="*/ 949283 w 8682852"/>
              <a:gd name="connsiteY2287" fmla="*/ 1830962 h 3679694"/>
              <a:gd name="connsiteX2288" fmla="*/ 968705 w 8682852"/>
              <a:gd name="connsiteY2288" fmla="*/ 1819306 h 3679694"/>
              <a:gd name="connsiteX2289" fmla="*/ 984242 w 8682852"/>
              <a:gd name="connsiteY2289" fmla="*/ 1811536 h 3679694"/>
              <a:gd name="connsiteX2290" fmla="*/ 992010 w 8682852"/>
              <a:gd name="connsiteY2290" fmla="*/ 1795995 h 3679694"/>
              <a:gd name="connsiteX2291" fmla="*/ 918209 w 8682852"/>
              <a:gd name="connsiteY2291" fmla="*/ 1819306 h 3679694"/>
              <a:gd name="connsiteX2292" fmla="*/ 883251 w 8682852"/>
              <a:gd name="connsiteY2292" fmla="*/ 1830962 h 3679694"/>
              <a:gd name="connsiteX2293" fmla="*/ 859945 w 8682852"/>
              <a:gd name="connsiteY2293" fmla="*/ 1846502 h 3679694"/>
              <a:gd name="connsiteX2294" fmla="*/ 840524 w 8682852"/>
              <a:gd name="connsiteY2294" fmla="*/ 1846502 h 3679694"/>
              <a:gd name="connsiteX2295" fmla="*/ 836640 w 8682852"/>
              <a:gd name="connsiteY2295" fmla="*/ 1842617 h 3679694"/>
              <a:gd name="connsiteX2296" fmla="*/ 778376 w 8682852"/>
              <a:gd name="connsiteY2296" fmla="*/ 1877584 h 3679694"/>
              <a:gd name="connsiteX2297" fmla="*/ 739533 w 8682852"/>
              <a:gd name="connsiteY2297" fmla="*/ 1893125 h 3679694"/>
              <a:gd name="connsiteX2298" fmla="*/ 708459 w 8682852"/>
              <a:gd name="connsiteY2298" fmla="*/ 1908666 h 3679694"/>
              <a:gd name="connsiteX2299" fmla="*/ 696806 w 8682852"/>
              <a:gd name="connsiteY2299" fmla="*/ 1916436 h 3679694"/>
              <a:gd name="connsiteX2300" fmla="*/ 650195 w 8682852"/>
              <a:gd name="connsiteY2300" fmla="*/ 1935862 h 3679694"/>
              <a:gd name="connsiteX2301" fmla="*/ 615237 w 8682852"/>
              <a:gd name="connsiteY2301" fmla="*/ 1943632 h 3679694"/>
              <a:gd name="connsiteX2302" fmla="*/ 654079 w 8682852"/>
              <a:gd name="connsiteY2302" fmla="*/ 1920321 h 3679694"/>
              <a:gd name="connsiteX2303" fmla="*/ 661848 w 8682852"/>
              <a:gd name="connsiteY2303" fmla="*/ 1912551 h 3679694"/>
              <a:gd name="connsiteX2304" fmla="*/ 681269 w 8682852"/>
              <a:gd name="connsiteY2304" fmla="*/ 1900895 h 3679694"/>
              <a:gd name="connsiteX2305" fmla="*/ 704575 w 8682852"/>
              <a:gd name="connsiteY2305" fmla="*/ 1885354 h 3679694"/>
              <a:gd name="connsiteX2306" fmla="*/ 758955 w 8682852"/>
              <a:gd name="connsiteY2306" fmla="*/ 1854273 h 3679694"/>
              <a:gd name="connsiteX2307" fmla="*/ 840524 w 8682852"/>
              <a:gd name="connsiteY2307" fmla="*/ 1811536 h 3679694"/>
              <a:gd name="connsiteX2308" fmla="*/ 859945 w 8682852"/>
              <a:gd name="connsiteY2308" fmla="*/ 1803765 h 3679694"/>
              <a:gd name="connsiteX2309" fmla="*/ 871598 w 8682852"/>
              <a:gd name="connsiteY2309" fmla="*/ 1788224 h 3679694"/>
              <a:gd name="connsiteX2310" fmla="*/ 879367 w 8682852"/>
              <a:gd name="connsiteY2310" fmla="*/ 1776569 h 3679694"/>
              <a:gd name="connsiteX2311" fmla="*/ 902672 w 8682852"/>
              <a:gd name="connsiteY2311" fmla="*/ 1753258 h 3679694"/>
              <a:gd name="connsiteX2312" fmla="*/ 887135 w 8682852"/>
              <a:gd name="connsiteY2312" fmla="*/ 1757143 h 3679694"/>
              <a:gd name="connsiteX2313" fmla="*/ 856061 w 8682852"/>
              <a:gd name="connsiteY2313" fmla="*/ 1764913 h 3679694"/>
              <a:gd name="connsiteX2314" fmla="*/ 809450 w 8682852"/>
              <a:gd name="connsiteY2314" fmla="*/ 1784339 h 3679694"/>
              <a:gd name="connsiteX2315" fmla="*/ 801681 w 8682852"/>
              <a:gd name="connsiteY2315" fmla="*/ 1784339 h 3679694"/>
              <a:gd name="connsiteX2316" fmla="*/ 786144 w 8682852"/>
              <a:gd name="connsiteY2316" fmla="*/ 1792110 h 3679694"/>
              <a:gd name="connsiteX2317" fmla="*/ 766723 w 8682852"/>
              <a:gd name="connsiteY2317" fmla="*/ 1803765 h 3679694"/>
              <a:gd name="connsiteX2318" fmla="*/ 716228 w 8682852"/>
              <a:gd name="connsiteY2318" fmla="*/ 1819306 h 3679694"/>
              <a:gd name="connsiteX2319" fmla="*/ 654079 w 8682852"/>
              <a:gd name="connsiteY2319" fmla="*/ 1850388 h 3679694"/>
              <a:gd name="connsiteX2320" fmla="*/ 599700 w 8682852"/>
              <a:gd name="connsiteY2320" fmla="*/ 1873699 h 3679694"/>
              <a:gd name="connsiteX2321" fmla="*/ 568626 w 8682852"/>
              <a:gd name="connsiteY2321" fmla="*/ 1889240 h 3679694"/>
              <a:gd name="connsiteX2322" fmla="*/ 463751 w 8682852"/>
              <a:gd name="connsiteY2322" fmla="*/ 1939747 h 3679694"/>
              <a:gd name="connsiteX2323" fmla="*/ 432676 w 8682852"/>
              <a:gd name="connsiteY2323" fmla="*/ 1951403 h 3679694"/>
              <a:gd name="connsiteX2324" fmla="*/ 405487 w 8682852"/>
              <a:gd name="connsiteY2324" fmla="*/ 1959173 h 3679694"/>
              <a:gd name="connsiteX2325" fmla="*/ 378297 w 8682852"/>
              <a:gd name="connsiteY2325" fmla="*/ 1974714 h 3679694"/>
              <a:gd name="connsiteX2326" fmla="*/ 366644 w 8682852"/>
              <a:gd name="connsiteY2326" fmla="*/ 1978599 h 3679694"/>
              <a:gd name="connsiteX2327" fmla="*/ 370528 w 8682852"/>
              <a:gd name="connsiteY2327" fmla="*/ 1966944 h 3679694"/>
              <a:gd name="connsiteX2328" fmla="*/ 452098 w 8682852"/>
              <a:gd name="connsiteY2328" fmla="*/ 1916436 h 3679694"/>
              <a:gd name="connsiteX2329" fmla="*/ 467635 w 8682852"/>
              <a:gd name="connsiteY2329" fmla="*/ 1908666 h 3679694"/>
              <a:gd name="connsiteX2330" fmla="*/ 479288 w 8682852"/>
              <a:gd name="connsiteY2330" fmla="*/ 1900895 h 3679694"/>
              <a:gd name="connsiteX2331" fmla="*/ 502593 w 8682852"/>
              <a:gd name="connsiteY2331" fmla="*/ 1889240 h 3679694"/>
              <a:gd name="connsiteX2332" fmla="*/ 525899 w 8682852"/>
              <a:gd name="connsiteY2332" fmla="*/ 1873699 h 3679694"/>
              <a:gd name="connsiteX2333" fmla="*/ 553089 w 8682852"/>
              <a:gd name="connsiteY2333" fmla="*/ 1846502 h 3679694"/>
              <a:gd name="connsiteX2334" fmla="*/ 580278 w 8682852"/>
              <a:gd name="connsiteY2334" fmla="*/ 1827076 h 3679694"/>
              <a:gd name="connsiteX2335" fmla="*/ 607468 w 8682852"/>
              <a:gd name="connsiteY2335" fmla="*/ 1819306 h 3679694"/>
              <a:gd name="connsiteX2336" fmla="*/ 615237 w 8682852"/>
              <a:gd name="connsiteY2336" fmla="*/ 1815421 h 3679694"/>
              <a:gd name="connsiteX2337" fmla="*/ 626890 w 8682852"/>
              <a:gd name="connsiteY2337" fmla="*/ 1807650 h 3679694"/>
              <a:gd name="connsiteX2338" fmla="*/ 685154 w 8682852"/>
              <a:gd name="connsiteY2338" fmla="*/ 1776569 h 3679694"/>
              <a:gd name="connsiteX2339" fmla="*/ 692922 w 8682852"/>
              <a:gd name="connsiteY2339" fmla="*/ 1761028 h 3679694"/>
              <a:gd name="connsiteX2340" fmla="*/ 650195 w 8682852"/>
              <a:gd name="connsiteY2340" fmla="*/ 1768798 h 3679694"/>
              <a:gd name="connsiteX2341" fmla="*/ 607468 w 8682852"/>
              <a:gd name="connsiteY2341" fmla="*/ 1788224 h 3679694"/>
              <a:gd name="connsiteX2342" fmla="*/ 572510 w 8682852"/>
              <a:gd name="connsiteY2342" fmla="*/ 1795995 h 3679694"/>
              <a:gd name="connsiteX2343" fmla="*/ 560857 w 8682852"/>
              <a:gd name="connsiteY2343" fmla="*/ 1792110 h 3679694"/>
              <a:gd name="connsiteX2344" fmla="*/ 560857 w 8682852"/>
              <a:gd name="connsiteY2344" fmla="*/ 1772684 h 3679694"/>
              <a:gd name="connsiteX2345" fmla="*/ 591931 w 8682852"/>
              <a:gd name="connsiteY2345" fmla="*/ 1741602 h 3679694"/>
              <a:gd name="connsiteX2346" fmla="*/ 626890 w 8682852"/>
              <a:gd name="connsiteY2346" fmla="*/ 1718291 h 3679694"/>
              <a:gd name="connsiteX2347" fmla="*/ 623005 w 8682852"/>
              <a:gd name="connsiteY2347" fmla="*/ 1710520 h 3679694"/>
              <a:gd name="connsiteX2348" fmla="*/ 588047 w 8682852"/>
              <a:gd name="connsiteY2348" fmla="*/ 1726061 h 3679694"/>
              <a:gd name="connsiteX2349" fmla="*/ 584163 w 8682852"/>
              <a:gd name="connsiteY2349" fmla="*/ 1718291 h 3679694"/>
              <a:gd name="connsiteX2350" fmla="*/ 638542 w 8682852"/>
              <a:gd name="connsiteY2350" fmla="*/ 1691094 h 3679694"/>
              <a:gd name="connsiteX2351" fmla="*/ 654079 w 8682852"/>
              <a:gd name="connsiteY2351" fmla="*/ 1679439 h 3679694"/>
              <a:gd name="connsiteX2352" fmla="*/ 723996 w 8682852"/>
              <a:gd name="connsiteY2352" fmla="*/ 1652242 h 3679694"/>
              <a:gd name="connsiteX2353" fmla="*/ 770607 w 8682852"/>
              <a:gd name="connsiteY2353" fmla="*/ 1628931 h 3679694"/>
              <a:gd name="connsiteX2354" fmla="*/ 790029 w 8682852"/>
              <a:gd name="connsiteY2354" fmla="*/ 1617276 h 3679694"/>
              <a:gd name="connsiteX2355" fmla="*/ 801681 w 8682852"/>
              <a:gd name="connsiteY2355" fmla="*/ 1609505 h 3679694"/>
              <a:gd name="connsiteX2356" fmla="*/ 809450 w 8682852"/>
              <a:gd name="connsiteY2356" fmla="*/ 1605620 h 3679694"/>
              <a:gd name="connsiteX2357" fmla="*/ 817218 w 8682852"/>
              <a:gd name="connsiteY2357" fmla="*/ 1601735 h 3679694"/>
              <a:gd name="connsiteX2358" fmla="*/ 832756 w 8682852"/>
              <a:gd name="connsiteY2358" fmla="*/ 1590079 h 3679694"/>
              <a:gd name="connsiteX2359" fmla="*/ 871598 w 8682852"/>
              <a:gd name="connsiteY2359" fmla="*/ 1574539 h 3679694"/>
              <a:gd name="connsiteX2360" fmla="*/ 906557 w 8682852"/>
              <a:gd name="connsiteY2360" fmla="*/ 1558998 h 3679694"/>
              <a:gd name="connsiteX2361" fmla="*/ 922094 w 8682852"/>
              <a:gd name="connsiteY2361" fmla="*/ 1551227 h 3679694"/>
              <a:gd name="connsiteX2362" fmla="*/ 929862 w 8682852"/>
              <a:gd name="connsiteY2362" fmla="*/ 1543457 h 3679694"/>
              <a:gd name="connsiteX2363" fmla="*/ 941515 w 8682852"/>
              <a:gd name="connsiteY2363" fmla="*/ 1531801 h 3679694"/>
              <a:gd name="connsiteX2364" fmla="*/ 960936 w 8682852"/>
              <a:gd name="connsiteY2364" fmla="*/ 1512375 h 3679694"/>
              <a:gd name="connsiteX2365" fmla="*/ 976474 w 8682852"/>
              <a:gd name="connsiteY2365" fmla="*/ 1500720 h 3679694"/>
              <a:gd name="connsiteX2366" fmla="*/ 988126 w 8682852"/>
              <a:gd name="connsiteY2366" fmla="*/ 1492949 h 3679694"/>
              <a:gd name="connsiteX2367" fmla="*/ 1073580 w 8682852"/>
              <a:gd name="connsiteY2367" fmla="*/ 1457983 h 3679694"/>
              <a:gd name="connsiteX2368" fmla="*/ 1100770 w 8682852"/>
              <a:gd name="connsiteY2368" fmla="*/ 1446327 h 3679694"/>
              <a:gd name="connsiteX2369" fmla="*/ 1139613 w 8682852"/>
              <a:gd name="connsiteY2369" fmla="*/ 1430786 h 3679694"/>
              <a:gd name="connsiteX2370" fmla="*/ 1182340 w 8682852"/>
              <a:gd name="connsiteY2370" fmla="*/ 1411360 h 3679694"/>
              <a:gd name="connsiteX2371" fmla="*/ 1190108 w 8682852"/>
              <a:gd name="connsiteY2371" fmla="*/ 1407475 h 3679694"/>
              <a:gd name="connsiteX2372" fmla="*/ 1232835 w 8682852"/>
              <a:gd name="connsiteY2372" fmla="*/ 1388049 h 3679694"/>
              <a:gd name="connsiteX2373" fmla="*/ 1248372 w 8682852"/>
              <a:gd name="connsiteY2373" fmla="*/ 1380279 h 3679694"/>
              <a:gd name="connsiteX2374" fmla="*/ 1287214 w 8682852"/>
              <a:gd name="connsiteY2374" fmla="*/ 1353082 h 3679694"/>
              <a:gd name="connsiteX2375" fmla="*/ 1260025 w 8682852"/>
              <a:gd name="connsiteY2375" fmla="*/ 1364738 h 3679694"/>
              <a:gd name="connsiteX2376" fmla="*/ 1232835 w 8682852"/>
              <a:gd name="connsiteY2376" fmla="*/ 1376393 h 3679694"/>
              <a:gd name="connsiteX2377" fmla="*/ 1205645 w 8682852"/>
              <a:gd name="connsiteY2377" fmla="*/ 1384164 h 3679694"/>
              <a:gd name="connsiteX2378" fmla="*/ 1221182 w 8682852"/>
              <a:gd name="connsiteY2378" fmla="*/ 1372508 h 3679694"/>
              <a:gd name="connsiteX2379" fmla="*/ 1244488 w 8682852"/>
              <a:gd name="connsiteY2379" fmla="*/ 1360853 h 3679694"/>
              <a:gd name="connsiteX2380" fmla="*/ 1275562 w 8682852"/>
              <a:gd name="connsiteY2380" fmla="*/ 1349197 h 3679694"/>
              <a:gd name="connsiteX2381" fmla="*/ 1298867 w 8682852"/>
              <a:gd name="connsiteY2381" fmla="*/ 1349197 h 3679694"/>
              <a:gd name="connsiteX2382" fmla="*/ 1310520 w 8682852"/>
              <a:gd name="connsiteY2382" fmla="*/ 1349197 h 3679694"/>
              <a:gd name="connsiteX2383" fmla="*/ 1314404 w 8682852"/>
              <a:gd name="connsiteY2383" fmla="*/ 1337541 h 3679694"/>
              <a:gd name="connsiteX2384" fmla="*/ 1357131 w 8682852"/>
              <a:gd name="connsiteY2384" fmla="*/ 1310345 h 3679694"/>
              <a:gd name="connsiteX2385" fmla="*/ 1423163 w 8682852"/>
              <a:gd name="connsiteY2385" fmla="*/ 1287034 h 3679694"/>
              <a:gd name="connsiteX2386" fmla="*/ 1450354 w 8682852"/>
              <a:gd name="connsiteY2386" fmla="*/ 1275378 h 3679694"/>
              <a:gd name="connsiteX2387" fmla="*/ 1500849 w 8682852"/>
              <a:gd name="connsiteY2387" fmla="*/ 1252067 h 3679694"/>
              <a:gd name="connsiteX2388" fmla="*/ 1555229 w 8682852"/>
              <a:gd name="connsiteY2388" fmla="*/ 1228756 h 3679694"/>
              <a:gd name="connsiteX2389" fmla="*/ 1605724 w 8682852"/>
              <a:gd name="connsiteY2389" fmla="*/ 1205445 h 3679694"/>
              <a:gd name="connsiteX2390" fmla="*/ 1625146 w 8682852"/>
              <a:gd name="connsiteY2390" fmla="*/ 1193789 h 3679694"/>
              <a:gd name="connsiteX2391" fmla="*/ 1648451 w 8682852"/>
              <a:gd name="connsiteY2391" fmla="*/ 1186019 h 3679694"/>
              <a:gd name="connsiteX2392" fmla="*/ 1660104 w 8682852"/>
              <a:gd name="connsiteY2392" fmla="*/ 1182134 h 3679694"/>
              <a:gd name="connsiteX2393" fmla="*/ 1679525 w 8682852"/>
              <a:gd name="connsiteY2393" fmla="*/ 1178248 h 3679694"/>
              <a:gd name="connsiteX2394" fmla="*/ 1698946 w 8682852"/>
              <a:gd name="connsiteY2394" fmla="*/ 1170478 h 3679694"/>
              <a:gd name="connsiteX2395" fmla="*/ 1722252 w 8682852"/>
              <a:gd name="connsiteY2395" fmla="*/ 1162708 h 3679694"/>
              <a:gd name="connsiteX2396" fmla="*/ 1741673 w 8682852"/>
              <a:gd name="connsiteY2396" fmla="*/ 1151052 h 3679694"/>
              <a:gd name="connsiteX2397" fmla="*/ 1749442 w 8682852"/>
              <a:gd name="connsiteY2397" fmla="*/ 1147167 h 3679694"/>
              <a:gd name="connsiteX2398" fmla="*/ 1753326 w 8682852"/>
              <a:gd name="connsiteY2398" fmla="*/ 1135511 h 3679694"/>
              <a:gd name="connsiteX2399" fmla="*/ 1757211 w 8682852"/>
              <a:gd name="connsiteY2399" fmla="*/ 1119970 h 3679694"/>
              <a:gd name="connsiteX2400" fmla="*/ 1784400 w 8682852"/>
              <a:gd name="connsiteY2400" fmla="*/ 1104430 h 3679694"/>
              <a:gd name="connsiteX2401" fmla="*/ 1803821 w 8682852"/>
              <a:gd name="connsiteY2401" fmla="*/ 1092774 h 3679694"/>
              <a:gd name="connsiteX2402" fmla="*/ 1799937 w 8682852"/>
              <a:gd name="connsiteY2402" fmla="*/ 1092774 h 3679694"/>
              <a:gd name="connsiteX2403" fmla="*/ 1757211 w 8682852"/>
              <a:gd name="connsiteY2403" fmla="*/ 1108315 h 3679694"/>
              <a:gd name="connsiteX2404" fmla="*/ 1737789 w 8682852"/>
              <a:gd name="connsiteY2404" fmla="*/ 1116085 h 3679694"/>
              <a:gd name="connsiteX2405" fmla="*/ 1726136 w 8682852"/>
              <a:gd name="connsiteY2405" fmla="*/ 1119970 h 3679694"/>
              <a:gd name="connsiteX2406" fmla="*/ 1718368 w 8682852"/>
              <a:gd name="connsiteY2406" fmla="*/ 1123856 h 3679694"/>
              <a:gd name="connsiteX2407" fmla="*/ 1706715 w 8682852"/>
              <a:gd name="connsiteY2407" fmla="*/ 1131626 h 3679694"/>
              <a:gd name="connsiteX2408" fmla="*/ 1679525 w 8682852"/>
              <a:gd name="connsiteY2408" fmla="*/ 1139396 h 3679694"/>
              <a:gd name="connsiteX2409" fmla="*/ 1629029 w 8682852"/>
              <a:gd name="connsiteY2409" fmla="*/ 1151052 h 3679694"/>
              <a:gd name="connsiteX2410" fmla="*/ 1660104 w 8682852"/>
              <a:gd name="connsiteY2410" fmla="*/ 1135511 h 3679694"/>
              <a:gd name="connsiteX2411" fmla="*/ 1695062 w 8682852"/>
              <a:gd name="connsiteY2411" fmla="*/ 1119970 h 3679694"/>
              <a:gd name="connsiteX2412" fmla="*/ 1749442 w 8682852"/>
              <a:gd name="connsiteY2412" fmla="*/ 1100544 h 3679694"/>
              <a:gd name="connsiteX2413" fmla="*/ 1784400 w 8682852"/>
              <a:gd name="connsiteY2413" fmla="*/ 1088889 h 3679694"/>
              <a:gd name="connsiteX2414" fmla="*/ 1815474 w 8682852"/>
              <a:gd name="connsiteY2414" fmla="*/ 1077233 h 3679694"/>
              <a:gd name="connsiteX2415" fmla="*/ 1858201 w 8682852"/>
              <a:gd name="connsiteY2415" fmla="*/ 1061692 h 3679694"/>
              <a:gd name="connsiteX2416" fmla="*/ 1897044 w 8682852"/>
              <a:gd name="connsiteY2416" fmla="*/ 1046152 h 3679694"/>
              <a:gd name="connsiteX2417" fmla="*/ 1963076 w 8682852"/>
              <a:gd name="connsiteY2417" fmla="*/ 1026726 h 3679694"/>
              <a:gd name="connsiteX2418" fmla="*/ 2029109 w 8682852"/>
              <a:gd name="connsiteY2418" fmla="*/ 1003414 h 3679694"/>
              <a:gd name="connsiteX2419" fmla="*/ 2126215 w 8682852"/>
              <a:gd name="connsiteY2419" fmla="*/ 968448 h 3679694"/>
              <a:gd name="connsiteX2420" fmla="*/ 2153405 w 8682852"/>
              <a:gd name="connsiteY2420" fmla="*/ 956792 h 3679694"/>
              <a:gd name="connsiteX2421" fmla="*/ 2180595 w 8682852"/>
              <a:gd name="connsiteY2421" fmla="*/ 949022 h 3679694"/>
              <a:gd name="connsiteX2422" fmla="*/ 2207785 w 8682852"/>
              <a:gd name="connsiteY2422" fmla="*/ 937366 h 3679694"/>
              <a:gd name="connsiteX2423" fmla="*/ 2231091 w 8682852"/>
              <a:gd name="connsiteY2423" fmla="*/ 929596 h 3679694"/>
              <a:gd name="connsiteX2424" fmla="*/ 2254396 w 8682852"/>
              <a:gd name="connsiteY2424" fmla="*/ 925710 h 3679694"/>
              <a:gd name="connsiteX2425" fmla="*/ 2273817 w 8682852"/>
              <a:gd name="connsiteY2425" fmla="*/ 917940 h 3679694"/>
              <a:gd name="connsiteX2426" fmla="*/ 2304891 w 8682852"/>
              <a:gd name="connsiteY2426" fmla="*/ 906284 h 3679694"/>
              <a:gd name="connsiteX2427" fmla="*/ 2339850 w 8682852"/>
              <a:gd name="connsiteY2427" fmla="*/ 890744 h 3679694"/>
              <a:gd name="connsiteX2428" fmla="*/ 2351503 w 8682852"/>
              <a:gd name="connsiteY2428" fmla="*/ 886858 h 3679694"/>
              <a:gd name="connsiteX2429" fmla="*/ 2359271 w 8682852"/>
              <a:gd name="connsiteY2429" fmla="*/ 882973 h 3679694"/>
              <a:gd name="connsiteX2430" fmla="*/ 2386461 w 8682852"/>
              <a:gd name="connsiteY2430" fmla="*/ 871318 h 3679694"/>
              <a:gd name="connsiteX2431" fmla="*/ 2409766 w 8682852"/>
              <a:gd name="connsiteY2431" fmla="*/ 859662 h 3679694"/>
              <a:gd name="connsiteX2432" fmla="*/ 2394229 w 8682852"/>
              <a:gd name="connsiteY2432" fmla="*/ 859662 h 3679694"/>
              <a:gd name="connsiteX2433" fmla="*/ 2382577 w 8682852"/>
              <a:gd name="connsiteY2433" fmla="*/ 863547 h 3679694"/>
              <a:gd name="connsiteX2434" fmla="*/ 2343734 w 8682852"/>
              <a:gd name="connsiteY2434" fmla="*/ 871318 h 3679694"/>
              <a:gd name="connsiteX2435" fmla="*/ 2266049 w 8682852"/>
              <a:gd name="connsiteY2435" fmla="*/ 886858 h 3679694"/>
              <a:gd name="connsiteX2436" fmla="*/ 2332081 w 8682852"/>
              <a:gd name="connsiteY2436" fmla="*/ 863547 h 3679694"/>
              <a:gd name="connsiteX2437" fmla="*/ 2339850 w 8682852"/>
              <a:gd name="connsiteY2437" fmla="*/ 855777 h 3679694"/>
              <a:gd name="connsiteX2438" fmla="*/ 2355387 w 8682852"/>
              <a:gd name="connsiteY2438" fmla="*/ 851892 h 3679694"/>
              <a:gd name="connsiteX2439" fmla="*/ 2409766 w 8682852"/>
              <a:gd name="connsiteY2439" fmla="*/ 828580 h 3679694"/>
              <a:gd name="connsiteX2440" fmla="*/ 2429188 w 8682852"/>
              <a:gd name="connsiteY2440" fmla="*/ 820810 h 3679694"/>
              <a:gd name="connsiteX2441" fmla="*/ 2460262 w 8682852"/>
              <a:gd name="connsiteY2441" fmla="*/ 809154 h 3679694"/>
              <a:gd name="connsiteX2442" fmla="*/ 2541832 w 8682852"/>
              <a:gd name="connsiteY2442" fmla="*/ 789728 h 3679694"/>
              <a:gd name="connsiteX2443" fmla="*/ 2673896 w 8682852"/>
              <a:gd name="connsiteY2443" fmla="*/ 754761 h 3679694"/>
              <a:gd name="connsiteX2444" fmla="*/ 2681665 w 8682852"/>
              <a:gd name="connsiteY2444" fmla="*/ 754761 h 3679694"/>
              <a:gd name="connsiteX2445" fmla="*/ 2697202 w 8682852"/>
              <a:gd name="connsiteY2445" fmla="*/ 750876 h 3679694"/>
              <a:gd name="connsiteX2446" fmla="*/ 2747698 w 8682852"/>
              <a:gd name="connsiteY2446" fmla="*/ 735335 h 3679694"/>
              <a:gd name="connsiteX2447" fmla="*/ 2790424 w 8682852"/>
              <a:gd name="connsiteY2447" fmla="*/ 723680 h 3679694"/>
              <a:gd name="connsiteX2448" fmla="*/ 2848688 w 8682852"/>
              <a:gd name="connsiteY2448" fmla="*/ 708139 h 3679694"/>
              <a:gd name="connsiteX2449" fmla="*/ 2883647 w 8682852"/>
              <a:gd name="connsiteY2449" fmla="*/ 696483 h 3679694"/>
              <a:gd name="connsiteX2450" fmla="*/ 2938027 w 8682852"/>
              <a:gd name="connsiteY2450" fmla="*/ 680943 h 3679694"/>
              <a:gd name="connsiteX2451" fmla="*/ 2992406 w 8682852"/>
              <a:gd name="connsiteY2451" fmla="*/ 669287 h 3679694"/>
              <a:gd name="connsiteX2452" fmla="*/ 3089513 w 8682852"/>
              <a:gd name="connsiteY2452" fmla="*/ 645976 h 3679694"/>
              <a:gd name="connsiteX2453" fmla="*/ 3136124 w 8682852"/>
              <a:gd name="connsiteY2453" fmla="*/ 630435 h 3679694"/>
              <a:gd name="connsiteX2454" fmla="*/ 3171082 w 8682852"/>
              <a:gd name="connsiteY2454" fmla="*/ 622665 h 3679694"/>
              <a:gd name="connsiteX2455" fmla="*/ 3198272 w 8682852"/>
              <a:gd name="connsiteY2455" fmla="*/ 614894 h 3679694"/>
              <a:gd name="connsiteX2456" fmla="*/ 3194388 w 8682852"/>
              <a:gd name="connsiteY2456" fmla="*/ 614894 h 3679694"/>
              <a:gd name="connsiteX2457" fmla="*/ 3182735 w 8682852"/>
              <a:gd name="connsiteY2457" fmla="*/ 614894 h 3679694"/>
              <a:gd name="connsiteX2458" fmla="*/ 3027365 w 8682852"/>
              <a:gd name="connsiteY2458" fmla="*/ 645976 h 3679694"/>
              <a:gd name="connsiteX2459" fmla="*/ 3000174 w 8682852"/>
              <a:gd name="connsiteY2459" fmla="*/ 649861 h 3679694"/>
              <a:gd name="connsiteX2460" fmla="*/ 2980753 w 8682852"/>
              <a:gd name="connsiteY2460" fmla="*/ 653746 h 3679694"/>
              <a:gd name="connsiteX2461" fmla="*/ 2969100 w 8682852"/>
              <a:gd name="connsiteY2461" fmla="*/ 657631 h 3679694"/>
              <a:gd name="connsiteX2462" fmla="*/ 2953564 w 8682852"/>
              <a:gd name="connsiteY2462" fmla="*/ 657631 h 3679694"/>
              <a:gd name="connsiteX2463" fmla="*/ 2938027 w 8682852"/>
              <a:gd name="connsiteY2463" fmla="*/ 665402 h 3679694"/>
              <a:gd name="connsiteX2464" fmla="*/ 2926374 w 8682852"/>
              <a:gd name="connsiteY2464" fmla="*/ 665402 h 3679694"/>
              <a:gd name="connsiteX2465" fmla="*/ 2903068 w 8682852"/>
              <a:gd name="connsiteY2465" fmla="*/ 673172 h 3679694"/>
              <a:gd name="connsiteX2466" fmla="*/ 2868110 w 8682852"/>
              <a:gd name="connsiteY2466" fmla="*/ 684828 h 3679694"/>
              <a:gd name="connsiteX2467" fmla="*/ 2782656 w 8682852"/>
              <a:gd name="connsiteY2467" fmla="*/ 708139 h 3679694"/>
              <a:gd name="connsiteX2468" fmla="*/ 2755466 w 8682852"/>
              <a:gd name="connsiteY2468" fmla="*/ 715909 h 3679694"/>
              <a:gd name="connsiteX2469" fmla="*/ 2712739 w 8682852"/>
              <a:gd name="connsiteY2469" fmla="*/ 727565 h 3679694"/>
              <a:gd name="connsiteX2470" fmla="*/ 2662244 w 8682852"/>
              <a:gd name="connsiteY2470" fmla="*/ 743106 h 3679694"/>
              <a:gd name="connsiteX2471" fmla="*/ 2607864 w 8682852"/>
              <a:gd name="connsiteY2471" fmla="*/ 758647 h 3679694"/>
              <a:gd name="connsiteX2472" fmla="*/ 2565137 w 8682852"/>
              <a:gd name="connsiteY2472" fmla="*/ 770302 h 3679694"/>
              <a:gd name="connsiteX2473" fmla="*/ 2545716 w 8682852"/>
              <a:gd name="connsiteY2473" fmla="*/ 778073 h 3679694"/>
              <a:gd name="connsiteX2474" fmla="*/ 2537947 w 8682852"/>
              <a:gd name="connsiteY2474" fmla="*/ 778073 h 3679694"/>
              <a:gd name="connsiteX2475" fmla="*/ 2522410 w 8682852"/>
              <a:gd name="connsiteY2475" fmla="*/ 785843 h 3679694"/>
              <a:gd name="connsiteX2476" fmla="*/ 2483567 w 8682852"/>
              <a:gd name="connsiteY2476" fmla="*/ 793613 h 3679694"/>
              <a:gd name="connsiteX2477" fmla="*/ 2433072 w 8682852"/>
              <a:gd name="connsiteY2477" fmla="*/ 809154 h 3679694"/>
              <a:gd name="connsiteX2478" fmla="*/ 2328197 w 8682852"/>
              <a:gd name="connsiteY2478" fmla="*/ 840236 h 3679694"/>
              <a:gd name="connsiteX2479" fmla="*/ 2293239 w 8682852"/>
              <a:gd name="connsiteY2479" fmla="*/ 851892 h 3679694"/>
              <a:gd name="connsiteX2480" fmla="*/ 2277702 w 8682852"/>
              <a:gd name="connsiteY2480" fmla="*/ 855777 h 3679694"/>
              <a:gd name="connsiteX2481" fmla="*/ 2246628 w 8682852"/>
              <a:gd name="connsiteY2481" fmla="*/ 867432 h 3679694"/>
              <a:gd name="connsiteX2482" fmla="*/ 2215554 w 8682852"/>
              <a:gd name="connsiteY2482" fmla="*/ 875203 h 3679694"/>
              <a:gd name="connsiteX2483" fmla="*/ 2188363 w 8682852"/>
              <a:gd name="connsiteY2483" fmla="*/ 882973 h 3679694"/>
              <a:gd name="connsiteX2484" fmla="*/ 2149521 w 8682852"/>
              <a:gd name="connsiteY2484" fmla="*/ 894629 h 3679694"/>
              <a:gd name="connsiteX2485" fmla="*/ 2114562 w 8682852"/>
              <a:gd name="connsiteY2485" fmla="*/ 906284 h 3679694"/>
              <a:gd name="connsiteX2486" fmla="*/ 2102910 w 8682852"/>
              <a:gd name="connsiteY2486" fmla="*/ 910170 h 3679694"/>
              <a:gd name="connsiteX2487" fmla="*/ 2036877 w 8682852"/>
              <a:gd name="connsiteY2487" fmla="*/ 933481 h 3679694"/>
              <a:gd name="connsiteX2488" fmla="*/ 1978613 w 8682852"/>
              <a:gd name="connsiteY2488" fmla="*/ 952907 h 3679694"/>
              <a:gd name="connsiteX2489" fmla="*/ 1955308 w 8682852"/>
              <a:gd name="connsiteY2489" fmla="*/ 960677 h 3679694"/>
              <a:gd name="connsiteX2490" fmla="*/ 1916465 w 8682852"/>
              <a:gd name="connsiteY2490" fmla="*/ 972333 h 3679694"/>
              <a:gd name="connsiteX2491" fmla="*/ 1869854 w 8682852"/>
              <a:gd name="connsiteY2491" fmla="*/ 983988 h 3679694"/>
              <a:gd name="connsiteX2492" fmla="*/ 1838780 w 8682852"/>
              <a:gd name="connsiteY2492" fmla="*/ 991759 h 3679694"/>
              <a:gd name="connsiteX2493" fmla="*/ 1792169 w 8682852"/>
              <a:gd name="connsiteY2493" fmla="*/ 1011185 h 3679694"/>
              <a:gd name="connsiteX2494" fmla="*/ 1764979 w 8682852"/>
              <a:gd name="connsiteY2494" fmla="*/ 1022840 h 3679694"/>
              <a:gd name="connsiteX2495" fmla="*/ 1745558 w 8682852"/>
              <a:gd name="connsiteY2495" fmla="*/ 1026726 h 3679694"/>
              <a:gd name="connsiteX2496" fmla="*/ 1722252 w 8682852"/>
              <a:gd name="connsiteY2496" fmla="*/ 1034496 h 3679694"/>
              <a:gd name="connsiteX2497" fmla="*/ 1671757 w 8682852"/>
              <a:gd name="connsiteY2497" fmla="*/ 1046152 h 3679694"/>
              <a:gd name="connsiteX2498" fmla="*/ 1675641 w 8682852"/>
              <a:gd name="connsiteY2498" fmla="*/ 1042266 h 3679694"/>
              <a:gd name="connsiteX2499" fmla="*/ 1679525 w 8682852"/>
              <a:gd name="connsiteY2499" fmla="*/ 1030611 h 3679694"/>
              <a:gd name="connsiteX2500" fmla="*/ 1679525 w 8682852"/>
              <a:gd name="connsiteY2500" fmla="*/ 1026726 h 3679694"/>
              <a:gd name="connsiteX2501" fmla="*/ 1702830 w 8682852"/>
              <a:gd name="connsiteY2501" fmla="*/ 1018955 h 3679694"/>
              <a:gd name="connsiteX2502" fmla="*/ 1772748 w 8682852"/>
              <a:gd name="connsiteY2502" fmla="*/ 991759 h 3679694"/>
              <a:gd name="connsiteX2503" fmla="*/ 1799937 w 8682852"/>
              <a:gd name="connsiteY2503" fmla="*/ 980103 h 3679694"/>
              <a:gd name="connsiteX2504" fmla="*/ 1831012 w 8682852"/>
              <a:gd name="connsiteY2504" fmla="*/ 968448 h 3679694"/>
              <a:gd name="connsiteX2505" fmla="*/ 1869854 w 8682852"/>
              <a:gd name="connsiteY2505" fmla="*/ 952907 h 3679694"/>
              <a:gd name="connsiteX2506" fmla="*/ 2005803 w 8682852"/>
              <a:gd name="connsiteY2506" fmla="*/ 906284 h 3679694"/>
              <a:gd name="connsiteX2507" fmla="*/ 2067952 w 8682852"/>
              <a:gd name="connsiteY2507" fmla="*/ 886858 h 3679694"/>
              <a:gd name="connsiteX2508" fmla="*/ 2172826 w 8682852"/>
              <a:gd name="connsiteY2508" fmla="*/ 848006 h 3679694"/>
              <a:gd name="connsiteX2509" fmla="*/ 2231091 w 8682852"/>
              <a:gd name="connsiteY2509" fmla="*/ 828580 h 3679694"/>
              <a:gd name="connsiteX2510" fmla="*/ 2262165 w 8682852"/>
              <a:gd name="connsiteY2510" fmla="*/ 816925 h 3679694"/>
              <a:gd name="connsiteX2511" fmla="*/ 2293239 w 8682852"/>
              <a:gd name="connsiteY2511" fmla="*/ 809154 h 3679694"/>
              <a:gd name="connsiteX2512" fmla="*/ 2339850 w 8682852"/>
              <a:gd name="connsiteY2512" fmla="*/ 793613 h 3679694"/>
              <a:gd name="connsiteX2513" fmla="*/ 2370924 w 8682852"/>
              <a:gd name="connsiteY2513" fmla="*/ 785843 h 3679694"/>
              <a:gd name="connsiteX2514" fmla="*/ 2394229 w 8682852"/>
              <a:gd name="connsiteY2514" fmla="*/ 778073 h 3679694"/>
              <a:gd name="connsiteX2515" fmla="*/ 2417535 w 8682852"/>
              <a:gd name="connsiteY2515" fmla="*/ 770302 h 3679694"/>
              <a:gd name="connsiteX2516" fmla="*/ 2468030 w 8682852"/>
              <a:gd name="connsiteY2516" fmla="*/ 754761 h 3679694"/>
              <a:gd name="connsiteX2517" fmla="*/ 2506873 w 8682852"/>
              <a:gd name="connsiteY2517" fmla="*/ 746991 h 3679694"/>
              <a:gd name="connsiteX2518" fmla="*/ 2541832 w 8682852"/>
              <a:gd name="connsiteY2518" fmla="*/ 739221 h 3679694"/>
              <a:gd name="connsiteX2519" fmla="*/ 2572906 w 8682852"/>
              <a:gd name="connsiteY2519" fmla="*/ 727565 h 3679694"/>
              <a:gd name="connsiteX2520" fmla="*/ 2584558 w 8682852"/>
              <a:gd name="connsiteY2520" fmla="*/ 719795 h 3679694"/>
              <a:gd name="connsiteX2521" fmla="*/ 2611748 w 8682852"/>
              <a:gd name="connsiteY2521" fmla="*/ 715909 h 3679694"/>
              <a:gd name="connsiteX2522" fmla="*/ 2654475 w 8682852"/>
              <a:gd name="connsiteY2522" fmla="*/ 704254 h 3679694"/>
              <a:gd name="connsiteX2523" fmla="*/ 2689433 w 8682852"/>
              <a:gd name="connsiteY2523" fmla="*/ 692598 h 3679694"/>
              <a:gd name="connsiteX2524" fmla="*/ 2724392 w 8682852"/>
              <a:gd name="connsiteY2524" fmla="*/ 680943 h 3679694"/>
              <a:gd name="connsiteX2525" fmla="*/ 2759350 w 8682852"/>
              <a:gd name="connsiteY2525" fmla="*/ 661517 h 3679694"/>
              <a:gd name="connsiteX2526" fmla="*/ 2732161 w 8682852"/>
              <a:gd name="connsiteY2526" fmla="*/ 657631 h 3679694"/>
              <a:gd name="connsiteX2527" fmla="*/ 2685549 w 8682852"/>
              <a:gd name="connsiteY2527" fmla="*/ 669287 h 3679694"/>
              <a:gd name="connsiteX2528" fmla="*/ 2646707 w 8682852"/>
              <a:gd name="connsiteY2528" fmla="*/ 680943 h 3679694"/>
              <a:gd name="connsiteX2529" fmla="*/ 2611748 w 8682852"/>
              <a:gd name="connsiteY2529" fmla="*/ 688713 h 3679694"/>
              <a:gd name="connsiteX2530" fmla="*/ 2557369 w 8682852"/>
              <a:gd name="connsiteY2530" fmla="*/ 704254 h 3679694"/>
              <a:gd name="connsiteX2531" fmla="*/ 2460262 w 8682852"/>
              <a:gd name="connsiteY2531" fmla="*/ 735335 h 3679694"/>
              <a:gd name="connsiteX2532" fmla="*/ 2429188 w 8682852"/>
              <a:gd name="connsiteY2532" fmla="*/ 746991 h 3679694"/>
              <a:gd name="connsiteX2533" fmla="*/ 2324313 w 8682852"/>
              <a:gd name="connsiteY2533" fmla="*/ 770302 h 3679694"/>
              <a:gd name="connsiteX2534" fmla="*/ 2316544 w 8682852"/>
              <a:gd name="connsiteY2534" fmla="*/ 774187 h 3679694"/>
              <a:gd name="connsiteX2535" fmla="*/ 2312660 w 8682852"/>
              <a:gd name="connsiteY2535" fmla="*/ 774187 h 3679694"/>
              <a:gd name="connsiteX2536" fmla="*/ 2297123 w 8682852"/>
              <a:gd name="connsiteY2536" fmla="*/ 770302 h 3679694"/>
              <a:gd name="connsiteX2537" fmla="*/ 2285470 w 8682852"/>
              <a:gd name="connsiteY2537" fmla="*/ 774187 h 3679694"/>
              <a:gd name="connsiteX2538" fmla="*/ 2200016 w 8682852"/>
              <a:gd name="connsiteY2538" fmla="*/ 801384 h 3679694"/>
              <a:gd name="connsiteX2539" fmla="*/ 2184479 w 8682852"/>
              <a:gd name="connsiteY2539" fmla="*/ 809154 h 3679694"/>
              <a:gd name="connsiteX2540" fmla="*/ 2165058 w 8682852"/>
              <a:gd name="connsiteY2540" fmla="*/ 816925 h 3679694"/>
              <a:gd name="connsiteX2541" fmla="*/ 2141753 w 8682852"/>
              <a:gd name="connsiteY2541" fmla="*/ 820810 h 3679694"/>
              <a:gd name="connsiteX2542" fmla="*/ 2133984 w 8682852"/>
              <a:gd name="connsiteY2542" fmla="*/ 820810 h 3679694"/>
              <a:gd name="connsiteX2543" fmla="*/ 2137868 w 8682852"/>
              <a:gd name="connsiteY2543" fmla="*/ 816925 h 3679694"/>
              <a:gd name="connsiteX2544" fmla="*/ 2161174 w 8682852"/>
              <a:gd name="connsiteY2544" fmla="*/ 809154 h 3679694"/>
              <a:gd name="connsiteX2545" fmla="*/ 2172826 w 8682852"/>
              <a:gd name="connsiteY2545" fmla="*/ 805269 h 3679694"/>
              <a:gd name="connsiteX2546" fmla="*/ 2196132 w 8682852"/>
              <a:gd name="connsiteY2546" fmla="*/ 789728 h 3679694"/>
              <a:gd name="connsiteX2547" fmla="*/ 2219438 w 8682852"/>
              <a:gd name="connsiteY2547" fmla="*/ 781958 h 3679694"/>
              <a:gd name="connsiteX2548" fmla="*/ 2254396 w 8682852"/>
              <a:gd name="connsiteY2548" fmla="*/ 770302 h 3679694"/>
              <a:gd name="connsiteX2549" fmla="*/ 2277702 w 8682852"/>
              <a:gd name="connsiteY2549" fmla="*/ 762532 h 3679694"/>
              <a:gd name="connsiteX2550" fmla="*/ 2312660 w 8682852"/>
              <a:gd name="connsiteY2550" fmla="*/ 750876 h 3679694"/>
              <a:gd name="connsiteX2551" fmla="*/ 2355387 w 8682852"/>
              <a:gd name="connsiteY2551" fmla="*/ 735335 h 3679694"/>
              <a:gd name="connsiteX2552" fmla="*/ 2378692 w 8682852"/>
              <a:gd name="connsiteY2552" fmla="*/ 727565 h 3679694"/>
              <a:gd name="connsiteX2553" fmla="*/ 2401998 w 8682852"/>
              <a:gd name="connsiteY2553" fmla="*/ 719795 h 3679694"/>
              <a:gd name="connsiteX2554" fmla="*/ 2448609 w 8682852"/>
              <a:gd name="connsiteY2554" fmla="*/ 700369 h 3679694"/>
              <a:gd name="connsiteX2555" fmla="*/ 2460262 w 8682852"/>
              <a:gd name="connsiteY2555" fmla="*/ 692598 h 3679694"/>
              <a:gd name="connsiteX2556" fmla="*/ 2479683 w 8682852"/>
              <a:gd name="connsiteY2556" fmla="*/ 688713 h 3679694"/>
              <a:gd name="connsiteX2557" fmla="*/ 2506873 w 8682852"/>
              <a:gd name="connsiteY2557" fmla="*/ 677057 h 3679694"/>
              <a:gd name="connsiteX2558" fmla="*/ 2549600 w 8682852"/>
              <a:gd name="connsiteY2558" fmla="*/ 665402 h 3679694"/>
              <a:gd name="connsiteX2559" fmla="*/ 2627285 w 8682852"/>
              <a:gd name="connsiteY2559" fmla="*/ 630435 h 3679694"/>
              <a:gd name="connsiteX2560" fmla="*/ 2607864 w 8682852"/>
              <a:gd name="connsiteY2560" fmla="*/ 622665 h 3679694"/>
              <a:gd name="connsiteX2561" fmla="*/ 2607864 w 8682852"/>
              <a:gd name="connsiteY2561" fmla="*/ 618780 h 3679694"/>
              <a:gd name="connsiteX2562" fmla="*/ 2662244 w 8682852"/>
              <a:gd name="connsiteY2562" fmla="*/ 603239 h 3679694"/>
              <a:gd name="connsiteX2563" fmla="*/ 2658360 w 8682852"/>
              <a:gd name="connsiteY2563" fmla="*/ 607124 h 3679694"/>
              <a:gd name="connsiteX2564" fmla="*/ 2650591 w 8682852"/>
              <a:gd name="connsiteY2564" fmla="*/ 611009 h 3679694"/>
              <a:gd name="connsiteX2565" fmla="*/ 2708855 w 8682852"/>
              <a:gd name="connsiteY2565" fmla="*/ 595468 h 3679694"/>
              <a:gd name="connsiteX2566" fmla="*/ 2704970 w 8682852"/>
              <a:gd name="connsiteY2566" fmla="*/ 595468 h 3679694"/>
              <a:gd name="connsiteX2567" fmla="*/ 2697202 w 8682852"/>
              <a:gd name="connsiteY2567" fmla="*/ 591583 h 3679694"/>
              <a:gd name="connsiteX2568" fmla="*/ 2736045 w 8682852"/>
              <a:gd name="connsiteY2568" fmla="*/ 583813 h 3679694"/>
              <a:gd name="connsiteX2569" fmla="*/ 2728276 w 8682852"/>
              <a:gd name="connsiteY2569" fmla="*/ 587698 h 3679694"/>
              <a:gd name="connsiteX2570" fmla="*/ 2739929 w 8682852"/>
              <a:gd name="connsiteY2570" fmla="*/ 587698 h 3679694"/>
              <a:gd name="connsiteX2571" fmla="*/ 2767119 w 8682852"/>
              <a:gd name="connsiteY2571" fmla="*/ 587698 h 3679694"/>
              <a:gd name="connsiteX2572" fmla="*/ 2782656 w 8682852"/>
              <a:gd name="connsiteY2572" fmla="*/ 587698 h 3679694"/>
              <a:gd name="connsiteX2573" fmla="*/ 2833151 w 8682852"/>
              <a:gd name="connsiteY2573" fmla="*/ 576042 h 3679694"/>
              <a:gd name="connsiteX2574" fmla="*/ 2903068 w 8682852"/>
              <a:gd name="connsiteY2574" fmla="*/ 556616 h 3679694"/>
              <a:gd name="connsiteX2575" fmla="*/ 2961332 w 8682852"/>
              <a:gd name="connsiteY2575" fmla="*/ 541076 h 3679694"/>
              <a:gd name="connsiteX2576" fmla="*/ 3058438 w 8682852"/>
              <a:gd name="connsiteY2576" fmla="*/ 509994 h 3679694"/>
              <a:gd name="connsiteX2577" fmla="*/ 3077860 w 8682852"/>
              <a:gd name="connsiteY2577" fmla="*/ 502224 h 3679694"/>
              <a:gd name="connsiteX2578" fmla="*/ 3101165 w 8682852"/>
              <a:gd name="connsiteY2578" fmla="*/ 494453 h 3679694"/>
              <a:gd name="connsiteX2579" fmla="*/ 3085628 w 8682852"/>
              <a:gd name="connsiteY2579" fmla="*/ 494453 h 3679694"/>
              <a:gd name="connsiteX2580" fmla="*/ 3054554 w 8682852"/>
              <a:gd name="connsiteY2580" fmla="*/ 498338 h 3679694"/>
              <a:gd name="connsiteX2581" fmla="*/ 3143892 w 8682852"/>
              <a:gd name="connsiteY2581" fmla="*/ 475027 h 3679694"/>
              <a:gd name="connsiteX2582" fmla="*/ 3167198 w 8682852"/>
              <a:gd name="connsiteY2582" fmla="*/ 471142 h 3679694"/>
              <a:gd name="connsiteX2583" fmla="*/ 3163314 w 8682852"/>
              <a:gd name="connsiteY2583" fmla="*/ 478912 h 3679694"/>
              <a:gd name="connsiteX2584" fmla="*/ 3194388 w 8682852"/>
              <a:gd name="connsiteY2584" fmla="*/ 471142 h 3679694"/>
              <a:gd name="connsiteX2585" fmla="*/ 3190504 w 8682852"/>
              <a:gd name="connsiteY2585" fmla="*/ 467257 h 3679694"/>
              <a:gd name="connsiteX2586" fmla="*/ 3186619 w 8682852"/>
              <a:gd name="connsiteY2586" fmla="*/ 463372 h 3679694"/>
              <a:gd name="connsiteX2587" fmla="*/ 3202156 w 8682852"/>
              <a:gd name="connsiteY2587" fmla="*/ 463372 h 3679694"/>
              <a:gd name="connsiteX2588" fmla="*/ 3198272 w 8682852"/>
              <a:gd name="connsiteY2588" fmla="*/ 467257 h 3679694"/>
              <a:gd name="connsiteX2589" fmla="*/ 3244883 w 8682852"/>
              <a:gd name="connsiteY2589" fmla="*/ 459486 h 3679694"/>
              <a:gd name="connsiteX2590" fmla="*/ 3299263 w 8682852"/>
              <a:gd name="connsiteY2590" fmla="*/ 447831 h 3679694"/>
              <a:gd name="connsiteX2591" fmla="*/ 3341990 w 8682852"/>
              <a:gd name="connsiteY2591" fmla="*/ 436175 h 3679694"/>
              <a:gd name="connsiteX2592" fmla="*/ 3384717 w 8682852"/>
              <a:gd name="connsiteY2592" fmla="*/ 424520 h 3679694"/>
              <a:gd name="connsiteX2593" fmla="*/ 3396370 w 8682852"/>
              <a:gd name="connsiteY2593" fmla="*/ 420634 h 3679694"/>
              <a:gd name="connsiteX2594" fmla="*/ 3400254 w 8682852"/>
              <a:gd name="connsiteY2594" fmla="*/ 424520 h 3679694"/>
              <a:gd name="connsiteX2595" fmla="*/ 3404138 w 8682852"/>
              <a:gd name="connsiteY2595" fmla="*/ 420634 h 3679694"/>
              <a:gd name="connsiteX2596" fmla="*/ 3442981 w 8682852"/>
              <a:gd name="connsiteY2596" fmla="*/ 412864 h 3679694"/>
              <a:gd name="connsiteX2597" fmla="*/ 3497360 w 8682852"/>
              <a:gd name="connsiteY2597" fmla="*/ 401208 h 3679694"/>
              <a:gd name="connsiteX2598" fmla="*/ 3524550 w 8682852"/>
              <a:gd name="connsiteY2598" fmla="*/ 389553 h 3679694"/>
              <a:gd name="connsiteX2599" fmla="*/ 3567277 w 8682852"/>
              <a:gd name="connsiteY2599" fmla="*/ 370127 h 3679694"/>
              <a:gd name="connsiteX2600" fmla="*/ 3528435 w 8682852"/>
              <a:gd name="connsiteY2600" fmla="*/ 374012 h 3679694"/>
              <a:gd name="connsiteX2601" fmla="*/ 3415791 w 8682852"/>
              <a:gd name="connsiteY2601" fmla="*/ 401208 h 3679694"/>
              <a:gd name="connsiteX2602" fmla="*/ 3376948 w 8682852"/>
              <a:gd name="connsiteY2602" fmla="*/ 408979 h 3679694"/>
              <a:gd name="connsiteX2603" fmla="*/ 3256536 w 8682852"/>
              <a:gd name="connsiteY2603" fmla="*/ 436175 h 3679694"/>
              <a:gd name="connsiteX2604" fmla="*/ 3171082 w 8682852"/>
              <a:gd name="connsiteY2604" fmla="*/ 451716 h 3679694"/>
              <a:gd name="connsiteX2605" fmla="*/ 3155545 w 8682852"/>
              <a:gd name="connsiteY2605" fmla="*/ 451716 h 3679694"/>
              <a:gd name="connsiteX2606" fmla="*/ 3120587 w 8682852"/>
              <a:gd name="connsiteY2606" fmla="*/ 463372 h 3679694"/>
              <a:gd name="connsiteX2607" fmla="*/ 3077860 w 8682852"/>
              <a:gd name="connsiteY2607" fmla="*/ 475027 h 3679694"/>
              <a:gd name="connsiteX2608" fmla="*/ 2949679 w 8682852"/>
              <a:gd name="connsiteY2608" fmla="*/ 506109 h 3679694"/>
              <a:gd name="connsiteX2609" fmla="*/ 2848688 w 8682852"/>
              <a:gd name="connsiteY2609" fmla="*/ 529420 h 3679694"/>
              <a:gd name="connsiteX2610" fmla="*/ 2817614 w 8682852"/>
              <a:gd name="connsiteY2610" fmla="*/ 541076 h 3679694"/>
              <a:gd name="connsiteX2611" fmla="*/ 2813730 w 8682852"/>
              <a:gd name="connsiteY2611" fmla="*/ 533305 h 3679694"/>
              <a:gd name="connsiteX2612" fmla="*/ 2798193 w 8682852"/>
              <a:gd name="connsiteY2612" fmla="*/ 533305 h 3679694"/>
              <a:gd name="connsiteX2613" fmla="*/ 2771003 w 8682852"/>
              <a:gd name="connsiteY2613" fmla="*/ 537190 h 3679694"/>
              <a:gd name="connsiteX2614" fmla="*/ 2732161 w 8682852"/>
              <a:gd name="connsiteY2614" fmla="*/ 548846 h 3679694"/>
              <a:gd name="connsiteX2615" fmla="*/ 2677781 w 8682852"/>
              <a:gd name="connsiteY2615" fmla="*/ 564387 h 3679694"/>
              <a:gd name="connsiteX2616" fmla="*/ 2619517 w 8682852"/>
              <a:gd name="connsiteY2616" fmla="*/ 583813 h 3679694"/>
              <a:gd name="connsiteX2617" fmla="*/ 2615633 w 8682852"/>
              <a:gd name="connsiteY2617" fmla="*/ 591583 h 3679694"/>
              <a:gd name="connsiteX2618" fmla="*/ 2596211 w 8682852"/>
              <a:gd name="connsiteY2618" fmla="*/ 591583 h 3679694"/>
              <a:gd name="connsiteX2619" fmla="*/ 2603980 w 8682852"/>
              <a:gd name="connsiteY2619" fmla="*/ 587698 h 3679694"/>
              <a:gd name="connsiteX2620" fmla="*/ 2603980 w 8682852"/>
              <a:gd name="connsiteY2620" fmla="*/ 579928 h 3679694"/>
              <a:gd name="connsiteX2621" fmla="*/ 2596211 w 8682852"/>
              <a:gd name="connsiteY2621" fmla="*/ 579928 h 3679694"/>
              <a:gd name="connsiteX2622" fmla="*/ 2592327 w 8682852"/>
              <a:gd name="connsiteY2622" fmla="*/ 587698 h 3679694"/>
              <a:gd name="connsiteX2623" fmla="*/ 2592327 w 8682852"/>
              <a:gd name="connsiteY2623" fmla="*/ 591583 h 3679694"/>
              <a:gd name="connsiteX2624" fmla="*/ 2565137 w 8682852"/>
              <a:gd name="connsiteY2624" fmla="*/ 603239 h 3679694"/>
              <a:gd name="connsiteX2625" fmla="*/ 2530179 w 8682852"/>
              <a:gd name="connsiteY2625" fmla="*/ 614894 h 3679694"/>
              <a:gd name="connsiteX2626" fmla="*/ 2514642 w 8682852"/>
              <a:gd name="connsiteY2626" fmla="*/ 614894 h 3679694"/>
              <a:gd name="connsiteX2627" fmla="*/ 2557369 w 8682852"/>
              <a:gd name="connsiteY2627" fmla="*/ 599354 h 3679694"/>
              <a:gd name="connsiteX2628" fmla="*/ 2572906 w 8682852"/>
              <a:gd name="connsiteY2628" fmla="*/ 595468 h 3679694"/>
              <a:gd name="connsiteX2629" fmla="*/ 2565137 w 8682852"/>
              <a:gd name="connsiteY2629" fmla="*/ 591583 h 3679694"/>
              <a:gd name="connsiteX2630" fmla="*/ 2557369 w 8682852"/>
              <a:gd name="connsiteY2630" fmla="*/ 576042 h 3679694"/>
              <a:gd name="connsiteX2631" fmla="*/ 2565137 w 8682852"/>
              <a:gd name="connsiteY2631" fmla="*/ 568272 h 3679694"/>
              <a:gd name="connsiteX2632" fmla="*/ 2576790 w 8682852"/>
              <a:gd name="connsiteY2632" fmla="*/ 564387 h 3679694"/>
              <a:gd name="connsiteX2633" fmla="*/ 2553484 w 8682852"/>
              <a:gd name="connsiteY2633" fmla="*/ 560502 h 3679694"/>
              <a:gd name="connsiteX2634" fmla="*/ 2530179 w 8682852"/>
              <a:gd name="connsiteY2634" fmla="*/ 560502 h 3679694"/>
              <a:gd name="connsiteX2635" fmla="*/ 2565137 w 8682852"/>
              <a:gd name="connsiteY2635" fmla="*/ 544961 h 3679694"/>
              <a:gd name="connsiteX2636" fmla="*/ 2600095 w 8682852"/>
              <a:gd name="connsiteY2636" fmla="*/ 533305 h 3679694"/>
              <a:gd name="connsiteX2637" fmla="*/ 2642823 w 8682852"/>
              <a:gd name="connsiteY2637" fmla="*/ 521650 h 3679694"/>
              <a:gd name="connsiteX2638" fmla="*/ 2685549 w 8682852"/>
              <a:gd name="connsiteY2638" fmla="*/ 509994 h 3679694"/>
              <a:gd name="connsiteX2639" fmla="*/ 2736045 w 8682852"/>
              <a:gd name="connsiteY2639" fmla="*/ 498338 h 3679694"/>
              <a:gd name="connsiteX2640" fmla="*/ 2817614 w 8682852"/>
              <a:gd name="connsiteY2640" fmla="*/ 471142 h 3679694"/>
              <a:gd name="connsiteX2641" fmla="*/ 2856457 w 8682852"/>
              <a:gd name="connsiteY2641" fmla="*/ 463372 h 3679694"/>
              <a:gd name="connsiteX2642" fmla="*/ 2891415 w 8682852"/>
              <a:gd name="connsiteY2642" fmla="*/ 451716 h 3679694"/>
              <a:gd name="connsiteX2643" fmla="*/ 2934142 w 8682852"/>
              <a:gd name="connsiteY2643" fmla="*/ 443946 h 3679694"/>
              <a:gd name="connsiteX2644" fmla="*/ 2984637 w 8682852"/>
              <a:gd name="connsiteY2644" fmla="*/ 428405 h 3679694"/>
              <a:gd name="connsiteX2645" fmla="*/ 3031249 w 8682852"/>
              <a:gd name="connsiteY2645" fmla="*/ 420634 h 3679694"/>
              <a:gd name="connsiteX2646" fmla="*/ 3062323 w 8682852"/>
              <a:gd name="connsiteY2646" fmla="*/ 420634 h 3679694"/>
              <a:gd name="connsiteX2647" fmla="*/ 3077860 w 8682852"/>
              <a:gd name="connsiteY2647" fmla="*/ 408979 h 3679694"/>
              <a:gd name="connsiteX2648" fmla="*/ 3093397 w 8682852"/>
              <a:gd name="connsiteY2648" fmla="*/ 393438 h 3679694"/>
              <a:gd name="connsiteX2649" fmla="*/ 3105050 w 8682852"/>
              <a:gd name="connsiteY2649" fmla="*/ 397323 h 3679694"/>
              <a:gd name="connsiteX2650" fmla="*/ 3128355 w 8682852"/>
              <a:gd name="connsiteY2650" fmla="*/ 397323 h 3679694"/>
              <a:gd name="connsiteX2651" fmla="*/ 3140008 w 8682852"/>
              <a:gd name="connsiteY2651" fmla="*/ 393438 h 3679694"/>
              <a:gd name="connsiteX2652" fmla="*/ 3151661 w 8682852"/>
              <a:gd name="connsiteY2652" fmla="*/ 385668 h 3679694"/>
              <a:gd name="connsiteX2653" fmla="*/ 3163314 w 8682852"/>
              <a:gd name="connsiteY2653" fmla="*/ 381782 h 3679694"/>
              <a:gd name="connsiteX2654" fmla="*/ 3198272 w 8682852"/>
              <a:gd name="connsiteY2654" fmla="*/ 377897 h 3679694"/>
              <a:gd name="connsiteX2655" fmla="*/ 3272073 w 8682852"/>
              <a:gd name="connsiteY2655" fmla="*/ 362356 h 3679694"/>
              <a:gd name="connsiteX2656" fmla="*/ 3275957 w 8682852"/>
              <a:gd name="connsiteY2656" fmla="*/ 354586 h 3679694"/>
              <a:gd name="connsiteX2657" fmla="*/ 3314800 w 8682852"/>
              <a:gd name="connsiteY2657" fmla="*/ 339045 h 3679694"/>
              <a:gd name="connsiteX2658" fmla="*/ 3341990 w 8682852"/>
              <a:gd name="connsiteY2658" fmla="*/ 339045 h 3679694"/>
              <a:gd name="connsiteX2659" fmla="*/ 3345874 w 8682852"/>
              <a:gd name="connsiteY2659" fmla="*/ 342930 h 3679694"/>
              <a:gd name="connsiteX2660" fmla="*/ 3357527 w 8682852"/>
              <a:gd name="connsiteY2660" fmla="*/ 342930 h 3679694"/>
              <a:gd name="connsiteX2661" fmla="*/ 3369180 w 8682852"/>
              <a:gd name="connsiteY2661" fmla="*/ 335160 h 3679694"/>
              <a:gd name="connsiteX2662" fmla="*/ 3408022 w 8682852"/>
              <a:gd name="connsiteY2662" fmla="*/ 319619 h 3679694"/>
              <a:gd name="connsiteX2663" fmla="*/ 3415791 w 8682852"/>
              <a:gd name="connsiteY2663" fmla="*/ 319619 h 3679694"/>
              <a:gd name="connsiteX2664" fmla="*/ 3431328 w 8682852"/>
              <a:gd name="connsiteY2664" fmla="*/ 319619 h 3679694"/>
              <a:gd name="connsiteX2665" fmla="*/ 3419675 w 8682852"/>
              <a:gd name="connsiteY2665" fmla="*/ 327390 h 3679694"/>
              <a:gd name="connsiteX2666" fmla="*/ 3408022 w 8682852"/>
              <a:gd name="connsiteY2666" fmla="*/ 339045 h 3679694"/>
              <a:gd name="connsiteX2667" fmla="*/ 3442981 w 8682852"/>
              <a:gd name="connsiteY2667" fmla="*/ 335160 h 3679694"/>
              <a:gd name="connsiteX2668" fmla="*/ 3450749 w 8682852"/>
              <a:gd name="connsiteY2668" fmla="*/ 335160 h 3679694"/>
              <a:gd name="connsiteX2669" fmla="*/ 3474055 w 8682852"/>
              <a:gd name="connsiteY2669" fmla="*/ 331275 h 3679694"/>
              <a:gd name="connsiteX2670" fmla="*/ 3489592 w 8682852"/>
              <a:gd name="connsiteY2670" fmla="*/ 323504 h 3679694"/>
              <a:gd name="connsiteX2671" fmla="*/ 3501245 w 8682852"/>
              <a:gd name="connsiteY2671" fmla="*/ 315734 h 3679694"/>
              <a:gd name="connsiteX2672" fmla="*/ 3524550 w 8682852"/>
              <a:gd name="connsiteY2672" fmla="*/ 319619 h 3679694"/>
              <a:gd name="connsiteX2673" fmla="*/ 3540087 w 8682852"/>
              <a:gd name="connsiteY2673" fmla="*/ 315734 h 3679694"/>
              <a:gd name="connsiteX2674" fmla="*/ 3563393 w 8682852"/>
              <a:gd name="connsiteY2674" fmla="*/ 307964 h 3679694"/>
              <a:gd name="connsiteX2675" fmla="*/ 3586699 w 8682852"/>
              <a:gd name="connsiteY2675" fmla="*/ 304078 h 3679694"/>
              <a:gd name="connsiteX2676" fmla="*/ 3610004 w 8682852"/>
              <a:gd name="connsiteY2676" fmla="*/ 300193 h 3679694"/>
              <a:gd name="connsiteX2677" fmla="*/ 3621657 w 8682852"/>
              <a:gd name="connsiteY2677" fmla="*/ 296308 h 3679694"/>
              <a:gd name="connsiteX2678" fmla="*/ 3633310 w 8682852"/>
              <a:gd name="connsiteY2678" fmla="*/ 288538 h 3679694"/>
              <a:gd name="connsiteX2679" fmla="*/ 3637194 w 8682852"/>
              <a:gd name="connsiteY2679" fmla="*/ 280767 h 3679694"/>
              <a:gd name="connsiteX2680" fmla="*/ 3641078 w 8682852"/>
              <a:gd name="connsiteY2680" fmla="*/ 272997 h 3679694"/>
              <a:gd name="connsiteX2681" fmla="*/ 3648847 w 8682852"/>
              <a:gd name="connsiteY2681" fmla="*/ 276882 h 3679694"/>
              <a:gd name="connsiteX2682" fmla="*/ 3664384 w 8682852"/>
              <a:gd name="connsiteY2682" fmla="*/ 284653 h 3679694"/>
              <a:gd name="connsiteX2683" fmla="*/ 3672152 w 8682852"/>
              <a:gd name="connsiteY2683" fmla="*/ 292423 h 3679694"/>
              <a:gd name="connsiteX2684" fmla="*/ 3672152 w 8682852"/>
              <a:gd name="connsiteY2684" fmla="*/ 296308 h 3679694"/>
              <a:gd name="connsiteX2685" fmla="*/ 3722648 w 8682852"/>
              <a:gd name="connsiteY2685" fmla="*/ 288538 h 3679694"/>
              <a:gd name="connsiteX2686" fmla="*/ 3753722 w 8682852"/>
              <a:gd name="connsiteY2686" fmla="*/ 288538 h 3679694"/>
              <a:gd name="connsiteX2687" fmla="*/ 3765375 w 8682852"/>
              <a:gd name="connsiteY2687" fmla="*/ 288538 h 3679694"/>
              <a:gd name="connsiteX2688" fmla="*/ 3769259 w 8682852"/>
              <a:gd name="connsiteY2688" fmla="*/ 284653 h 3679694"/>
              <a:gd name="connsiteX2689" fmla="*/ 3777027 w 8682852"/>
              <a:gd name="connsiteY2689" fmla="*/ 280767 h 3679694"/>
              <a:gd name="connsiteX2690" fmla="*/ 3761490 w 8682852"/>
              <a:gd name="connsiteY2690" fmla="*/ 276882 h 3679694"/>
              <a:gd name="connsiteX2691" fmla="*/ 3742069 w 8682852"/>
              <a:gd name="connsiteY2691" fmla="*/ 269112 h 3679694"/>
              <a:gd name="connsiteX2692" fmla="*/ 3765375 w 8682852"/>
              <a:gd name="connsiteY2692" fmla="*/ 265227 h 3679694"/>
              <a:gd name="connsiteX2693" fmla="*/ 3788680 w 8682852"/>
              <a:gd name="connsiteY2693" fmla="*/ 257456 h 3679694"/>
              <a:gd name="connsiteX2694" fmla="*/ 3796449 w 8682852"/>
              <a:gd name="connsiteY2694" fmla="*/ 253571 h 3679694"/>
              <a:gd name="connsiteX2695" fmla="*/ 3811986 w 8682852"/>
              <a:gd name="connsiteY2695" fmla="*/ 249686 h 3679694"/>
              <a:gd name="connsiteX2696" fmla="*/ 3827523 w 8682852"/>
              <a:gd name="connsiteY2696" fmla="*/ 245801 h 3679694"/>
              <a:gd name="connsiteX2697" fmla="*/ 3843060 w 8682852"/>
              <a:gd name="connsiteY2697" fmla="*/ 249686 h 3679694"/>
              <a:gd name="connsiteX2698" fmla="*/ 3858597 w 8682852"/>
              <a:gd name="connsiteY2698" fmla="*/ 241915 h 3679694"/>
              <a:gd name="connsiteX2699" fmla="*/ 3885787 w 8682852"/>
              <a:gd name="connsiteY2699" fmla="*/ 226375 h 3679694"/>
              <a:gd name="connsiteX2700" fmla="*/ 3916861 w 8682852"/>
              <a:gd name="connsiteY2700" fmla="*/ 226375 h 3679694"/>
              <a:gd name="connsiteX2701" fmla="*/ 3912977 w 8682852"/>
              <a:gd name="connsiteY2701" fmla="*/ 234145 h 3679694"/>
              <a:gd name="connsiteX2702" fmla="*/ 3912977 w 8682852"/>
              <a:gd name="connsiteY2702" fmla="*/ 241915 h 3679694"/>
              <a:gd name="connsiteX2703" fmla="*/ 3947935 w 8682852"/>
              <a:gd name="connsiteY2703" fmla="*/ 238030 h 3679694"/>
              <a:gd name="connsiteX2704" fmla="*/ 3990662 w 8682852"/>
              <a:gd name="connsiteY2704" fmla="*/ 222489 h 3679694"/>
              <a:gd name="connsiteX2705" fmla="*/ 4076116 w 8682852"/>
              <a:gd name="connsiteY2705" fmla="*/ 199178 h 3679694"/>
              <a:gd name="connsiteX2706" fmla="*/ 4173222 w 8682852"/>
              <a:gd name="connsiteY2706" fmla="*/ 183637 h 3679694"/>
              <a:gd name="connsiteX2707" fmla="*/ 4215949 w 8682852"/>
              <a:gd name="connsiteY2707" fmla="*/ 179752 h 3679694"/>
              <a:gd name="connsiteX2708" fmla="*/ 4305287 w 8682852"/>
              <a:gd name="connsiteY2708" fmla="*/ 171982 h 3679694"/>
              <a:gd name="connsiteX2709" fmla="*/ 4324709 w 8682852"/>
              <a:gd name="connsiteY2709" fmla="*/ 168097 h 3679694"/>
              <a:gd name="connsiteX2710" fmla="*/ 4355783 w 8682852"/>
              <a:gd name="connsiteY2710" fmla="*/ 160326 h 3679694"/>
              <a:gd name="connsiteX2711" fmla="*/ 4421815 w 8682852"/>
              <a:gd name="connsiteY2711" fmla="*/ 152556 h 3679694"/>
              <a:gd name="connsiteX2712" fmla="*/ 4515038 w 8682852"/>
              <a:gd name="connsiteY2712" fmla="*/ 140900 h 3679694"/>
              <a:gd name="connsiteX2713" fmla="*/ 4530575 w 8682852"/>
              <a:gd name="connsiteY2713" fmla="*/ 137015 h 3679694"/>
              <a:gd name="connsiteX2714" fmla="*/ 4561649 w 8682852"/>
              <a:gd name="connsiteY2714" fmla="*/ 133130 h 3679694"/>
              <a:gd name="connsiteX2715" fmla="*/ 4592723 w 8682852"/>
              <a:gd name="connsiteY2715" fmla="*/ 129245 h 3679694"/>
              <a:gd name="connsiteX2716" fmla="*/ 4612144 w 8682852"/>
              <a:gd name="connsiteY2716" fmla="*/ 129245 h 3679694"/>
              <a:gd name="connsiteX2717" fmla="*/ 4639334 w 8682852"/>
              <a:gd name="connsiteY2717" fmla="*/ 129245 h 3679694"/>
              <a:gd name="connsiteX2718" fmla="*/ 4674292 w 8682852"/>
              <a:gd name="connsiteY2718" fmla="*/ 125359 h 3679694"/>
              <a:gd name="connsiteX2719" fmla="*/ 4705367 w 8682852"/>
              <a:gd name="connsiteY2719" fmla="*/ 121474 h 3679694"/>
              <a:gd name="connsiteX2720" fmla="*/ 4755862 w 8682852"/>
              <a:gd name="connsiteY2720" fmla="*/ 113704 h 3679694"/>
              <a:gd name="connsiteX2721" fmla="*/ 4771399 w 8682852"/>
              <a:gd name="connsiteY2721" fmla="*/ 117589 h 3679694"/>
              <a:gd name="connsiteX2722" fmla="*/ 4825779 w 8682852"/>
              <a:gd name="connsiteY2722" fmla="*/ 117589 h 3679694"/>
              <a:gd name="connsiteX2723" fmla="*/ 4837431 w 8682852"/>
              <a:gd name="connsiteY2723" fmla="*/ 117589 h 3679694"/>
              <a:gd name="connsiteX2724" fmla="*/ 4841316 w 8682852"/>
              <a:gd name="connsiteY2724" fmla="*/ 121474 h 3679694"/>
              <a:gd name="connsiteX2725" fmla="*/ 4849084 w 8682852"/>
              <a:gd name="connsiteY2725" fmla="*/ 125359 h 3679694"/>
              <a:gd name="connsiteX2726" fmla="*/ 4926770 w 8682852"/>
              <a:gd name="connsiteY2726" fmla="*/ 105933 h 3679694"/>
              <a:gd name="connsiteX2727" fmla="*/ 4934538 w 8682852"/>
              <a:gd name="connsiteY2727" fmla="*/ 109819 h 3679694"/>
              <a:gd name="connsiteX2728" fmla="*/ 4953959 w 8682852"/>
              <a:gd name="connsiteY2728" fmla="*/ 105933 h 3679694"/>
              <a:gd name="connsiteX2729" fmla="*/ 4981149 w 8682852"/>
              <a:gd name="connsiteY2729" fmla="*/ 102048 h 3679694"/>
              <a:gd name="connsiteX2730" fmla="*/ 5012223 w 8682852"/>
              <a:gd name="connsiteY2730" fmla="*/ 102048 h 3679694"/>
              <a:gd name="connsiteX2731" fmla="*/ 5043297 w 8682852"/>
              <a:gd name="connsiteY2731" fmla="*/ 98163 h 3679694"/>
              <a:gd name="connsiteX2732" fmla="*/ 5078256 w 8682852"/>
              <a:gd name="connsiteY2732" fmla="*/ 98163 h 3679694"/>
              <a:gd name="connsiteX2733" fmla="*/ 5097677 w 8682852"/>
              <a:gd name="connsiteY2733" fmla="*/ 98163 h 3679694"/>
              <a:gd name="connsiteX2734" fmla="*/ 5140404 w 8682852"/>
              <a:gd name="connsiteY2734" fmla="*/ 86507 h 3679694"/>
              <a:gd name="connsiteX2735" fmla="*/ 5159825 w 8682852"/>
              <a:gd name="connsiteY2735" fmla="*/ 86507 h 3679694"/>
              <a:gd name="connsiteX2736" fmla="*/ 5187015 w 8682852"/>
              <a:gd name="connsiteY2736" fmla="*/ 86507 h 3679694"/>
              <a:gd name="connsiteX2737" fmla="*/ 5218089 w 8682852"/>
              <a:gd name="connsiteY2737" fmla="*/ 82622 h 3679694"/>
              <a:gd name="connsiteX2738" fmla="*/ 5237511 w 8682852"/>
              <a:gd name="connsiteY2738" fmla="*/ 82622 h 3679694"/>
              <a:gd name="connsiteX2739" fmla="*/ 5260816 w 8682852"/>
              <a:gd name="connsiteY2739" fmla="*/ 78737 h 3679694"/>
              <a:gd name="connsiteX2740" fmla="*/ 5303543 w 8682852"/>
              <a:gd name="connsiteY2740" fmla="*/ 70967 h 3679694"/>
              <a:gd name="connsiteX2741" fmla="*/ 5334617 w 8682852"/>
              <a:gd name="connsiteY2741" fmla="*/ 59311 h 3679694"/>
              <a:gd name="connsiteX2742" fmla="*/ 5268585 w 8682852"/>
              <a:gd name="connsiteY2742" fmla="*/ 51541 h 3679694"/>
              <a:gd name="connsiteX2743" fmla="*/ 5260816 w 8682852"/>
              <a:gd name="connsiteY2743" fmla="*/ 43770 h 3679694"/>
              <a:gd name="connsiteX2744" fmla="*/ 5284122 w 8682852"/>
              <a:gd name="connsiteY2744" fmla="*/ 36000 h 3679694"/>
              <a:gd name="connsiteX2745" fmla="*/ 5420071 w 8682852"/>
              <a:gd name="connsiteY2745" fmla="*/ 28229 h 3679694"/>
              <a:gd name="connsiteX2746" fmla="*/ 5443377 w 8682852"/>
              <a:gd name="connsiteY2746" fmla="*/ 32115 h 3679694"/>
              <a:gd name="connsiteX2747" fmla="*/ 5466682 w 8682852"/>
              <a:gd name="connsiteY2747" fmla="*/ 36000 h 3679694"/>
              <a:gd name="connsiteX2748" fmla="*/ 5493872 w 8682852"/>
              <a:gd name="connsiteY2748" fmla="*/ 24344 h 3679694"/>
              <a:gd name="connsiteX2749" fmla="*/ 5521062 w 8682852"/>
              <a:gd name="connsiteY2749" fmla="*/ 12689 h 3679694"/>
              <a:gd name="connsiteX2750" fmla="*/ 5600811 w 8682852"/>
              <a:gd name="connsiteY2750" fmla="*/ 123 h 367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</a:cxnLst>
            <a:rect l="l" t="t" r="r" b="b"/>
            <a:pathLst>
              <a:path w="8682852" h="3679694">
                <a:moveTo>
                  <a:pt x="5600811" y="123"/>
                </a:moveTo>
                <a:cubicBezTo>
                  <a:pt x="5610400" y="-181"/>
                  <a:pt x="5618168" y="62"/>
                  <a:pt x="5622053" y="1033"/>
                </a:cubicBezTo>
                <a:cubicBezTo>
                  <a:pt x="5629821" y="4918"/>
                  <a:pt x="5641474" y="24344"/>
                  <a:pt x="5641474" y="32115"/>
                </a:cubicBezTo>
                <a:cubicBezTo>
                  <a:pt x="5641474" y="32115"/>
                  <a:pt x="5641474" y="39885"/>
                  <a:pt x="5645358" y="43770"/>
                </a:cubicBezTo>
                <a:cubicBezTo>
                  <a:pt x="5645358" y="47655"/>
                  <a:pt x="5660895" y="51541"/>
                  <a:pt x="5660895" y="55426"/>
                </a:cubicBezTo>
                <a:cubicBezTo>
                  <a:pt x="5660895" y="59311"/>
                  <a:pt x="5649243" y="74852"/>
                  <a:pt x="5649243" y="82622"/>
                </a:cubicBezTo>
                <a:cubicBezTo>
                  <a:pt x="5657011" y="109819"/>
                  <a:pt x="5649243" y="140900"/>
                  <a:pt x="5633705" y="175867"/>
                </a:cubicBezTo>
                <a:cubicBezTo>
                  <a:pt x="5629821" y="183637"/>
                  <a:pt x="5641474" y="179752"/>
                  <a:pt x="5653127" y="183637"/>
                </a:cubicBezTo>
                <a:cubicBezTo>
                  <a:pt x="5657011" y="183637"/>
                  <a:pt x="5660895" y="191408"/>
                  <a:pt x="5660895" y="191408"/>
                </a:cubicBezTo>
                <a:cubicBezTo>
                  <a:pt x="5664780" y="199178"/>
                  <a:pt x="5579326" y="203063"/>
                  <a:pt x="5571557" y="203063"/>
                </a:cubicBezTo>
                <a:cubicBezTo>
                  <a:pt x="5559904" y="206949"/>
                  <a:pt x="5536599" y="206949"/>
                  <a:pt x="5524946" y="203063"/>
                </a:cubicBezTo>
                <a:cubicBezTo>
                  <a:pt x="5521062" y="203063"/>
                  <a:pt x="5513293" y="203063"/>
                  <a:pt x="5501641" y="206949"/>
                </a:cubicBezTo>
                <a:cubicBezTo>
                  <a:pt x="5493872" y="210834"/>
                  <a:pt x="5486103" y="210834"/>
                  <a:pt x="5486103" y="210834"/>
                </a:cubicBezTo>
                <a:cubicBezTo>
                  <a:pt x="5458914" y="210834"/>
                  <a:pt x="5447261" y="210834"/>
                  <a:pt x="5443377" y="210834"/>
                </a:cubicBezTo>
                <a:cubicBezTo>
                  <a:pt x="5431724" y="214719"/>
                  <a:pt x="5420071" y="214719"/>
                  <a:pt x="5416187" y="210834"/>
                </a:cubicBezTo>
                <a:cubicBezTo>
                  <a:pt x="5408418" y="206949"/>
                  <a:pt x="5408418" y="206949"/>
                  <a:pt x="5412302" y="199178"/>
                </a:cubicBezTo>
                <a:cubicBezTo>
                  <a:pt x="5412302" y="191408"/>
                  <a:pt x="5408418" y="187523"/>
                  <a:pt x="5400650" y="187523"/>
                </a:cubicBezTo>
                <a:cubicBezTo>
                  <a:pt x="5396765" y="187523"/>
                  <a:pt x="5388997" y="187523"/>
                  <a:pt x="5388997" y="187523"/>
                </a:cubicBezTo>
                <a:cubicBezTo>
                  <a:pt x="5385113" y="187523"/>
                  <a:pt x="5369576" y="187523"/>
                  <a:pt x="5357923" y="187523"/>
                </a:cubicBezTo>
                <a:cubicBezTo>
                  <a:pt x="5342386" y="191408"/>
                  <a:pt x="5322964" y="191408"/>
                  <a:pt x="5311312" y="191408"/>
                </a:cubicBezTo>
                <a:cubicBezTo>
                  <a:pt x="5299659" y="191408"/>
                  <a:pt x="5280237" y="195293"/>
                  <a:pt x="5268585" y="195293"/>
                </a:cubicBezTo>
                <a:cubicBezTo>
                  <a:pt x="5256932" y="195293"/>
                  <a:pt x="5245279" y="195293"/>
                  <a:pt x="5241395" y="195293"/>
                </a:cubicBezTo>
                <a:cubicBezTo>
                  <a:pt x="5237511" y="191408"/>
                  <a:pt x="5229742" y="191408"/>
                  <a:pt x="5221974" y="195293"/>
                </a:cubicBezTo>
                <a:cubicBezTo>
                  <a:pt x="5214205" y="195293"/>
                  <a:pt x="5202552" y="195293"/>
                  <a:pt x="5190899" y="195293"/>
                </a:cubicBezTo>
                <a:cubicBezTo>
                  <a:pt x="5183131" y="195293"/>
                  <a:pt x="5171478" y="195293"/>
                  <a:pt x="5167594" y="195293"/>
                </a:cubicBezTo>
                <a:cubicBezTo>
                  <a:pt x="5163710" y="195293"/>
                  <a:pt x="5155941" y="195293"/>
                  <a:pt x="5148173" y="195293"/>
                </a:cubicBezTo>
                <a:cubicBezTo>
                  <a:pt x="5144288" y="191408"/>
                  <a:pt x="5136520" y="191408"/>
                  <a:pt x="5132635" y="191408"/>
                </a:cubicBezTo>
                <a:cubicBezTo>
                  <a:pt x="5128751" y="195293"/>
                  <a:pt x="5120983" y="191408"/>
                  <a:pt x="5117098" y="191408"/>
                </a:cubicBezTo>
                <a:cubicBezTo>
                  <a:pt x="5113214" y="187523"/>
                  <a:pt x="5109330" y="187523"/>
                  <a:pt x="5105446" y="191408"/>
                </a:cubicBezTo>
                <a:cubicBezTo>
                  <a:pt x="5093793" y="195293"/>
                  <a:pt x="5070487" y="199178"/>
                  <a:pt x="5058834" y="195293"/>
                </a:cubicBezTo>
                <a:cubicBezTo>
                  <a:pt x="5051066" y="191408"/>
                  <a:pt x="5023876" y="195293"/>
                  <a:pt x="5012223" y="195293"/>
                </a:cubicBezTo>
                <a:cubicBezTo>
                  <a:pt x="5008339" y="199178"/>
                  <a:pt x="5000571" y="199178"/>
                  <a:pt x="4992802" y="203063"/>
                </a:cubicBezTo>
                <a:cubicBezTo>
                  <a:pt x="4985033" y="206949"/>
                  <a:pt x="4981149" y="206949"/>
                  <a:pt x="4969496" y="203063"/>
                </a:cubicBezTo>
                <a:cubicBezTo>
                  <a:pt x="4950075" y="199178"/>
                  <a:pt x="4953959" y="187523"/>
                  <a:pt x="4973381" y="191408"/>
                </a:cubicBezTo>
                <a:cubicBezTo>
                  <a:pt x="4981149" y="191408"/>
                  <a:pt x="5031645" y="187523"/>
                  <a:pt x="5031645" y="187523"/>
                </a:cubicBezTo>
                <a:cubicBezTo>
                  <a:pt x="5031645" y="183637"/>
                  <a:pt x="5031645" y="179752"/>
                  <a:pt x="5027760" y="175867"/>
                </a:cubicBezTo>
                <a:cubicBezTo>
                  <a:pt x="5027760" y="175867"/>
                  <a:pt x="5027760" y="175867"/>
                  <a:pt x="5023876" y="168097"/>
                </a:cubicBezTo>
                <a:cubicBezTo>
                  <a:pt x="5023876" y="168097"/>
                  <a:pt x="5023876" y="168097"/>
                  <a:pt x="4996686" y="171982"/>
                </a:cubicBezTo>
                <a:cubicBezTo>
                  <a:pt x="4969496" y="179752"/>
                  <a:pt x="4953959" y="179752"/>
                  <a:pt x="4942307" y="175867"/>
                </a:cubicBezTo>
                <a:cubicBezTo>
                  <a:pt x="4938422" y="171982"/>
                  <a:pt x="4926770" y="175867"/>
                  <a:pt x="4919001" y="175867"/>
                </a:cubicBezTo>
                <a:cubicBezTo>
                  <a:pt x="4911232" y="179752"/>
                  <a:pt x="4903464" y="179752"/>
                  <a:pt x="4899580" y="175867"/>
                </a:cubicBezTo>
                <a:cubicBezTo>
                  <a:pt x="4895695" y="175867"/>
                  <a:pt x="4884043" y="175867"/>
                  <a:pt x="4876274" y="175867"/>
                </a:cubicBezTo>
                <a:cubicBezTo>
                  <a:pt x="4868506" y="175867"/>
                  <a:pt x="4860737" y="175867"/>
                  <a:pt x="4860737" y="175867"/>
                </a:cubicBezTo>
                <a:cubicBezTo>
                  <a:pt x="4860737" y="175867"/>
                  <a:pt x="4852969" y="175867"/>
                  <a:pt x="4845200" y="179752"/>
                </a:cubicBezTo>
                <a:cubicBezTo>
                  <a:pt x="4837431" y="183637"/>
                  <a:pt x="4829663" y="183637"/>
                  <a:pt x="4829663" y="183637"/>
                </a:cubicBezTo>
                <a:cubicBezTo>
                  <a:pt x="4825779" y="183637"/>
                  <a:pt x="4814126" y="183637"/>
                  <a:pt x="4802473" y="187523"/>
                </a:cubicBezTo>
                <a:cubicBezTo>
                  <a:pt x="4732556" y="199178"/>
                  <a:pt x="4631566" y="206949"/>
                  <a:pt x="4623797" y="203063"/>
                </a:cubicBezTo>
                <a:cubicBezTo>
                  <a:pt x="4623797" y="199178"/>
                  <a:pt x="4616028" y="199178"/>
                  <a:pt x="4616028" y="199178"/>
                </a:cubicBezTo>
                <a:cubicBezTo>
                  <a:pt x="4612144" y="199178"/>
                  <a:pt x="4612144" y="203063"/>
                  <a:pt x="4619913" y="206949"/>
                </a:cubicBezTo>
                <a:cubicBezTo>
                  <a:pt x="4627681" y="210834"/>
                  <a:pt x="4635450" y="214719"/>
                  <a:pt x="4639334" y="214719"/>
                </a:cubicBezTo>
                <a:cubicBezTo>
                  <a:pt x="4643218" y="214719"/>
                  <a:pt x="4658755" y="218604"/>
                  <a:pt x="4658755" y="226375"/>
                </a:cubicBezTo>
                <a:cubicBezTo>
                  <a:pt x="4658755" y="226375"/>
                  <a:pt x="4658755" y="230260"/>
                  <a:pt x="4662640" y="226375"/>
                </a:cubicBezTo>
                <a:cubicBezTo>
                  <a:pt x="4662640" y="226375"/>
                  <a:pt x="4666524" y="226375"/>
                  <a:pt x="4666524" y="226375"/>
                </a:cubicBezTo>
                <a:cubicBezTo>
                  <a:pt x="4666524" y="234145"/>
                  <a:pt x="4647103" y="238030"/>
                  <a:pt x="4619913" y="238030"/>
                </a:cubicBezTo>
                <a:cubicBezTo>
                  <a:pt x="4604376" y="238030"/>
                  <a:pt x="4588839" y="238030"/>
                  <a:pt x="4584954" y="241915"/>
                </a:cubicBezTo>
                <a:cubicBezTo>
                  <a:pt x="4584954" y="241915"/>
                  <a:pt x="4565533" y="245801"/>
                  <a:pt x="4549996" y="245801"/>
                </a:cubicBezTo>
                <a:cubicBezTo>
                  <a:pt x="4534459" y="245801"/>
                  <a:pt x="4518922" y="245801"/>
                  <a:pt x="4515038" y="249686"/>
                </a:cubicBezTo>
                <a:cubicBezTo>
                  <a:pt x="4507269" y="249686"/>
                  <a:pt x="4491732" y="249686"/>
                  <a:pt x="4480079" y="253571"/>
                </a:cubicBezTo>
                <a:cubicBezTo>
                  <a:pt x="4437352" y="257456"/>
                  <a:pt x="4394625" y="265227"/>
                  <a:pt x="4379088" y="265227"/>
                </a:cubicBezTo>
                <a:cubicBezTo>
                  <a:pt x="4367436" y="265227"/>
                  <a:pt x="4351899" y="269112"/>
                  <a:pt x="4340246" y="272997"/>
                </a:cubicBezTo>
                <a:cubicBezTo>
                  <a:pt x="4324709" y="276882"/>
                  <a:pt x="4309172" y="280767"/>
                  <a:pt x="4301403" y="284653"/>
                </a:cubicBezTo>
                <a:cubicBezTo>
                  <a:pt x="4293635" y="284653"/>
                  <a:pt x="4274213" y="288538"/>
                  <a:pt x="4254792" y="292423"/>
                </a:cubicBezTo>
                <a:cubicBezTo>
                  <a:pt x="4235371" y="296308"/>
                  <a:pt x="4219834" y="300193"/>
                  <a:pt x="4215949" y="300193"/>
                </a:cubicBezTo>
                <a:cubicBezTo>
                  <a:pt x="4215949" y="300193"/>
                  <a:pt x="4215949" y="300193"/>
                  <a:pt x="4208181" y="307964"/>
                </a:cubicBezTo>
                <a:cubicBezTo>
                  <a:pt x="4208181" y="307964"/>
                  <a:pt x="4208181" y="307964"/>
                  <a:pt x="4223718" y="307964"/>
                </a:cubicBezTo>
                <a:cubicBezTo>
                  <a:pt x="4231486" y="307964"/>
                  <a:pt x="4243139" y="304078"/>
                  <a:pt x="4254792" y="304078"/>
                </a:cubicBezTo>
                <a:cubicBezTo>
                  <a:pt x="4266445" y="300193"/>
                  <a:pt x="4266445" y="300193"/>
                  <a:pt x="4266445" y="304078"/>
                </a:cubicBezTo>
                <a:cubicBezTo>
                  <a:pt x="4266445" y="307964"/>
                  <a:pt x="4270329" y="311849"/>
                  <a:pt x="4285866" y="307964"/>
                </a:cubicBezTo>
                <a:cubicBezTo>
                  <a:pt x="4293635" y="304078"/>
                  <a:pt x="4305287" y="304078"/>
                  <a:pt x="4309172" y="304078"/>
                </a:cubicBezTo>
                <a:cubicBezTo>
                  <a:pt x="4313056" y="304078"/>
                  <a:pt x="4316940" y="304078"/>
                  <a:pt x="4316940" y="300193"/>
                </a:cubicBezTo>
                <a:cubicBezTo>
                  <a:pt x="4313056" y="300193"/>
                  <a:pt x="4309172" y="300193"/>
                  <a:pt x="4297519" y="300193"/>
                </a:cubicBezTo>
                <a:cubicBezTo>
                  <a:pt x="4285866" y="304078"/>
                  <a:pt x="4278098" y="304078"/>
                  <a:pt x="4281982" y="300193"/>
                </a:cubicBezTo>
                <a:cubicBezTo>
                  <a:pt x="4285866" y="296308"/>
                  <a:pt x="4316940" y="292423"/>
                  <a:pt x="4320824" y="300193"/>
                </a:cubicBezTo>
                <a:cubicBezTo>
                  <a:pt x="4324709" y="304078"/>
                  <a:pt x="4332477" y="304078"/>
                  <a:pt x="4348014" y="300193"/>
                </a:cubicBezTo>
                <a:cubicBezTo>
                  <a:pt x="4355783" y="296308"/>
                  <a:pt x="4390741" y="292423"/>
                  <a:pt x="4417931" y="288538"/>
                </a:cubicBezTo>
                <a:cubicBezTo>
                  <a:pt x="4449005" y="288538"/>
                  <a:pt x="4483963" y="280767"/>
                  <a:pt x="4491732" y="280767"/>
                </a:cubicBezTo>
                <a:cubicBezTo>
                  <a:pt x="4503385" y="276882"/>
                  <a:pt x="4518922" y="276882"/>
                  <a:pt x="4526690" y="276882"/>
                </a:cubicBezTo>
                <a:cubicBezTo>
                  <a:pt x="4538343" y="276882"/>
                  <a:pt x="4542227" y="276882"/>
                  <a:pt x="4546112" y="272997"/>
                </a:cubicBezTo>
                <a:cubicBezTo>
                  <a:pt x="4549996" y="269112"/>
                  <a:pt x="4557765" y="265227"/>
                  <a:pt x="4581070" y="261341"/>
                </a:cubicBezTo>
                <a:cubicBezTo>
                  <a:pt x="4600491" y="257456"/>
                  <a:pt x="4619913" y="257456"/>
                  <a:pt x="4623797" y="257456"/>
                </a:cubicBezTo>
                <a:cubicBezTo>
                  <a:pt x="4631566" y="257456"/>
                  <a:pt x="4635450" y="257456"/>
                  <a:pt x="4643218" y="249686"/>
                </a:cubicBezTo>
                <a:cubicBezTo>
                  <a:pt x="4650987" y="238030"/>
                  <a:pt x="4666524" y="238030"/>
                  <a:pt x="4658755" y="249686"/>
                </a:cubicBezTo>
                <a:cubicBezTo>
                  <a:pt x="4658755" y="253571"/>
                  <a:pt x="4662640" y="253571"/>
                  <a:pt x="4674292" y="249686"/>
                </a:cubicBezTo>
                <a:cubicBezTo>
                  <a:pt x="4685945" y="249686"/>
                  <a:pt x="4697598" y="245801"/>
                  <a:pt x="4701482" y="245801"/>
                </a:cubicBezTo>
                <a:cubicBezTo>
                  <a:pt x="4705367" y="245801"/>
                  <a:pt x="4728672" y="245801"/>
                  <a:pt x="4751978" y="241915"/>
                </a:cubicBezTo>
                <a:cubicBezTo>
                  <a:pt x="4786936" y="238030"/>
                  <a:pt x="4810242" y="238030"/>
                  <a:pt x="4856853" y="238030"/>
                </a:cubicBezTo>
                <a:cubicBezTo>
                  <a:pt x="4868506" y="241915"/>
                  <a:pt x="4872390" y="241915"/>
                  <a:pt x="4872390" y="245801"/>
                </a:cubicBezTo>
                <a:cubicBezTo>
                  <a:pt x="4868506" y="249686"/>
                  <a:pt x="4876274" y="249686"/>
                  <a:pt x="4887927" y="245801"/>
                </a:cubicBezTo>
                <a:cubicBezTo>
                  <a:pt x="4903464" y="241915"/>
                  <a:pt x="4907348" y="241915"/>
                  <a:pt x="4899580" y="241915"/>
                </a:cubicBezTo>
                <a:cubicBezTo>
                  <a:pt x="4887927" y="238030"/>
                  <a:pt x="4887927" y="234145"/>
                  <a:pt x="4899580" y="234145"/>
                </a:cubicBezTo>
                <a:cubicBezTo>
                  <a:pt x="4903464" y="234145"/>
                  <a:pt x="4926770" y="230260"/>
                  <a:pt x="4950075" y="226375"/>
                </a:cubicBezTo>
                <a:cubicBezTo>
                  <a:pt x="5000571" y="222489"/>
                  <a:pt x="5027760" y="218604"/>
                  <a:pt x="5074372" y="218604"/>
                </a:cubicBezTo>
                <a:cubicBezTo>
                  <a:pt x="5093793" y="218604"/>
                  <a:pt x="5120983" y="218604"/>
                  <a:pt x="5136520" y="218604"/>
                </a:cubicBezTo>
                <a:cubicBezTo>
                  <a:pt x="5152057" y="214719"/>
                  <a:pt x="5167594" y="214719"/>
                  <a:pt x="5171478" y="214719"/>
                </a:cubicBezTo>
                <a:cubicBezTo>
                  <a:pt x="5175362" y="218604"/>
                  <a:pt x="5187015" y="214719"/>
                  <a:pt x="5194784" y="214719"/>
                </a:cubicBezTo>
                <a:cubicBezTo>
                  <a:pt x="5198668" y="214719"/>
                  <a:pt x="5218089" y="210834"/>
                  <a:pt x="5233626" y="210834"/>
                </a:cubicBezTo>
                <a:cubicBezTo>
                  <a:pt x="5249163" y="210834"/>
                  <a:pt x="5264700" y="210834"/>
                  <a:pt x="5268585" y="210834"/>
                </a:cubicBezTo>
                <a:cubicBezTo>
                  <a:pt x="5272469" y="210834"/>
                  <a:pt x="5280237" y="210834"/>
                  <a:pt x="5280237" y="210834"/>
                </a:cubicBezTo>
                <a:cubicBezTo>
                  <a:pt x="5280237" y="210834"/>
                  <a:pt x="5288006" y="210834"/>
                  <a:pt x="5295775" y="210834"/>
                </a:cubicBezTo>
                <a:cubicBezTo>
                  <a:pt x="5303543" y="210834"/>
                  <a:pt x="5319080" y="206949"/>
                  <a:pt x="5330733" y="206949"/>
                </a:cubicBezTo>
                <a:cubicBezTo>
                  <a:pt x="5361807" y="210834"/>
                  <a:pt x="5361807" y="210834"/>
                  <a:pt x="5365691" y="203063"/>
                </a:cubicBezTo>
                <a:cubicBezTo>
                  <a:pt x="5369576" y="199178"/>
                  <a:pt x="5377344" y="203063"/>
                  <a:pt x="5373460" y="206949"/>
                </a:cubicBezTo>
                <a:cubicBezTo>
                  <a:pt x="5373460" y="210834"/>
                  <a:pt x="5377344" y="210834"/>
                  <a:pt x="5377344" y="210834"/>
                </a:cubicBezTo>
                <a:cubicBezTo>
                  <a:pt x="5381228" y="210834"/>
                  <a:pt x="5385113" y="210834"/>
                  <a:pt x="5385113" y="206949"/>
                </a:cubicBezTo>
                <a:cubicBezTo>
                  <a:pt x="5385113" y="199178"/>
                  <a:pt x="5392881" y="195293"/>
                  <a:pt x="5400650" y="203063"/>
                </a:cubicBezTo>
                <a:cubicBezTo>
                  <a:pt x="5400650" y="203063"/>
                  <a:pt x="5404534" y="206949"/>
                  <a:pt x="5400650" y="206949"/>
                </a:cubicBezTo>
                <a:cubicBezTo>
                  <a:pt x="5400650" y="206949"/>
                  <a:pt x="5396765" y="206949"/>
                  <a:pt x="5392881" y="206949"/>
                </a:cubicBezTo>
                <a:cubicBezTo>
                  <a:pt x="5392881" y="206949"/>
                  <a:pt x="5392881" y="206949"/>
                  <a:pt x="5396765" y="210834"/>
                </a:cubicBezTo>
                <a:cubicBezTo>
                  <a:pt x="5400650" y="214719"/>
                  <a:pt x="5400650" y="214719"/>
                  <a:pt x="5392881" y="214719"/>
                </a:cubicBezTo>
                <a:cubicBezTo>
                  <a:pt x="5385113" y="214719"/>
                  <a:pt x="5373460" y="218604"/>
                  <a:pt x="5357923" y="218604"/>
                </a:cubicBezTo>
                <a:cubicBezTo>
                  <a:pt x="5346270" y="218604"/>
                  <a:pt x="5326849" y="222489"/>
                  <a:pt x="5315196" y="222489"/>
                </a:cubicBezTo>
                <a:cubicBezTo>
                  <a:pt x="5307427" y="222489"/>
                  <a:pt x="5295775" y="222489"/>
                  <a:pt x="5295775" y="226375"/>
                </a:cubicBezTo>
                <a:cubicBezTo>
                  <a:pt x="5291890" y="226375"/>
                  <a:pt x="5291890" y="226375"/>
                  <a:pt x="5288006" y="226375"/>
                </a:cubicBezTo>
                <a:cubicBezTo>
                  <a:pt x="5284122" y="222489"/>
                  <a:pt x="5280237" y="222489"/>
                  <a:pt x="5276353" y="226375"/>
                </a:cubicBezTo>
                <a:cubicBezTo>
                  <a:pt x="5276353" y="226375"/>
                  <a:pt x="5264700" y="226375"/>
                  <a:pt x="5256932" y="226375"/>
                </a:cubicBezTo>
                <a:cubicBezTo>
                  <a:pt x="5245279" y="222489"/>
                  <a:pt x="5206436" y="226375"/>
                  <a:pt x="5183131" y="230260"/>
                </a:cubicBezTo>
                <a:cubicBezTo>
                  <a:pt x="5175362" y="230260"/>
                  <a:pt x="5167594" y="230260"/>
                  <a:pt x="5167594" y="230260"/>
                </a:cubicBezTo>
                <a:cubicBezTo>
                  <a:pt x="5167594" y="226375"/>
                  <a:pt x="5159825" y="226375"/>
                  <a:pt x="5155941" y="230260"/>
                </a:cubicBezTo>
                <a:cubicBezTo>
                  <a:pt x="5140404" y="234145"/>
                  <a:pt x="5101561" y="234145"/>
                  <a:pt x="5097677" y="234145"/>
                </a:cubicBezTo>
                <a:cubicBezTo>
                  <a:pt x="5093793" y="230260"/>
                  <a:pt x="5058834" y="234145"/>
                  <a:pt x="5054950" y="234145"/>
                </a:cubicBezTo>
                <a:cubicBezTo>
                  <a:pt x="5047182" y="238030"/>
                  <a:pt x="4969496" y="238030"/>
                  <a:pt x="4961728" y="238030"/>
                </a:cubicBezTo>
                <a:cubicBezTo>
                  <a:pt x="4950075" y="234145"/>
                  <a:pt x="4907348" y="238030"/>
                  <a:pt x="4911232" y="245801"/>
                </a:cubicBezTo>
                <a:cubicBezTo>
                  <a:pt x="4915117" y="245801"/>
                  <a:pt x="4942307" y="245801"/>
                  <a:pt x="4973381" y="245801"/>
                </a:cubicBezTo>
                <a:cubicBezTo>
                  <a:pt x="4981149" y="241915"/>
                  <a:pt x="4992802" y="245801"/>
                  <a:pt x="4996686" y="245801"/>
                </a:cubicBezTo>
                <a:cubicBezTo>
                  <a:pt x="5004455" y="249686"/>
                  <a:pt x="5012223" y="249686"/>
                  <a:pt x="5016108" y="249686"/>
                </a:cubicBezTo>
                <a:cubicBezTo>
                  <a:pt x="5027760" y="245801"/>
                  <a:pt x="5054950" y="249686"/>
                  <a:pt x="5054950" y="249686"/>
                </a:cubicBezTo>
                <a:cubicBezTo>
                  <a:pt x="5062719" y="257456"/>
                  <a:pt x="5078256" y="257456"/>
                  <a:pt x="5089909" y="257456"/>
                </a:cubicBezTo>
                <a:cubicBezTo>
                  <a:pt x="5105446" y="253571"/>
                  <a:pt x="5105446" y="261341"/>
                  <a:pt x="5089909" y="265227"/>
                </a:cubicBezTo>
                <a:cubicBezTo>
                  <a:pt x="5078256" y="265227"/>
                  <a:pt x="5078256" y="265227"/>
                  <a:pt x="5078256" y="272997"/>
                </a:cubicBezTo>
                <a:cubicBezTo>
                  <a:pt x="5082140" y="280767"/>
                  <a:pt x="5082140" y="280767"/>
                  <a:pt x="5093793" y="284653"/>
                </a:cubicBezTo>
                <a:cubicBezTo>
                  <a:pt x="5101561" y="284653"/>
                  <a:pt x="5120983" y="280767"/>
                  <a:pt x="5132635" y="276882"/>
                </a:cubicBezTo>
                <a:cubicBezTo>
                  <a:pt x="5148173" y="272997"/>
                  <a:pt x="5163710" y="269112"/>
                  <a:pt x="5163710" y="269112"/>
                </a:cubicBezTo>
                <a:cubicBezTo>
                  <a:pt x="5167594" y="272997"/>
                  <a:pt x="5171478" y="272997"/>
                  <a:pt x="5175362" y="269112"/>
                </a:cubicBezTo>
                <a:cubicBezTo>
                  <a:pt x="5179247" y="265227"/>
                  <a:pt x="5187015" y="265227"/>
                  <a:pt x="5190899" y="265227"/>
                </a:cubicBezTo>
                <a:cubicBezTo>
                  <a:pt x="5202552" y="269112"/>
                  <a:pt x="5214205" y="265227"/>
                  <a:pt x="5218089" y="257456"/>
                </a:cubicBezTo>
                <a:cubicBezTo>
                  <a:pt x="5218089" y="249686"/>
                  <a:pt x="5225858" y="249686"/>
                  <a:pt x="5253048" y="245801"/>
                </a:cubicBezTo>
                <a:cubicBezTo>
                  <a:pt x="5268585" y="241915"/>
                  <a:pt x="5288006" y="241915"/>
                  <a:pt x="5291890" y="241915"/>
                </a:cubicBezTo>
                <a:cubicBezTo>
                  <a:pt x="5291890" y="241915"/>
                  <a:pt x="5299659" y="241915"/>
                  <a:pt x="5303543" y="238030"/>
                </a:cubicBezTo>
                <a:cubicBezTo>
                  <a:pt x="5307427" y="234145"/>
                  <a:pt x="5315196" y="234145"/>
                  <a:pt x="5326849" y="234145"/>
                </a:cubicBezTo>
                <a:cubicBezTo>
                  <a:pt x="5334617" y="234145"/>
                  <a:pt x="5354039" y="230260"/>
                  <a:pt x="5369576" y="230260"/>
                </a:cubicBezTo>
                <a:cubicBezTo>
                  <a:pt x="5385113" y="226375"/>
                  <a:pt x="5400650" y="226375"/>
                  <a:pt x="5408418" y="226375"/>
                </a:cubicBezTo>
                <a:cubicBezTo>
                  <a:pt x="5412302" y="230260"/>
                  <a:pt x="5423955" y="230260"/>
                  <a:pt x="5427840" y="226375"/>
                </a:cubicBezTo>
                <a:cubicBezTo>
                  <a:pt x="5435608" y="226375"/>
                  <a:pt x="5455029" y="226375"/>
                  <a:pt x="5474451" y="226375"/>
                </a:cubicBezTo>
                <a:cubicBezTo>
                  <a:pt x="5497756" y="230260"/>
                  <a:pt x="5517178" y="230260"/>
                  <a:pt x="5521062" y="230260"/>
                </a:cubicBezTo>
                <a:cubicBezTo>
                  <a:pt x="5524946" y="230260"/>
                  <a:pt x="5536599" y="230260"/>
                  <a:pt x="5544367" y="230260"/>
                </a:cubicBezTo>
                <a:cubicBezTo>
                  <a:pt x="5559904" y="234145"/>
                  <a:pt x="5571557" y="234145"/>
                  <a:pt x="5590979" y="230260"/>
                </a:cubicBezTo>
                <a:cubicBezTo>
                  <a:pt x="5618168" y="226375"/>
                  <a:pt x="5618168" y="226375"/>
                  <a:pt x="5622053" y="230260"/>
                </a:cubicBezTo>
                <a:cubicBezTo>
                  <a:pt x="5622053" y="234145"/>
                  <a:pt x="5625937" y="238030"/>
                  <a:pt x="5625937" y="238030"/>
                </a:cubicBezTo>
                <a:cubicBezTo>
                  <a:pt x="5629821" y="241915"/>
                  <a:pt x="5633705" y="245801"/>
                  <a:pt x="5633705" y="249686"/>
                </a:cubicBezTo>
                <a:cubicBezTo>
                  <a:pt x="5633705" y="253571"/>
                  <a:pt x="5633705" y="253571"/>
                  <a:pt x="5618168" y="257456"/>
                </a:cubicBezTo>
                <a:cubicBezTo>
                  <a:pt x="5606516" y="257456"/>
                  <a:pt x="5594863" y="261341"/>
                  <a:pt x="5587094" y="261341"/>
                </a:cubicBezTo>
                <a:cubicBezTo>
                  <a:pt x="5559904" y="261341"/>
                  <a:pt x="5559904" y="261341"/>
                  <a:pt x="5559904" y="265227"/>
                </a:cubicBezTo>
                <a:cubicBezTo>
                  <a:pt x="5559904" y="269112"/>
                  <a:pt x="5563789" y="269112"/>
                  <a:pt x="5575442" y="269112"/>
                </a:cubicBezTo>
                <a:cubicBezTo>
                  <a:pt x="5598747" y="269112"/>
                  <a:pt x="5606516" y="280767"/>
                  <a:pt x="5606516" y="288538"/>
                </a:cubicBezTo>
                <a:cubicBezTo>
                  <a:pt x="5606516" y="288538"/>
                  <a:pt x="5606516" y="292423"/>
                  <a:pt x="5602631" y="292423"/>
                </a:cubicBezTo>
                <a:cubicBezTo>
                  <a:pt x="5598747" y="296308"/>
                  <a:pt x="5579326" y="300193"/>
                  <a:pt x="5575442" y="296308"/>
                </a:cubicBezTo>
                <a:cubicBezTo>
                  <a:pt x="5575442" y="296308"/>
                  <a:pt x="5478335" y="300193"/>
                  <a:pt x="5443377" y="304078"/>
                </a:cubicBezTo>
                <a:cubicBezTo>
                  <a:pt x="5412302" y="311849"/>
                  <a:pt x="5377344" y="319619"/>
                  <a:pt x="5373460" y="315734"/>
                </a:cubicBezTo>
                <a:cubicBezTo>
                  <a:pt x="5373460" y="315734"/>
                  <a:pt x="5357923" y="315734"/>
                  <a:pt x="5342386" y="315734"/>
                </a:cubicBezTo>
                <a:cubicBezTo>
                  <a:pt x="5276353" y="319619"/>
                  <a:pt x="5256932" y="323504"/>
                  <a:pt x="5253048" y="319619"/>
                </a:cubicBezTo>
                <a:cubicBezTo>
                  <a:pt x="5249163" y="315734"/>
                  <a:pt x="5245279" y="315734"/>
                  <a:pt x="5245279" y="315734"/>
                </a:cubicBezTo>
                <a:cubicBezTo>
                  <a:pt x="5241395" y="315734"/>
                  <a:pt x="5229742" y="319619"/>
                  <a:pt x="5218089" y="319619"/>
                </a:cubicBezTo>
                <a:cubicBezTo>
                  <a:pt x="5206436" y="319619"/>
                  <a:pt x="5194784" y="323504"/>
                  <a:pt x="5190899" y="319619"/>
                </a:cubicBezTo>
                <a:cubicBezTo>
                  <a:pt x="5183131" y="319619"/>
                  <a:pt x="5171478" y="319619"/>
                  <a:pt x="5155941" y="323504"/>
                </a:cubicBezTo>
                <a:cubicBezTo>
                  <a:pt x="5144288" y="327390"/>
                  <a:pt x="5128751" y="327390"/>
                  <a:pt x="5117098" y="327390"/>
                </a:cubicBezTo>
                <a:cubicBezTo>
                  <a:pt x="5089909" y="319619"/>
                  <a:pt x="5078256" y="323504"/>
                  <a:pt x="5070487" y="342930"/>
                </a:cubicBezTo>
                <a:cubicBezTo>
                  <a:pt x="5066603" y="350701"/>
                  <a:pt x="5062719" y="358471"/>
                  <a:pt x="5062719" y="358471"/>
                </a:cubicBezTo>
                <a:cubicBezTo>
                  <a:pt x="5062719" y="362356"/>
                  <a:pt x="5078256" y="362356"/>
                  <a:pt x="5101561" y="358471"/>
                </a:cubicBezTo>
                <a:cubicBezTo>
                  <a:pt x="5109330" y="358471"/>
                  <a:pt x="5120983" y="354586"/>
                  <a:pt x="5128751" y="354586"/>
                </a:cubicBezTo>
                <a:cubicBezTo>
                  <a:pt x="5140404" y="354586"/>
                  <a:pt x="5175362" y="354586"/>
                  <a:pt x="5190899" y="354586"/>
                </a:cubicBezTo>
                <a:cubicBezTo>
                  <a:pt x="5194784" y="350701"/>
                  <a:pt x="5198668" y="350701"/>
                  <a:pt x="5202552" y="354586"/>
                </a:cubicBezTo>
                <a:cubicBezTo>
                  <a:pt x="5206436" y="358471"/>
                  <a:pt x="5225858" y="350701"/>
                  <a:pt x="5233626" y="342930"/>
                </a:cubicBezTo>
                <a:cubicBezTo>
                  <a:pt x="5237511" y="339045"/>
                  <a:pt x="5241395" y="339045"/>
                  <a:pt x="5256932" y="339045"/>
                </a:cubicBezTo>
                <a:cubicBezTo>
                  <a:pt x="5268585" y="339045"/>
                  <a:pt x="5280237" y="339045"/>
                  <a:pt x="5284122" y="335160"/>
                </a:cubicBezTo>
                <a:cubicBezTo>
                  <a:pt x="5284122" y="335160"/>
                  <a:pt x="5291890" y="339045"/>
                  <a:pt x="5295775" y="339045"/>
                </a:cubicBezTo>
                <a:cubicBezTo>
                  <a:pt x="5299659" y="342930"/>
                  <a:pt x="5299659" y="342930"/>
                  <a:pt x="5303543" y="339045"/>
                </a:cubicBezTo>
                <a:cubicBezTo>
                  <a:pt x="5303543" y="339045"/>
                  <a:pt x="5303543" y="339045"/>
                  <a:pt x="5311312" y="339045"/>
                </a:cubicBezTo>
                <a:cubicBezTo>
                  <a:pt x="5315196" y="342930"/>
                  <a:pt x="5319080" y="342930"/>
                  <a:pt x="5319080" y="339045"/>
                </a:cubicBezTo>
                <a:cubicBezTo>
                  <a:pt x="5319080" y="335160"/>
                  <a:pt x="5326849" y="335160"/>
                  <a:pt x="5338501" y="335160"/>
                </a:cubicBezTo>
                <a:cubicBezTo>
                  <a:pt x="5346270" y="331275"/>
                  <a:pt x="5361807" y="331275"/>
                  <a:pt x="5373460" y="331275"/>
                </a:cubicBezTo>
                <a:cubicBezTo>
                  <a:pt x="5388997" y="327390"/>
                  <a:pt x="5392881" y="327390"/>
                  <a:pt x="5404534" y="335160"/>
                </a:cubicBezTo>
                <a:cubicBezTo>
                  <a:pt x="5416187" y="342930"/>
                  <a:pt x="5420071" y="346816"/>
                  <a:pt x="5420071" y="358471"/>
                </a:cubicBezTo>
                <a:cubicBezTo>
                  <a:pt x="5423955" y="366242"/>
                  <a:pt x="5423955" y="374012"/>
                  <a:pt x="5423955" y="374012"/>
                </a:cubicBezTo>
                <a:cubicBezTo>
                  <a:pt x="5420071" y="377897"/>
                  <a:pt x="5404534" y="381782"/>
                  <a:pt x="5388997" y="385668"/>
                </a:cubicBezTo>
                <a:cubicBezTo>
                  <a:pt x="5361807" y="397323"/>
                  <a:pt x="5357923" y="397323"/>
                  <a:pt x="5350154" y="393438"/>
                </a:cubicBezTo>
                <a:cubicBezTo>
                  <a:pt x="5342386" y="385668"/>
                  <a:pt x="5311312" y="385668"/>
                  <a:pt x="5272469" y="389553"/>
                </a:cubicBezTo>
                <a:cubicBezTo>
                  <a:pt x="5249163" y="393438"/>
                  <a:pt x="5245279" y="389553"/>
                  <a:pt x="5241395" y="385668"/>
                </a:cubicBezTo>
                <a:cubicBezTo>
                  <a:pt x="5237511" y="377897"/>
                  <a:pt x="5233626" y="377897"/>
                  <a:pt x="5214205" y="381782"/>
                </a:cubicBezTo>
                <a:cubicBezTo>
                  <a:pt x="5194784" y="381782"/>
                  <a:pt x="5187015" y="385668"/>
                  <a:pt x="5183131" y="389553"/>
                </a:cubicBezTo>
                <a:cubicBezTo>
                  <a:pt x="5175362" y="397323"/>
                  <a:pt x="5171478" y="397323"/>
                  <a:pt x="5159825" y="389553"/>
                </a:cubicBezTo>
                <a:cubicBezTo>
                  <a:pt x="5152057" y="381782"/>
                  <a:pt x="5144288" y="381782"/>
                  <a:pt x="5124867" y="389553"/>
                </a:cubicBezTo>
                <a:cubicBezTo>
                  <a:pt x="5117098" y="389553"/>
                  <a:pt x="5113214" y="393438"/>
                  <a:pt x="5113214" y="393438"/>
                </a:cubicBezTo>
                <a:cubicBezTo>
                  <a:pt x="5113214" y="393438"/>
                  <a:pt x="5109330" y="397323"/>
                  <a:pt x="5105446" y="397323"/>
                </a:cubicBezTo>
                <a:cubicBezTo>
                  <a:pt x="5101561" y="397323"/>
                  <a:pt x="5097677" y="397323"/>
                  <a:pt x="5093793" y="397323"/>
                </a:cubicBezTo>
                <a:cubicBezTo>
                  <a:pt x="5089909" y="397323"/>
                  <a:pt x="5089909" y="397323"/>
                  <a:pt x="5089909" y="393438"/>
                </a:cubicBezTo>
                <a:cubicBezTo>
                  <a:pt x="5089909" y="389553"/>
                  <a:pt x="5074372" y="389553"/>
                  <a:pt x="5051066" y="393438"/>
                </a:cubicBezTo>
                <a:cubicBezTo>
                  <a:pt x="5047182" y="393438"/>
                  <a:pt x="5035529" y="397323"/>
                  <a:pt x="5027760" y="397323"/>
                </a:cubicBezTo>
                <a:cubicBezTo>
                  <a:pt x="5019992" y="397323"/>
                  <a:pt x="4996686" y="401208"/>
                  <a:pt x="4977265" y="405094"/>
                </a:cubicBezTo>
                <a:cubicBezTo>
                  <a:pt x="4938422" y="408979"/>
                  <a:pt x="4895695" y="412864"/>
                  <a:pt x="4868506" y="412864"/>
                </a:cubicBezTo>
                <a:cubicBezTo>
                  <a:pt x="4860737" y="412864"/>
                  <a:pt x="4845200" y="416749"/>
                  <a:pt x="4837431" y="416749"/>
                </a:cubicBezTo>
                <a:cubicBezTo>
                  <a:pt x="4829663" y="416749"/>
                  <a:pt x="4825779" y="416749"/>
                  <a:pt x="4821894" y="412864"/>
                </a:cubicBezTo>
                <a:cubicBezTo>
                  <a:pt x="4814126" y="405094"/>
                  <a:pt x="4806357" y="405094"/>
                  <a:pt x="4767515" y="405094"/>
                </a:cubicBezTo>
                <a:cubicBezTo>
                  <a:pt x="4740325" y="405094"/>
                  <a:pt x="4732556" y="405094"/>
                  <a:pt x="4736441" y="408979"/>
                </a:cubicBezTo>
                <a:cubicBezTo>
                  <a:pt x="4736441" y="408979"/>
                  <a:pt x="4728672" y="412864"/>
                  <a:pt x="4720904" y="412864"/>
                </a:cubicBezTo>
                <a:cubicBezTo>
                  <a:pt x="4713135" y="416749"/>
                  <a:pt x="4705367" y="420634"/>
                  <a:pt x="4701482" y="424520"/>
                </a:cubicBezTo>
                <a:cubicBezTo>
                  <a:pt x="4693714" y="428405"/>
                  <a:pt x="4693714" y="432290"/>
                  <a:pt x="4689829" y="424520"/>
                </a:cubicBezTo>
                <a:cubicBezTo>
                  <a:pt x="4689829" y="420634"/>
                  <a:pt x="4689829" y="420634"/>
                  <a:pt x="4693714" y="420634"/>
                </a:cubicBezTo>
                <a:cubicBezTo>
                  <a:pt x="4693714" y="420634"/>
                  <a:pt x="4697598" y="416749"/>
                  <a:pt x="4697598" y="416749"/>
                </a:cubicBezTo>
                <a:cubicBezTo>
                  <a:pt x="4693714" y="412864"/>
                  <a:pt x="4693714" y="412864"/>
                  <a:pt x="4689829" y="416749"/>
                </a:cubicBezTo>
                <a:cubicBezTo>
                  <a:pt x="4685945" y="416749"/>
                  <a:pt x="4682061" y="416749"/>
                  <a:pt x="4678177" y="416749"/>
                </a:cubicBezTo>
                <a:cubicBezTo>
                  <a:pt x="4666524" y="412864"/>
                  <a:pt x="4627681" y="412864"/>
                  <a:pt x="4619913" y="420634"/>
                </a:cubicBezTo>
                <a:cubicBezTo>
                  <a:pt x="4619913" y="420634"/>
                  <a:pt x="4623797" y="424520"/>
                  <a:pt x="4623797" y="424520"/>
                </a:cubicBezTo>
                <a:cubicBezTo>
                  <a:pt x="4623797" y="428405"/>
                  <a:pt x="4623797" y="428405"/>
                  <a:pt x="4623797" y="428405"/>
                </a:cubicBezTo>
                <a:cubicBezTo>
                  <a:pt x="4627681" y="428405"/>
                  <a:pt x="4627681" y="432290"/>
                  <a:pt x="4627681" y="432290"/>
                </a:cubicBezTo>
                <a:cubicBezTo>
                  <a:pt x="4623797" y="436175"/>
                  <a:pt x="4616028" y="436175"/>
                  <a:pt x="4592723" y="440060"/>
                </a:cubicBezTo>
                <a:cubicBezTo>
                  <a:pt x="4577186" y="443946"/>
                  <a:pt x="4549996" y="447831"/>
                  <a:pt x="4530575" y="447831"/>
                </a:cubicBezTo>
                <a:cubicBezTo>
                  <a:pt x="4515038" y="451716"/>
                  <a:pt x="4499501" y="451716"/>
                  <a:pt x="4495616" y="451716"/>
                </a:cubicBezTo>
                <a:cubicBezTo>
                  <a:pt x="4491732" y="451716"/>
                  <a:pt x="4480079" y="451716"/>
                  <a:pt x="4468426" y="455601"/>
                </a:cubicBezTo>
                <a:cubicBezTo>
                  <a:pt x="4452889" y="455601"/>
                  <a:pt x="4437352" y="459486"/>
                  <a:pt x="4433468" y="455601"/>
                </a:cubicBezTo>
                <a:cubicBezTo>
                  <a:pt x="4421815" y="455601"/>
                  <a:pt x="4421815" y="443946"/>
                  <a:pt x="4433468" y="443946"/>
                </a:cubicBezTo>
                <a:cubicBezTo>
                  <a:pt x="4437352" y="443946"/>
                  <a:pt x="4456774" y="440060"/>
                  <a:pt x="4476195" y="436175"/>
                </a:cubicBezTo>
                <a:cubicBezTo>
                  <a:pt x="4515038" y="432290"/>
                  <a:pt x="4526690" y="432290"/>
                  <a:pt x="4557765" y="432290"/>
                </a:cubicBezTo>
                <a:cubicBezTo>
                  <a:pt x="4577186" y="428405"/>
                  <a:pt x="4608260" y="424520"/>
                  <a:pt x="4612144" y="420634"/>
                </a:cubicBezTo>
                <a:cubicBezTo>
                  <a:pt x="4612144" y="416749"/>
                  <a:pt x="4612144" y="416749"/>
                  <a:pt x="4608260" y="416749"/>
                </a:cubicBezTo>
                <a:cubicBezTo>
                  <a:pt x="4596607" y="420634"/>
                  <a:pt x="4584954" y="416749"/>
                  <a:pt x="4577186" y="408979"/>
                </a:cubicBezTo>
                <a:cubicBezTo>
                  <a:pt x="4573302" y="397323"/>
                  <a:pt x="4569417" y="397323"/>
                  <a:pt x="4538343" y="401208"/>
                </a:cubicBezTo>
                <a:cubicBezTo>
                  <a:pt x="4518922" y="405094"/>
                  <a:pt x="4499501" y="405094"/>
                  <a:pt x="4476195" y="408979"/>
                </a:cubicBezTo>
                <a:cubicBezTo>
                  <a:pt x="4456774" y="408979"/>
                  <a:pt x="4367436" y="420634"/>
                  <a:pt x="4324709" y="428405"/>
                </a:cubicBezTo>
                <a:cubicBezTo>
                  <a:pt x="4305287" y="432290"/>
                  <a:pt x="4289750" y="436175"/>
                  <a:pt x="4285866" y="436175"/>
                </a:cubicBezTo>
                <a:cubicBezTo>
                  <a:pt x="4278098" y="440060"/>
                  <a:pt x="4278098" y="440060"/>
                  <a:pt x="4285866" y="440060"/>
                </a:cubicBezTo>
                <a:cubicBezTo>
                  <a:pt x="4293635" y="440060"/>
                  <a:pt x="4301403" y="440060"/>
                  <a:pt x="4305287" y="436175"/>
                </a:cubicBezTo>
                <a:cubicBezTo>
                  <a:pt x="4320824" y="436175"/>
                  <a:pt x="4344130" y="436175"/>
                  <a:pt x="4348014" y="436175"/>
                </a:cubicBezTo>
                <a:cubicBezTo>
                  <a:pt x="4355783" y="440060"/>
                  <a:pt x="4344130" y="443946"/>
                  <a:pt x="4324709" y="443946"/>
                </a:cubicBezTo>
                <a:cubicBezTo>
                  <a:pt x="4313056" y="447831"/>
                  <a:pt x="4293635" y="451716"/>
                  <a:pt x="4281982" y="451716"/>
                </a:cubicBezTo>
                <a:cubicBezTo>
                  <a:pt x="4270329" y="451716"/>
                  <a:pt x="4258676" y="451716"/>
                  <a:pt x="4254792" y="451716"/>
                </a:cubicBezTo>
                <a:cubicBezTo>
                  <a:pt x="4254792" y="451716"/>
                  <a:pt x="4247023" y="451716"/>
                  <a:pt x="4243139" y="451716"/>
                </a:cubicBezTo>
                <a:cubicBezTo>
                  <a:pt x="4231486" y="459486"/>
                  <a:pt x="4122727" y="478912"/>
                  <a:pt x="4103306" y="478912"/>
                </a:cubicBezTo>
                <a:cubicBezTo>
                  <a:pt x="4095537" y="478912"/>
                  <a:pt x="4087769" y="478912"/>
                  <a:pt x="4087769" y="482798"/>
                </a:cubicBezTo>
                <a:cubicBezTo>
                  <a:pt x="4083884" y="482798"/>
                  <a:pt x="4080000" y="482798"/>
                  <a:pt x="4080000" y="478912"/>
                </a:cubicBezTo>
                <a:cubicBezTo>
                  <a:pt x="4076116" y="478912"/>
                  <a:pt x="4064463" y="478912"/>
                  <a:pt x="4056694" y="482798"/>
                </a:cubicBezTo>
                <a:cubicBezTo>
                  <a:pt x="4037273" y="486683"/>
                  <a:pt x="4033389" y="486683"/>
                  <a:pt x="4029505" y="490568"/>
                </a:cubicBezTo>
                <a:cubicBezTo>
                  <a:pt x="4029505" y="498338"/>
                  <a:pt x="3994546" y="509994"/>
                  <a:pt x="3986778" y="506109"/>
                </a:cubicBezTo>
                <a:cubicBezTo>
                  <a:pt x="3982893" y="502224"/>
                  <a:pt x="3979009" y="502224"/>
                  <a:pt x="3975125" y="502224"/>
                </a:cubicBezTo>
                <a:cubicBezTo>
                  <a:pt x="3975125" y="502224"/>
                  <a:pt x="3955704" y="506109"/>
                  <a:pt x="3936282" y="506109"/>
                </a:cubicBezTo>
                <a:cubicBezTo>
                  <a:pt x="3912977" y="509994"/>
                  <a:pt x="3874134" y="513879"/>
                  <a:pt x="3846944" y="517764"/>
                </a:cubicBezTo>
                <a:cubicBezTo>
                  <a:pt x="3823639" y="521650"/>
                  <a:pt x="3796449" y="525535"/>
                  <a:pt x="3788680" y="525535"/>
                </a:cubicBezTo>
                <a:cubicBezTo>
                  <a:pt x="3784796" y="525535"/>
                  <a:pt x="3769259" y="529420"/>
                  <a:pt x="3753722" y="529420"/>
                </a:cubicBezTo>
                <a:cubicBezTo>
                  <a:pt x="3742069" y="533305"/>
                  <a:pt x="3726532" y="533305"/>
                  <a:pt x="3722648" y="533305"/>
                </a:cubicBezTo>
                <a:cubicBezTo>
                  <a:pt x="3710995" y="529420"/>
                  <a:pt x="3590583" y="552731"/>
                  <a:pt x="3586699" y="556616"/>
                </a:cubicBezTo>
                <a:cubicBezTo>
                  <a:pt x="3586699" y="556616"/>
                  <a:pt x="3578930" y="560502"/>
                  <a:pt x="3575046" y="560502"/>
                </a:cubicBezTo>
                <a:cubicBezTo>
                  <a:pt x="3540087" y="568272"/>
                  <a:pt x="3532319" y="568272"/>
                  <a:pt x="3528435" y="572157"/>
                </a:cubicBezTo>
                <a:cubicBezTo>
                  <a:pt x="3524550" y="579928"/>
                  <a:pt x="3512898" y="579928"/>
                  <a:pt x="3427444" y="603239"/>
                </a:cubicBezTo>
                <a:cubicBezTo>
                  <a:pt x="3299263" y="630435"/>
                  <a:pt x="3268189" y="638205"/>
                  <a:pt x="3252652" y="634320"/>
                </a:cubicBezTo>
                <a:cubicBezTo>
                  <a:pt x="3237115" y="634320"/>
                  <a:pt x="3136124" y="653746"/>
                  <a:pt x="3116702" y="661517"/>
                </a:cubicBezTo>
                <a:cubicBezTo>
                  <a:pt x="3112818" y="661517"/>
                  <a:pt x="3097281" y="669287"/>
                  <a:pt x="3085628" y="669287"/>
                </a:cubicBezTo>
                <a:cubicBezTo>
                  <a:pt x="2972985" y="696483"/>
                  <a:pt x="2856457" y="723680"/>
                  <a:pt x="2852573" y="731450"/>
                </a:cubicBezTo>
                <a:cubicBezTo>
                  <a:pt x="2852573" y="731450"/>
                  <a:pt x="2852573" y="735335"/>
                  <a:pt x="2856457" y="735335"/>
                </a:cubicBezTo>
                <a:cubicBezTo>
                  <a:pt x="2856457" y="739221"/>
                  <a:pt x="2860341" y="739221"/>
                  <a:pt x="2895299" y="731450"/>
                </a:cubicBezTo>
                <a:cubicBezTo>
                  <a:pt x="2914721" y="727565"/>
                  <a:pt x="2930258" y="723680"/>
                  <a:pt x="2930258" y="719795"/>
                </a:cubicBezTo>
                <a:cubicBezTo>
                  <a:pt x="2934142" y="719795"/>
                  <a:pt x="2953564" y="712024"/>
                  <a:pt x="2980753" y="704254"/>
                </a:cubicBezTo>
                <a:cubicBezTo>
                  <a:pt x="3019596" y="692598"/>
                  <a:pt x="3035133" y="692598"/>
                  <a:pt x="3039017" y="692598"/>
                </a:cubicBezTo>
                <a:cubicBezTo>
                  <a:pt x="3046786" y="692598"/>
                  <a:pt x="3054554" y="692598"/>
                  <a:pt x="3077860" y="684828"/>
                </a:cubicBezTo>
                <a:cubicBezTo>
                  <a:pt x="3120587" y="669287"/>
                  <a:pt x="3151661" y="661517"/>
                  <a:pt x="3167198" y="665402"/>
                </a:cubicBezTo>
                <a:cubicBezTo>
                  <a:pt x="3174967" y="665402"/>
                  <a:pt x="3190504" y="665402"/>
                  <a:pt x="3198272" y="661517"/>
                </a:cubicBezTo>
                <a:cubicBezTo>
                  <a:pt x="3229346" y="657631"/>
                  <a:pt x="3330337" y="638205"/>
                  <a:pt x="3345874" y="638205"/>
                </a:cubicBezTo>
                <a:cubicBezTo>
                  <a:pt x="3357527" y="638205"/>
                  <a:pt x="3396370" y="630435"/>
                  <a:pt x="3431328" y="622665"/>
                </a:cubicBezTo>
                <a:cubicBezTo>
                  <a:pt x="3470171" y="618780"/>
                  <a:pt x="3512898" y="611009"/>
                  <a:pt x="3528435" y="611009"/>
                </a:cubicBezTo>
                <a:cubicBezTo>
                  <a:pt x="3543972" y="607124"/>
                  <a:pt x="3551740" y="607124"/>
                  <a:pt x="3555624" y="603239"/>
                </a:cubicBezTo>
                <a:cubicBezTo>
                  <a:pt x="3559509" y="599354"/>
                  <a:pt x="3563393" y="599354"/>
                  <a:pt x="3571161" y="595468"/>
                </a:cubicBezTo>
                <a:cubicBezTo>
                  <a:pt x="3594467" y="595468"/>
                  <a:pt x="3648847" y="587698"/>
                  <a:pt x="3660500" y="579928"/>
                </a:cubicBezTo>
                <a:cubicBezTo>
                  <a:pt x="3660500" y="579928"/>
                  <a:pt x="3668268" y="579928"/>
                  <a:pt x="3672152" y="583813"/>
                </a:cubicBezTo>
                <a:cubicBezTo>
                  <a:pt x="3679921" y="587698"/>
                  <a:pt x="3714879" y="572157"/>
                  <a:pt x="3718763" y="572157"/>
                </a:cubicBezTo>
                <a:cubicBezTo>
                  <a:pt x="3722648" y="572157"/>
                  <a:pt x="3726532" y="572157"/>
                  <a:pt x="3730416" y="572157"/>
                </a:cubicBezTo>
                <a:cubicBezTo>
                  <a:pt x="3734301" y="572157"/>
                  <a:pt x="3734301" y="568272"/>
                  <a:pt x="3734301" y="564387"/>
                </a:cubicBezTo>
                <a:cubicBezTo>
                  <a:pt x="3734301" y="564387"/>
                  <a:pt x="3710995" y="564387"/>
                  <a:pt x="3707111" y="560502"/>
                </a:cubicBezTo>
                <a:cubicBezTo>
                  <a:pt x="3703226" y="552731"/>
                  <a:pt x="3761490" y="548846"/>
                  <a:pt x="3761490" y="548846"/>
                </a:cubicBezTo>
                <a:cubicBezTo>
                  <a:pt x="3777027" y="548846"/>
                  <a:pt x="3804217" y="541076"/>
                  <a:pt x="3827523" y="537190"/>
                </a:cubicBezTo>
                <a:cubicBezTo>
                  <a:pt x="3846944" y="533305"/>
                  <a:pt x="3866365" y="533305"/>
                  <a:pt x="3866365" y="533305"/>
                </a:cubicBezTo>
                <a:cubicBezTo>
                  <a:pt x="3866365" y="537190"/>
                  <a:pt x="3870250" y="533305"/>
                  <a:pt x="3878018" y="533305"/>
                </a:cubicBezTo>
                <a:cubicBezTo>
                  <a:pt x="3889671" y="533305"/>
                  <a:pt x="3889671" y="533305"/>
                  <a:pt x="3889671" y="537190"/>
                </a:cubicBezTo>
                <a:cubicBezTo>
                  <a:pt x="3885787" y="541076"/>
                  <a:pt x="3870250" y="541076"/>
                  <a:pt x="3839176" y="548846"/>
                </a:cubicBezTo>
                <a:cubicBezTo>
                  <a:pt x="3811986" y="552731"/>
                  <a:pt x="3792564" y="556616"/>
                  <a:pt x="3796449" y="560502"/>
                </a:cubicBezTo>
                <a:cubicBezTo>
                  <a:pt x="3800333" y="560502"/>
                  <a:pt x="3804217" y="560502"/>
                  <a:pt x="3811986" y="560502"/>
                </a:cubicBezTo>
                <a:cubicBezTo>
                  <a:pt x="3815870" y="560502"/>
                  <a:pt x="3819754" y="560502"/>
                  <a:pt x="3823639" y="560502"/>
                </a:cubicBezTo>
                <a:cubicBezTo>
                  <a:pt x="3827523" y="560502"/>
                  <a:pt x="3827523" y="560502"/>
                  <a:pt x="3823639" y="564387"/>
                </a:cubicBezTo>
                <a:cubicBezTo>
                  <a:pt x="3819754" y="568272"/>
                  <a:pt x="3815870" y="568272"/>
                  <a:pt x="3815870" y="568272"/>
                </a:cubicBezTo>
                <a:cubicBezTo>
                  <a:pt x="3811986" y="568272"/>
                  <a:pt x="3804217" y="568272"/>
                  <a:pt x="3792564" y="568272"/>
                </a:cubicBezTo>
                <a:cubicBezTo>
                  <a:pt x="3792564" y="568272"/>
                  <a:pt x="3792564" y="568272"/>
                  <a:pt x="3777027" y="572157"/>
                </a:cubicBezTo>
                <a:cubicBezTo>
                  <a:pt x="3777027" y="572157"/>
                  <a:pt x="3777027" y="572157"/>
                  <a:pt x="3792564" y="572157"/>
                </a:cubicBezTo>
                <a:cubicBezTo>
                  <a:pt x="3804217" y="576042"/>
                  <a:pt x="3811986" y="572157"/>
                  <a:pt x="3811986" y="572157"/>
                </a:cubicBezTo>
                <a:cubicBezTo>
                  <a:pt x="3815870" y="572157"/>
                  <a:pt x="3815870" y="572157"/>
                  <a:pt x="3819754" y="572157"/>
                </a:cubicBezTo>
                <a:cubicBezTo>
                  <a:pt x="3819754" y="576042"/>
                  <a:pt x="3854713" y="568272"/>
                  <a:pt x="3897440" y="564387"/>
                </a:cubicBezTo>
                <a:cubicBezTo>
                  <a:pt x="3963472" y="552731"/>
                  <a:pt x="3986778" y="548846"/>
                  <a:pt x="4068347" y="537190"/>
                </a:cubicBezTo>
                <a:cubicBezTo>
                  <a:pt x="4087769" y="533305"/>
                  <a:pt x="4122727" y="529420"/>
                  <a:pt x="4146032" y="525535"/>
                </a:cubicBezTo>
                <a:cubicBezTo>
                  <a:pt x="4188759" y="517764"/>
                  <a:pt x="4274213" y="506109"/>
                  <a:pt x="4313056" y="502224"/>
                </a:cubicBezTo>
                <a:cubicBezTo>
                  <a:pt x="4336361" y="498338"/>
                  <a:pt x="4351899" y="498338"/>
                  <a:pt x="4394625" y="490568"/>
                </a:cubicBezTo>
                <a:cubicBezTo>
                  <a:pt x="4414047" y="486683"/>
                  <a:pt x="4437352" y="482798"/>
                  <a:pt x="4441237" y="478912"/>
                </a:cubicBezTo>
                <a:cubicBezTo>
                  <a:pt x="4449005" y="478912"/>
                  <a:pt x="4456774" y="478912"/>
                  <a:pt x="4464542" y="478912"/>
                </a:cubicBezTo>
                <a:cubicBezTo>
                  <a:pt x="4476195" y="478912"/>
                  <a:pt x="4491732" y="478912"/>
                  <a:pt x="4553880" y="471142"/>
                </a:cubicBezTo>
                <a:cubicBezTo>
                  <a:pt x="4569417" y="467257"/>
                  <a:pt x="4588839" y="467257"/>
                  <a:pt x="4596607" y="467257"/>
                </a:cubicBezTo>
                <a:cubicBezTo>
                  <a:pt x="4619913" y="467257"/>
                  <a:pt x="4674292" y="459486"/>
                  <a:pt x="4709251" y="455601"/>
                </a:cubicBezTo>
                <a:cubicBezTo>
                  <a:pt x="4736441" y="451716"/>
                  <a:pt x="4779168" y="443946"/>
                  <a:pt x="4806357" y="443946"/>
                </a:cubicBezTo>
                <a:cubicBezTo>
                  <a:pt x="4814126" y="443946"/>
                  <a:pt x="4833547" y="440060"/>
                  <a:pt x="4852969" y="440060"/>
                </a:cubicBezTo>
                <a:cubicBezTo>
                  <a:pt x="4872390" y="436175"/>
                  <a:pt x="4891811" y="436175"/>
                  <a:pt x="4895695" y="436175"/>
                </a:cubicBezTo>
                <a:cubicBezTo>
                  <a:pt x="4907348" y="436175"/>
                  <a:pt x="4919001" y="432290"/>
                  <a:pt x="4957844" y="428405"/>
                </a:cubicBezTo>
                <a:cubicBezTo>
                  <a:pt x="4985033" y="424520"/>
                  <a:pt x="5008339" y="424520"/>
                  <a:pt x="5016108" y="428405"/>
                </a:cubicBezTo>
                <a:cubicBezTo>
                  <a:pt x="5016108" y="428405"/>
                  <a:pt x="5023876" y="432290"/>
                  <a:pt x="5027760" y="428405"/>
                </a:cubicBezTo>
                <a:cubicBezTo>
                  <a:pt x="5043297" y="428405"/>
                  <a:pt x="5054950" y="432290"/>
                  <a:pt x="5051066" y="436175"/>
                </a:cubicBezTo>
                <a:cubicBezTo>
                  <a:pt x="5047182" y="440060"/>
                  <a:pt x="5047182" y="440060"/>
                  <a:pt x="5043297" y="440060"/>
                </a:cubicBezTo>
                <a:cubicBezTo>
                  <a:pt x="5039413" y="440060"/>
                  <a:pt x="5035529" y="440060"/>
                  <a:pt x="5027760" y="440060"/>
                </a:cubicBezTo>
                <a:cubicBezTo>
                  <a:pt x="5019992" y="440060"/>
                  <a:pt x="5019992" y="443946"/>
                  <a:pt x="5019992" y="451716"/>
                </a:cubicBezTo>
                <a:cubicBezTo>
                  <a:pt x="5023876" y="455601"/>
                  <a:pt x="5019992" y="463372"/>
                  <a:pt x="5019992" y="463372"/>
                </a:cubicBezTo>
                <a:cubicBezTo>
                  <a:pt x="5012223" y="467257"/>
                  <a:pt x="5016108" y="471142"/>
                  <a:pt x="5027760" y="471142"/>
                </a:cubicBezTo>
                <a:cubicBezTo>
                  <a:pt x="5035529" y="467257"/>
                  <a:pt x="5035529" y="467257"/>
                  <a:pt x="5031645" y="475027"/>
                </a:cubicBezTo>
                <a:cubicBezTo>
                  <a:pt x="5023876" y="482798"/>
                  <a:pt x="5031645" y="482798"/>
                  <a:pt x="5062719" y="482798"/>
                </a:cubicBezTo>
                <a:cubicBezTo>
                  <a:pt x="5074372" y="478912"/>
                  <a:pt x="5097677" y="478912"/>
                  <a:pt x="5109330" y="478912"/>
                </a:cubicBezTo>
                <a:cubicBezTo>
                  <a:pt x="5120983" y="478912"/>
                  <a:pt x="5140404" y="478912"/>
                  <a:pt x="5148173" y="478912"/>
                </a:cubicBezTo>
                <a:cubicBezTo>
                  <a:pt x="5155941" y="478912"/>
                  <a:pt x="5175362" y="475027"/>
                  <a:pt x="5187015" y="475027"/>
                </a:cubicBezTo>
                <a:cubicBezTo>
                  <a:pt x="5253048" y="471142"/>
                  <a:pt x="5272469" y="467257"/>
                  <a:pt x="5303543" y="463372"/>
                </a:cubicBezTo>
                <a:cubicBezTo>
                  <a:pt x="5342386" y="459486"/>
                  <a:pt x="5338501" y="459486"/>
                  <a:pt x="5338501" y="463372"/>
                </a:cubicBezTo>
                <a:cubicBezTo>
                  <a:pt x="5334617" y="463372"/>
                  <a:pt x="5322964" y="467257"/>
                  <a:pt x="5303543" y="471142"/>
                </a:cubicBezTo>
                <a:cubicBezTo>
                  <a:pt x="5260816" y="478912"/>
                  <a:pt x="5264700" y="482798"/>
                  <a:pt x="5307427" y="482798"/>
                </a:cubicBezTo>
                <a:cubicBezTo>
                  <a:pt x="5350154" y="478912"/>
                  <a:pt x="5385113" y="478912"/>
                  <a:pt x="5400650" y="478912"/>
                </a:cubicBezTo>
                <a:cubicBezTo>
                  <a:pt x="5408418" y="478912"/>
                  <a:pt x="5423955" y="478912"/>
                  <a:pt x="5435608" y="478912"/>
                </a:cubicBezTo>
                <a:cubicBezTo>
                  <a:pt x="5447261" y="478912"/>
                  <a:pt x="5455029" y="482798"/>
                  <a:pt x="5458914" y="482798"/>
                </a:cubicBezTo>
                <a:cubicBezTo>
                  <a:pt x="5493872" y="478912"/>
                  <a:pt x="5517178" y="478912"/>
                  <a:pt x="5532715" y="478912"/>
                </a:cubicBezTo>
                <a:cubicBezTo>
                  <a:pt x="5544367" y="478912"/>
                  <a:pt x="5548252" y="490568"/>
                  <a:pt x="5540483" y="494453"/>
                </a:cubicBezTo>
                <a:cubicBezTo>
                  <a:pt x="5532715" y="494453"/>
                  <a:pt x="5521062" y="490568"/>
                  <a:pt x="5509409" y="494453"/>
                </a:cubicBezTo>
                <a:cubicBezTo>
                  <a:pt x="5489988" y="494453"/>
                  <a:pt x="5466682" y="498338"/>
                  <a:pt x="5466682" y="502224"/>
                </a:cubicBezTo>
                <a:cubicBezTo>
                  <a:pt x="5466682" y="513879"/>
                  <a:pt x="5470566" y="517764"/>
                  <a:pt x="5478335" y="521650"/>
                </a:cubicBezTo>
                <a:cubicBezTo>
                  <a:pt x="5482219" y="525535"/>
                  <a:pt x="5489988" y="529420"/>
                  <a:pt x="5497756" y="529420"/>
                </a:cubicBezTo>
                <a:cubicBezTo>
                  <a:pt x="5517178" y="525535"/>
                  <a:pt x="5606516" y="533305"/>
                  <a:pt x="5618168" y="537190"/>
                </a:cubicBezTo>
                <a:cubicBezTo>
                  <a:pt x="5625937" y="537190"/>
                  <a:pt x="5633705" y="544961"/>
                  <a:pt x="5637590" y="548846"/>
                </a:cubicBezTo>
                <a:cubicBezTo>
                  <a:pt x="5637590" y="552731"/>
                  <a:pt x="5684201" y="548846"/>
                  <a:pt x="5707506" y="552731"/>
                </a:cubicBezTo>
                <a:cubicBezTo>
                  <a:pt x="5711391" y="552731"/>
                  <a:pt x="5719159" y="568272"/>
                  <a:pt x="5719159" y="568272"/>
                </a:cubicBezTo>
                <a:cubicBezTo>
                  <a:pt x="5723044" y="568272"/>
                  <a:pt x="5719159" y="576042"/>
                  <a:pt x="5711391" y="576042"/>
                </a:cubicBezTo>
                <a:cubicBezTo>
                  <a:pt x="5699738" y="583813"/>
                  <a:pt x="5676432" y="568272"/>
                  <a:pt x="5668664" y="572157"/>
                </a:cubicBezTo>
                <a:cubicBezTo>
                  <a:pt x="5660895" y="576042"/>
                  <a:pt x="5660895" y="595468"/>
                  <a:pt x="5660895" y="595468"/>
                </a:cubicBezTo>
                <a:cubicBezTo>
                  <a:pt x="5660895" y="595468"/>
                  <a:pt x="5664780" y="603239"/>
                  <a:pt x="5668664" y="607124"/>
                </a:cubicBezTo>
                <a:cubicBezTo>
                  <a:pt x="5676432" y="622665"/>
                  <a:pt x="5676432" y="649861"/>
                  <a:pt x="5672548" y="661517"/>
                </a:cubicBezTo>
                <a:cubicBezTo>
                  <a:pt x="5668664" y="661517"/>
                  <a:pt x="5668664" y="669287"/>
                  <a:pt x="5668664" y="669287"/>
                </a:cubicBezTo>
                <a:cubicBezTo>
                  <a:pt x="5668664" y="673172"/>
                  <a:pt x="5664780" y="677057"/>
                  <a:pt x="5664780" y="680943"/>
                </a:cubicBezTo>
                <a:cubicBezTo>
                  <a:pt x="5657011" y="688713"/>
                  <a:pt x="5657011" y="692598"/>
                  <a:pt x="5664780" y="692598"/>
                </a:cubicBezTo>
                <a:cubicBezTo>
                  <a:pt x="5672548" y="692598"/>
                  <a:pt x="5676432" y="692598"/>
                  <a:pt x="5676432" y="700369"/>
                </a:cubicBezTo>
                <a:cubicBezTo>
                  <a:pt x="5672548" y="704254"/>
                  <a:pt x="5664780" y="704254"/>
                  <a:pt x="5657011" y="700369"/>
                </a:cubicBezTo>
                <a:cubicBezTo>
                  <a:pt x="5649243" y="696483"/>
                  <a:pt x="5641474" y="700369"/>
                  <a:pt x="5641474" y="708139"/>
                </a:cubicBezTo>
                <a:cubicBezTo>
                  <a:pt x="5645358" y="715909"/>
                  <a:pt x="5637590" y="739221"/>
                  <a:pt x="5629821" y="743106"/>
                </a:cubicBezTo>
                <a:cubicBezTo>
                  <a:pt x="5625937" y="746991"/>
                  <a:pt x="5625937" y="750876"/>
                  <a:pt x="5625937" y="758647"/>
                </a:cubicBezTo>
                <a:cubicBezTo>
                  <a:pt x="5629821" y="762532"/>
                  <a:pt x="5649243" y="766417"/>
                  <a:pt x="5649243" y="774187"/>
                </a:cubicBezTo>
                <a:cubicBezTo>
                  <a:pt x="5645358" y="785843"/>
                  <a:pt x="5622053" y="801384"/>
                  <a:pt x="5618168" y="805269"/>
                </a:cubicBezTo>
                <a:cubicBezTo>
                  <a:pt x="5618168" y="809154"/>
                  <a:pt x="5614284" y="813039"/>
                  <a:pt x="5614284" y="820810"/>
                </a:cubicBezTo>
                <a:cubicBezTo>
                  <a:pt x="5610400" y="832465"/>
                  <a:pt x="5602631" y="840236"/>
                  <a:pt x="5602631" y="848006"/>
                </a:cubicBezTo>
                <a:cubicBezTo>
                  <a:pt x="5606516" y="855777"/>
                  <a:pt x="5610400" y="863547"/>
                  <a:pt x="5602631" y="875203"/>
                </a:cubicBezTo>
                <a:cubicBezTo>
                  <a:pt x="5590979" y="890744"/>
                  <a:pt x="5571557" y="902399"/>
                  <a:pt x="5575442" y="902399"/>
                </a:cubicBezTo>
                <a:cubicBezTo>
                  <a:pt x="5579326" y="902399"/>
                  <a:pt x="5602631" y="898514"/>
                  <a:pt x="5602631" y="910170"/>
                </a:cubicBezTo>
                <a:cubicBezTo>
                  <a:pt x="5602631" y="917940"/>
                  <a:pt x="5571557" y="910170"/>
                  <a:pt x="5575442" y="914055"/>
                </a:cubicBezTo>
                <a:cubicBezTo>
                  <a:pt x="5575442" y="917940"/>
                  <a:pt x="5575442" y="925710"/>
                  <a:pt x="5571557" y="933481"/>
                </a:cubicBezTo>
                <a:cubicBezTo>
                  <a:pt x="5567673" y="941251"/>
                  <a:pt x="5567673" y="945136"/>
                  <a:pt x="5571557" y="949022"/>
                </a:cubicBezTo>
                <a:cubicBezTo>
                  <a:pt x="5571557" y="952907"/>
                  <a:pt x="5575442" y="952907"/>
                  <a:pt x="5571557" y="956792"/>
                </a:cubicBezTo>
                <a:cubicBezTo>
                  <a:pt x="5571557" y="956792"/>
                  <a:pt x="5583210" y="968448"/>
                  <a:pt x="5587094" y="976218"/>
                </a:cubicBezTo>
                <a:cubicBezTo>
                  <a:pt x="5587094" y="980103"/>
                  <a:pt x="5583210" y="983988"/>
                  <a:pt x="5575442" y="991759"/>
                </a:cubicBezTo>
                <a:cubicBezTo>
                  <a:pt x="5571557" y="995644"/>
                  <a:pt x="5575442" y="999529"/>
                  <a:pt x="5575442" y="1003414"/>
                </a:cubicBezTo>
                <a:cubicBezTo>
                  <a:pt x="5575442" y="1011185"/>
                  <a:pt x="5575442" y="1015070"/>
                  <a:pt x="5587094" y="1022840"/>
                </a:cubicBezTo>
                <a:cubicBezTo>
                  <a:pt x="5602631" y="1038381"/>
                  <a:pt x="5606516" y="1061692"/>
                  <a:pt x="5587094" y="1061692"/>
                </a:cubicBezTo>
                <a:cubicBezTo>
                  <a:pt x="5583210" y="1065578"/>
                  <a:pt x="5579326" y="1069463"/>
                  <a:pt x="5575442" y="1073348"/>
                </a:cubicBezTo>
                <a:cubicBezTo>
                  <a:pt x="5567673" y="1081118"/>
                  <a:pt x="5559904" y="1088889"/>
                  <a:pt x="5552136" y="1096659"/>
                </a:cubicBezTo>
                <a:cubicBezTo>
                  <a:pt x="5536599" y="1104430"/>
                  <a:pt x="5536599" y="1108315"/>
                  <a:pt x="5544367" y="1112200"/>
                </a:cubicBezTo>
                <a:cubicBezTo>
                  <a:pt x="5548252" y="1112200"/>
                  <a:pt x="5552136" y="1112200"/>
                  <a:pt x="5556020" y="1116085"/>
                </a:cubicBezTo>
                <a:cubicBezTo>
                  <a:pt x="5559904" y="1116085"/>
                  <a:pt x="5567673" y="1116085"/>
                  <a:pt x="5575442" y="1116085"/>
                </a:cubicBezTo>
                <a:cubicBezTo>
                  <a:pt x="5587094" y="1116085"/>
                  <a:pt x="5660895" y="1123856"/>
                  <a:pt x="5664780" y="1131626"/>
                </a:cubicBezTo>
                <a:cubicBezTo>
                  <a:pt x="5664780" y="1131626"/>
                  <a:pt x="5664780" y="1139396"/>
                  <a:pt x="5660895" y="1143282"/>
                </a:cubicBezTo>
                <a:cubicBezTo>
                  <a:pt x="5653127" y="1143282"/>
                  <a:pt x="5645358" y="1139396"/>
                  <a:pt x="5637590" y="1143282"/>
                </a:cubicBezTo>
                <a:cubicBezTo>
                  <a:pt x="5629821" y="1147167"/>
                  <a:pt x="5622053" y="1154937"/>
                  <a:pt x="5625937" y="1158822"/>
                </a:cubicBezTo>
                <a:cubicBezTo>
                  <a:pt x="5629821" y="1186019"/>
                  <a:pt x="5629821" y="1201560"/>
                  <a:pt x="5606516" y="1217100"/>
                </a:cubicBezTo>
                <a:cubicBezTo>
                  <a:pt x="5590979" y="1228756"/>
                  <a:pt x="5587094" y="1232641"/>
                  <a:pt x="5579326" y="1232641"/>
                </a:cubicBezTo>
                <a:cubicBezTo>
                  <a:pt x="5571557" y="1232641"/>
                  <a:pt x="5567673" y="1236526"/>
                  <a:pt x="5567673" y="1240412"/>
                </a:cubicBezTo>
                <a:cubicBezTo>
                  <a:pt x="5563789" y="1248182"/>
                  <a:pt x="5544367" y="1271493"/>
                  <a:pt x="5536599" y="1271493"/>
                </a:cubicBezTo>
                <a:cubicBezTo>
                  <a:pt x="5532715" y="1271493"/>
                  <a:pt x="5528830" y="1287034"/>
                  <a:pt x="5532715" y="1290919"/>
                </a:cubicBezTo>
                <a:cubicBezTo>
                  <a:pt x="5536599" y="1294804"/>
                  <a:pt x="5571557" y="1294804"/>
                  <a:pt x="5598747" y="1294804"/>
                </a:cubicBezTo>
                <a:cubicBezTo>
                  <a:pt x="5606516" y="1294804"/>
                  <a:pt x="5618168" y="1298689"/>
                  <a:pt x="5625937" y="1298689"/>
                </a:cubicBezTo>
                <a:cubicBezTo>
                  <a:pt x="5641474" y="1298689"/>
                  <a:pt x="5668664" y="1298689"/>
                  <a:pt x="5680317" y="1294804"/>
                </a:cubicBezTo>
                <a:cubicBezTo>
                  <a:pt x="5703622" y="1294804"/>
                  <a:pt x="5742465" y="1298689"/>
                  <a:pt x="5761886" y="1306460"/>
                </a:cubicBezTo>
                <a:cubicBezTo>
                  <a:pt x="5765770" y="1306460"/>
                  <a:pt x="5769655" y="1306460"/>
                  <a:pt x="5773539" y="1302575"/>
                </a:cubicBezTo>
                <a:cubicBezTo>
                  <a:pt x="5777423" y="1302575"/>
                  <a:pt x="5781307" y="1302575"/>
                  <a:pt x="5789076" y="1310345"/>
                </a:cubicBezTo>
                <a:cubicBezTo>
                  <a:pt x="5800729" y="1318115"/>
                  <a:pt x="5804613" y="1318115"/>
                  <a:pt x="5816266" y="1318115"/>
                </a:cubicBezTo>
                <a:cubicBezTo>
                  <a:pt x="5827919" y="1314230"/>
                  <a:pt x="5831803" y="1314230"/>
                  <a:pt x="5824034" y="1310345"/>
                </a:cubicBezTo>
                <a:cubicBezTo>
                  <a:pt x="5820150" y="1306460"/>
                  <a:pt x="5820150" y="1302575"/>
                  <a:pt x="5824034" y="1302575"/>
                </a:cubicBezTo>
                <a:cubicBezTo>
                  <a:pt x="5831803" y="1298689"/>
                  <a:pt x="5851224" y="1302575"/>
                  <a:pt x="5858993" y="1302575"/>
                </a:cubicBezTo>
                <a:cubicBezTo>
                  <a:pt x="5866761" y="1302575"/>
                  <a:pt x="5878414" y="1306460"/>
                  <a:pt x="5882298" y="1306460"/>
                </a:cubicBezTo>
                <a:cubicBezTo>
                  <a:pt x="5890067" y="1306460"/>
                  <a:pt x="5913372" y="1310345"/>
                  <a:pt x="5940562" y="1310345"/>
                </a:cubicBezTo>
                <a:cubicBezTo>
                  <a:pt x="5967752" y="1306460"/>
                  <a:pt x="5991058" y="1306460"/>
                  <a:pt x="5998826" y="1306460"/>
                </a:cubicBezTo>
                <a:cubicBezTo>
                  <a:pt x="6018248" y="1306460"/>
                  <a:pt x="6026016" y="1306460"/>
                  <a:pt x="6057090" y="1306460"/>
                </a:cubicBezTo>
                <a:cubicBezTo>
                  <a:pt x="6072627" y="1302575"/>
                  <a:pt x="6088164" y="1302575"/>
                  <a:pt x="6095933" y="1306460"/>
                </a:cubicBezTo>
                <a:cubicBezTo>
                  <a:pt x="6127007" y="1306460"/>
                  <a:pt x="6142544" y="1306460"/>
                  <a:pt x="6165850" y="1306460"/>
                </a:cubicBezTo>
                <a:cubicBezTo>
                  <a:pt x="6204692" y="1306460"/>
                  <a:pt x="6239651" y="1306460"/>
                  <a:pt x="6259072" y="1306460"/>
                </a:cubicBezTo>
                <a:cubicBezTo>
                  <a:pt x="6274609" y="1310345"/>
                  <a:pt x="6274609" y="1310345"/>
                  <a:pt x="6317336" y="1306460"/>
                </a:cubicBezTo>
                <a:cubicBezTo>
                  <a:pt x="6348410" y="1306460"/>
                  <a:pt x="6360063" y="1306460"/>
                  <a:pt x="6379484" y="1310345"/>
                </a:cubicBezTo>
                <a:cubicBezTo>
                  <a:pt x="6387253" y="1314230"/>
                  <a:pt x="6395021" y="1314230"/>
                  <a:pt x="6398905" y="1314230"/>
                </a:cubicBezTo>
                <a:cubicBezTo>
                  <a:pt x="6406674" y="1314230"/>
                  <a:pt x="6429979" y="1314230"/>
                  <a:pt x="6461054" y="1310345"/>
                </a:cubicBezTo>
                <a:cubicBezTo>
                  <a:pt x="6472706" y="1310345"/>
                  <a:pt x="6488243" y="1310345"/>
                  <a:pt x="6499896" y="1314230"/>
                </a:cubicBezTo>
                <a:cubicBezTo>
                  <a:pt x="6507665" y="1314230"/>
                  <a:pt x="6523202" y="1314230"/>
                  <a:pt x="6534855" y="1314230"/>
                </a:cubicBezTo>
                <a:cubicBezTo>
                  <a:pt x="6554276" y="1314230"/>
                  <a:pt x="6573697" y="1314230"/>
                  <a:pt x="6581466" y="1318115"/>
                </a:cubicBezTo>
                <a:cubicBezTo>
                  <a:pt x="6585350" y="1318115"/>
                  <a:pt x="6593119" y="1322001"/>
                  <a:pt x="6600887" y="1322001"/>
                </a:cubicBezTo>
                <a:cubicBezTo>
                  <a:pt x="6608656" y="1322001"/>
                  <a:pt x="6616424" y="1322001"/>
                  <a:pt x="6620308" y="1322001"/>
                </a:cubicBezTo>
                <a:cubicBezTo>
                  <a:pt x="6620308" y="1322001"/>
                  <a:pt x="6631961" y="1325886"/>
                  <a:pt x="6639730" y="1322001"/>
                </a:cubicBezTo>
                <a:cubicBezTo>
                  <a:pt x="6651382" y="1322001"/>
                  <a:pt x="6659151" y="1325886"/>
                  <a:pt x="6663035" y="1329771"/>
                </a:cubicBezTo>
                <a:cubicBezTo>
                  <a:pt x="6666920" y="1333656"/>
                  <a:pt x="6670804" y="1333656"/>
                  <a:pt x="6674688" y="1329771"/>
                </a:cubicBezTo>
                <a:cubicBezTo>
                  <a:pt x="6682457" y="1329771"/>
                  <a:pt x="6690225" y="1329771"/>
                  <a:pt x="6694109" y="1337541"/>
                </a:cubicBezTo>
                <a:cubicBezTo>
                  <a:pt x="6697994" y="1341427"/>
                  <a:pt x="6686341" y="1345312"/>
                  <a:pt x="6631961" y="1341427"/>
                </a:cubicBezTo>
                <a:cubicBezTo>
                  <a:pt x="6604771" y="1337541"/>
                  <a:pt x="6577581" y="1337541"/>
                  <a:pt x="6565929" y="1337541"/>
                </a:cubicBezTo>
                <a:cubicBezTo>
                  <a:pt x="6542623" y="1337541"/>
                  <a:pt x="6523202" y="1337541"/>
                  <a:pt x="6457169" y="1333656"/>
                </a:cubicBezTo>
                <a:cubicBezTo>
                  <a:pt x="6398905" y="1333656"/>
                  <a:pt x="6321220" y="1329771"/>
                  <a:pt x="6305683" y="1329771"/>
                </a:cubicBezTo>
                <a:cubicBezTo>
                  <a:pt x="6282377" y="1333656"/>
                  <a:pt x="6247419" y="1329771"/>
                  <a:pt x="6243535" y="1329771"/>
                </a:cubicBezTo>
                <a:cubicBezTo>
                  <a:pt x="6239651" y="1325886"/>
                  <a:pt x="6235766" y="1329771"/>
                  <a:pt x="6227998" y="1329771"/>
                </a:cubicBezTo>
                <a:cubicBezTo>
                  <a:pt x="6216345" y="1329771"/>
                  <a:pt x="6189155" y="1329771"/>
                  <a:pt x="6158081" y="1329771"/>
                </a:cubicBezTo>
                <a:cubicBezTo>
                  <a:pt x="6146428" y="1329771"/>
                  <a:pt x="6127007" y="1329771"/>
                  <a:pt x="6092049" y="1329771"/>
                </a:cubicBezTo>
                <a:cubicBezTo>
                  <a:pt x="6084280" y="1329771"/>
                  <a:pt x="6053206" y="1329771"/>
                  <a:pt x="6026016" y="1329771"/>
                </a:cubicBezTo>
                <a:cubicBezTo>
                  <a:pt x="5998826" y="1329771"/>
                  <a:pt x="5963868" y="1329771"/>
                  <a:pt x="5952215" y="1333656"/>
                </a:cubicBezTo>
                <a:cubicBezTo>
                  <a:pt x="5936678" y="1333656"/>
                  <a:pt x="5925025" y="1333656"/>
                  <a:pt x="5917257" y="1333656"/>
                </a:cubicBezTo>
                <a:cubicBezTo>
                  <a:pt x="5913372" y="1329771"/>
                  <a:pt x="5905604" y="1333656"/>
                  <a:pt x="5901720" y="1333656"/>
                </a:cubicBezTo>
                <a:cubicBezTo>
                  <a:pt x="5897835" y="1337541"/>
                  <a:pt x="5897835" y="1337541"/>
                  <a:pt x="5905604" y="1341427"/>
                </a:cubicBezTo>
                <a:cubicBezTo>
                  <a:pt x="5909488" y="1345312"/>
                  <a:pt x="5917257" y="1345312"/>
                  <a:pt x="5925025" y="1345312"/>
                </a:cubicBezTo>
                <a:cubicBezTo>
                  <a:pt x="5932794" y="1341427"/>
                  <a:pt x="5952215" y="1341427"/>
                  <a:pt x="5967752" y="1345312"/>
                </a:cubicBezTo>
                <a:cubicBezTo>
                  <a:pt x="5979405" y="1345312"/>
                  <a:pt x="6002710" y="1345312"/>
                  <a:pt x="6010479" y="1345312"/>
                </a:cubicBezTo>
                <a:cubicBezTo>
                  <a:pt x="6026016" y="1341427"/>
                  <a:pt x="6037669" y="1341427"/>
                  <a:pt x="6049322" y="1345312"/>
                </a:cubicBezTo>
                <a:cubicBezTo>
                  <a:pt x="6053206" y="1345312"/>
                  <a:pt x="6084280" y="1345312"/>
                  <a:pt x="6095933" y="1341427"/>
                </a:cubicBezTo>
                <a:cubicBezTo>
                  <a:pt x="6099817" y="1341427"/>
                  <a:pt x="6107586" y="1341427"/>
                  <a:pt x="6111470" y="1345312"/>
                </a:cubicBezTo>
                <a:cubicBezTo>
                  <a:pt x="6119238" y="1349197"/>
                  <a:pt x="6127007" y="1349197"/>
                  <a:pt x="6130891" y="1349197"/>
                </a:cubicBezTo>
                <a:cubicBezTo>
                  <a:pt x="6158081" y="1345312"/>
                  <a:pt x="6165850" y="1345312"/>
                  <a:pt x="6181387" y="1349197"/>
                </a:cubicBezTo>
                <a:cubicBezTo>
                  <a:pt x="6193039" y="1349197"/>
                  <a:pt x="6208576" y="1349197"/>
                  <a:pt x="6212461" y="1349197"/>
                </a:cubicBezTo>
                <a:cubicBezTo>
                  <a:pt x="6220229" y="1349197"/>
                  <a:pt x="6227998" y="1349197"/>
                  <a:pt x="6231882" y="1353082"/>
                </a:cubicBezTo>
                <a:cubicBezTo>
                  <a:pt x="6235766" y="1353082"/>
                  <a:pt x="6239651" y="1353082"/>
                  <a:pt x="6243535" y="1353082"/>
                </a:cubicBezTo>
                <a:cubicBezTo>
                  <a:pt x="6243535" y="1353082"/>
                  <a:pt x="6255188" y="1353082"/>
                  <a:pt x="6259072" y="1356967"/>
                </a:cubicBezTo>
                <a:cubicBezTo>
                  <a:pt x="6270725" y="1360853"/>
                  <a:pt x="6274609" y="1360853"/>
                  <a:pt x="6286262" y="1356967"/>
                </a:cubicBezTo>
                <a:cubicBezTo>
                  <a:pt x="6297915" y="1353082"/>
                  <a:pt x="6301799" y="1353082"/>
                  <a:pt x="6309567" y="1356967"/>
                </a:cubicBezTo>
                <a:cubicBezTo>
                  <a:pt x="6317336" y="1356967"/>
                  <a:pt x="6321220" y="1356967"/>
                  <a:pt x="6328989" y="1353082"/>
                </a:cubicBezTo>
                <a:cubicBezTo>
                  <a:pt x="6344526" y="1345312"/>
                  <a:pt x="6367831" y="1345312"/>
                  <a:pt x="6371716" y="1353082"/>
                </a:cubicBezTo>
                <a:cubicBezTo>
                  <a:pt x="6375600" y="1356967"/>
                  <a:pt x="6379484" y="1356967"/>
                  <a:pt x="6383368" y="1356967"/>
                </a:cubicBezTo>
                <a:cubicBezTo>
                  <a:pt x="6387253" y="1356967"/>
                  <a:pt x="6395021" y="1356967"/>
                  <a:pt x="6398905" y="1360853"/>
                </a:cubicBezTo>
                <a:cubicBezTo>
                  <a:pt x="6410558" y="1360853"/>
                  <a:pt x="6418327" y="1360853"/>
                  <a:pt x="6429979" y="1356967"/>
                </a:cubicBezTo>
                <a:cubicBezTo>
                  <a:pt x="6441632" y="1353082"/>
                  <a:pt x="6445517" y="1353082"/>
                  <a:pt x="6461054" y="1356967"/>
                </a:cubicBezTo>
                <a:cubicBezTo>
                  <a:pt x="6476591" y="1360853"/>
                  <a:pt x="6488243" y="1360853"/>
                  <a:pt x="6488243" y="1356967"/>
                </a:cubicBezTo>
                <a:cubicBezTo>
                  <a:pt x="6488243" y="1353082"/>
                  <a:pt x="6519318" y="1345312"/>
                  <a:pt x="6534855" y="1349197"/>
                </a:cubicBezTo>
                <a:cubicBezTo>
                  <a:pt x="6546507" y="1349197"/>
                  <a:pt x="6554276" y="1349197"/>
                  <a:pt x="6569813" y="1349197"/>
                </a:cubicBezTo>
                <a:cubicBezTo>
                  <a:pt x="6581466" y="1349197"/>
                  <a:pt x="6589234" y="1349197"/>
                  <a:pt x="6604771" y="1349197"/>
                </a:cubicBezTo>
                <a:cubicBezTo>
                  <a:pt x="6608656" y="1353082"/>
                  <a:pt x="6616424" y="1349197"/>
                  <a:pt x="6624193" y="1349197"/>
                </a:cubicBezTo>
                <a:cubicBezTo>
                  <a:pt x="6631961" y="1349197"/>
                  <a:pt x="6643614" y="1349197"/>
                  <a:pt x="6651382" y="1349197"/>
                </a:cubicBezTo>
                <a:cubicBezTo>
                  <a:pt x="6666920" y="1356967"/>
                  <a:pt x="6694109" y="1356967"/>
                  <a:pt x="6709646" y="1353082"/>
                </a:cubicBezTo>
                <a:cubicBezTo>
                  <a:pt x="6717415" y="1353082"/>
                  <a:pt x="6721299" y="1353082"/>
                  <a:pt x="6725183" y="1356967"/>
                </a:cubicBezTo>
                <a:cubicBezTo>
                  <a:pt x="6732952" y="1360853"/>
                  <a:pt x="6736836" y="1360853"/>
                  <a:pt x="6748489" y="1356967"/>
                </a:cubicBezTo>
                <a:cubicBezTo>
                  <a:pt x="6756258" y="1356967"/>
                  <a:pt x="6802869" y="1360853"/>
                  <a:pt x="6845596" y="1364738"/>
                </a:cubicBezTo>
                <a:cubicBezTo>
                  <a:pt x="6872785" y="1368623"/>
                  <a:pt x="6899975" y="1376393"/>
                  <a:pt x="6903860" y="1376393"/>
                </a:cubicBezTo>
                <a:cubicBezTo>
                  <a:pt x="6907744" y="1376393"/>
                  <a:pt x="6915512" y="1372508"/>
                  <a:pt x="6919397" y="1376393"/>
                </a:cubicBezTo>
                <a:cubicBezTo>
                  <a:pt x="6919397" y="1376393"/>
                  <a:pt x="6919397" y="1376393"/>
                  <a:pt x="6927165" y="1380279"/>
                </a:cubicBezTo>
                <a:cubicBezTo>
                  <a:pt x="6931049" y="1380279"/>
                  <a:pt x="6931049" y="1384164"/>
                  <a:pt x="6931049" y="1384164"/>
                </a:cubicBezTo>
                <a:cubicBezTo>
                  <a:pt x="6927165" y="1388049"/>
                  <a:pt x="6907744" y="1391934"/>
                  <a:pt x="6903860" y="1388049"/>
                </a:cubicBezTo>
                <a:cubicBezTo>
                  <a:pt x="6903860" y="1388049"/>
                  <a:pt x="6791216" y="1376393"/>
                  <a:pt x="6787332" y="1380279"/>
                </a:cubicBezTo>
                <a:cubicBezTo>
                  <a:pt x="6783447" y="1380279"/>
                  <a:pt x="6775679" y="1380279"/>
                  <a:pt x="6771795" y="1376393"/>
                </a:cubicBezTo>
                <a:cubicBezTo>
                  <a:pt x="6767910" y="1376393"/>
                  <a:pt x="6756258" y="1376393"/>
                  <a:pt x="6748489" y="1376393"/>
                </a:cubicBezTo>
                <a:cubicBezTo>
                  <a:pt x="6725183" y="1376393"/>
                  <a:pt x="6701878" y="1380279"/>
                  <a:pt x="6682457" y="1380279"/>
                </a:cubicBezTo>
                <a:cubicBezTo>
                  <a:pt x="6674688" y="1380279"/>
                  <a:pt x="6670804" y="1380279"/>
                  <a:pt x="6666920" y="1384164"/>
                </a:cubicBezTo>
                <a:cubicBezTo>
                  <a:pt x="6663035" y="1388049"/>
                  <a:pt x="6663035" y="1388049"/>
                  <a:pt x="6659151" y="1384164"/>
                </a:cubicBezTo>
                <a:cubicBezTo>
                  <a:pt x="6655267" y="1384164"/>
                  <a:pt x="6651382" y="1384164"/>
                  <a:pt x="6651382" y="1388049"/>
                </a:cubicBezTo>
                <a:cubicBezTo>
                  <a:pt x="6647498" y="1388049"/>
                  <a:pt x="6639730" y="1391934"/>
                  <a:pt x="6628077" y="1391934"/>
                </a:cubicBezTo>
                <a:cubicBezTo>
                  <a:pt x="6612540" y="1391934"/>
                  <a:pt x="6604771" y="1399705"/>
                  <a:pt x="6624193" y="1399705"/>
                </a:cubicBezTo>
                <a:cubicBezTo>
                  <a:pt x="6639730" y="1399705"/>
                  <a:pt x="6639730" y="1399705"/>
                  <a:pt x="6651382" y="1407475"/>
                </a:cubicBezTo>
                <a:cubicBezTo>
                  <a:pt x="6659151" y="1407475"/>
                  <a:pt x="6666920" y="1411360"/>
                  <a:pt x="6674688" y="1411360"/>
                </a:cubicBezTo>
                <a:cubicBezTo>
                  <a:pt x="6678572" y="1407475"/>
                  <a:pt x="6686341" y="1411360"/>
                  <a:pt x="6686341" y="1411360"/>
                </a:cubicBezTo>
                <a:cubicBezTo>
                  <a:pt x="6690225" y="1415245"/>
                  <a:pt x="6697994" y="1415245"/>
                  <a:pt x="6705762" y="1415245"/>
                </a:cubicBezTo>
                <a:cubicBezTo>
                  <a:pt x="6744605" y="1415245"/>
                  <a:pt x="6779563" y="1419131"/>
                  <a:pt x="6783447" y="1419131"/>
                </a:cubicBezTo>
                <a:cubicBezTo>
                  <a:pt x="6783447" y="1423016"/>
                  <a:pt x="6787332" y="1419131"/>
                  <a:pt x="6791216" y="1419131"/>
                </a:cubicBezTo>
                <a:cubicBezTo>
                  <a:pt x="6802869" y="1411360"/>
                  <a:pt x="6810637" y="1411360"/>
                  <a:pt x="6810637" y="1415245"/>
                </a:cubicBezTo>
                <a:cubicBezTo>
                  <a:pt x="6814522" y="1419131"/>
                  <a:pt x="6818406" y="1419131"/>
                  <a:pt x="6833943" y="1419131"/>
                </a:cubicBezTo>
                <a:cubicBezTo>
                  <a:pt x="6845596" y="1415245"/>
                  <a:pt x="6857248" y="1415245"/>
                  <a:pt x="6857248" y="1419131"/>
                </a:cubicBezTo>
                <a:cubicBezTo>
                  <a:pt x="6861133" y="1419131"/>
                  <a:pt x="6865017" y="1419131"/>
                  <a:pt x="6868901" y="1419131"/>
                </a:cubicBezTo>
                <a:cubicBezTo>
                  <a:pt x="6868901" y="1415245"/>
                  <a:pt x="6880554" y="1415245"/>
                  <a:pt x="6884438" y="1415245"/>
                </a:cubicBezTo>
                <a:cubicBezTo>
                  <a:pt x="6892207" y="1415245"/>
                  <a:pt x="6903860" y="1415245"/>
                  <a:pt x="6907744" y="1415245"/>
                </a:cubicBezTo>
                <a:cubicBezTo>
                  <a:pt x="6915512" y="1415245"/>
                  <a:pt x="6915512" y="1415245"/>
                  <a:pt x="6915512" y="1423016"/>
                </a:cubicBezTo>
                <a:cubicBezTo>
                  <a:pt x="6915512" y="1430786"/>
                  <a:pt x="6919397" y="1430786"/>
                  <a:pt x="6927165" y="1423016"/>
                </a:cubicBezTo>
                <a:cubicBezTo>
                  <a:pt x="6931049" y="1419131"/>
                  <a:pt x="6931049" y="1419131"/>
                  <a:pt x="6938818" y="1423016"/>
                </a:cubicBezTo>
                <a:cubicBezTo>
                  <a:pt x="6942702" y="1423016"/>
                  <a:pt x="6950471" y="1423016"/>
                  <a:pt x="6954355" y="1423016"/>
                </a:cubicBezTo>
                <a:cubicBezTo>
                  <a:pt x="6966008" y="1423016"/>
                  <a:pt x="6985429" y="1423016"/>
                  <a:pt x="7024272" y="1426901"/>
                </a:cubicBezTo>
                <a:cubicBezTo>
                  <a:pt x="7028156" y="1426901"/>
                  <a:pt x="7039809" y="1426901"/>
                  <a:pt x="7043693" y="1426901"/>
                </a:cubicBezTo>
                <a:cubicBezTo>
                  <a:pt x="7047577" y="1426901"/>
                  <a:pt x="7055346" y="1426901"/>
                  <a:pt x="7055346" y="1430786"/>
                </a:cubicBezTo>
                <a:cubicBezTo>
                  <a:pt x="7059230" y="1430786"/>
                  <a:pt x="7063114" y="1430786"/>
                  <a:pt x="7063114" y="1430786"/>
                </a:cubicBezTo>
                <a:cubicBezTo>
                  <a:pt x="7066999" y="1430786"/>
                  <a:pt x="7074767" y="1430786"/>
                  <a:pt x="7074767" y="1430786"/>
                </a:cubicBezTo>
                <a:cubicBezTo>
                  <a:pt x="7078651" y="1434671"/>
                  <a:pt x="7086420" y="1434671"/>
                  <a:pt x="7094189" y="1434671"/>
                </a:cubicBezTo>
                <a:cubicBezTo>
                  <a:pt x="7101957" y="1438557"/>
                  <a:pt x="7117494" y="1438557"/>
                  <a:pt x="7133031" y="1438557"/>
                </a:cubicBezTo>
                <a:cubicBezTo>
                  <a:pt x="7144684" y="1442442"/>
                  <a:pt x="7167990" y="1442442"/>
                  <a:pt x="7179642" y="1442442"/>
                </a:cubicBezTo>
                <a:cubicBezTo>
                  <a:pt x="7187411" y="1446327"/>
                  <a:pt x="7199064" y="1446327"/>
                  <a:pt x="7202948" y="1446327"/>
                </a:cubicBezTo>
                <a:cubicBezTo>
                  <a:pt x="7206832" y="1446327"/>
                  <a:pt x="7218485" y="1450212"/>
                  <a:pt x="7230138" y="1450212"/>
                </a:cubicBezTo>
                <a:cubicBezTo>
                  <a:pt x="7241791" y="1450212"/>
                  <a:pt x="7253443" y="1450212"/>
                  <a:pt x="7253443" y="1454097"/>
                </a:cubicBezTo>
                <a:cubicBezTo>
                  <a:pt x="7253443" y="1454097"/>
                  <a:pt x="7257328" y="1454097"/>
                  <a:pt x="7261212" y="1454097"/>
                </a:cubicBezTo>
                <a:cubicBezTo>
                  <a:pt x="7268980" y="1454097"/>
                  <a:pt x="7315592" y="1457983"/>
                  <a:pt x="7331128" y="1461868"/>
                </a:cubicBezTo>
                <a:cubicBezTo>
                  <a:pt x="7338897" y="1461868"/>
                  <a:pt x="7350550" y="1461868"/>
                  <a:pt x="7358318" y="1465753"/>
                </a:cubicBezTo>
                <a:cubicBezTo>
                  <a:pt x="7369971" y="1465753"/>
                  <a:pt x="7385508" y="1465753"/>
                  <a:pt x="7397161" y="1469638"/>
                </a:cubicBezTo>
                <a:cubicBezTo>
                  <a:pt x="7404930" y="1469638"/>
                  <a:pt x="7420466" y="1469638"/>
                  <a:pt x="7428235" y="1469638"/>
                </a:cubicBezTo>
                <a:cubicBezTo>
                  <a:pt x="7436004" y="1469638"/>
                  <a:pt x="7443772" y="1469638"/>
                  <a:pt x="7447656" y="1473523"/>
                </a:cubicBezTo>
                <a:cubicBezTo>
                  <a:pt x="7451540" y="1473523"/>
                  <a:pt x="7459309" y="1473523"/>
                  <a:pt x="7463194" y="1473523"/>
                </a:cubicBezTo>
                <a:cubicBezTo>
                  <a:pt x="7467078" y="1473523"/>
                  <a:pt x="7474846" y="1473523"/>
                  <a:pt x="7478730" y="1477409"/>
                </a:cubicBezTo>
                <a:cubicBezTo>
                  <a:pt x="7498152" y="1481294"/>
                  <a:pt x="7536994" y="1489064"/>
                  <a:pt x="7575837" y="1489064"/>
                </a:cubicBezTo>
                <a:cubicBezTo>
                  <a:pt x="7587490" y="1492949"/>
                  <a:pt x="7599142" y="1492949"/>
                  <a:pt x="7603027" y="1496835"/>
                </a:cubicBezTo>
                <a:cubicBezTo>
                  <a:pt x="7622448" y="1500720"/>
                  <a:pt x="7626332" y="1500720"/>
                  <a:pt x="7630216" y="1500720"/>
                </a:cubicBezTo>
                <a:cubicBezTo>
                  <a:pt x="7630216" y="1500720"/>
                  <a:pt x="7637985" y="1500720"/>
                  <a:pt x="7641870" y="1504605"/>
                </a:cubicBezTo>
                <a:cubicBezTo>
                  <a:pt x="7645754" y="1508490"/>
                  <a:pt x="7653522" y="1508490"/>
                  <a:pt x="7657406" y="1508490"/>
                </a:cubicBezTo>
                <a:cubicBezTo>
                  <a:pt x="7657406" y="1504605"/>
                  <a:pt x="7669059" y="1508490"/>
                  <a:pt x="7680712" y="1508490"/>
                </a:cubicBezTo>
                <a:cubicBezTo>
                  <a:pt x="7704018" y="1516261"/>
                  <a:pt x="7731208" y="1520146"/>
                  <a:pt x="7735092" y="1520146"/>
                </a:cubicBezTo>
                <a:cubicBezTo>
                  <a:pt x="7738976" y="1520146"/>
                  <a:pt x="7746744" y="1520146"/>
                  <a:pt x="7750629" y="1520146"/>
                </a:cubicBezTo>
                <a:cubicBezTo>
                  <a:pt x="7754513" y="1524031"/>
                  <a:pt x="7762282" y="1524031"/>
                  <a:pt x="7766166" y="1524031"/>
                </a:cubicBezTo>
                <a:cubicBezTo>
                  <a:pt x="7766166" y="1524031"/>
                  <a:pt x="7770050" y="1527916"/>
                  <a:pt x="7770050" y="1531801"/>
                </a:cubicBezTo>
                <a:cubicBezTo>
                  <a:pt x="7773934" y="1535687"/>
                  <a:pt x="7777818" y="1535687"/>
                  <a:pt x="7781703" y="1535687"/>
                </a:cubicBezTo>
                <a:cubicBezTo>
                  <a:pt x="7785587" y="1535687"/>
                  <a:pt x="7793356" y="1535687"/>
                  <a:pt x="7793356" y="1539572"/>
                </a:cubicBezTo>
                <a:cubicBezTo>
                  <a:pt x="7797240" y="1539572"/>
                  <a:pt x="7805008" y="1543457"/>
                  <a:pt x="7812777" y="1543457"/>
                </a:cubicBezTo>
                <a:cubicBezTo>
                  <a:pt x="7820546" y="1543457"/>
                  <a:pt x="7836082" y="1543457"/>
                  <a:pt x="7847736" y="1547342"/>
                </a:cubicBezTo>
                <a:cubicBezTo>
                  <a:pt x="7859388" y="1547342"/>
                  <a:pt x="7874925" y="1551227"/>
                  <a:pt x="7882694" y="1551227"/>
                </a:cubicBezTo>
                <a:cubicBezTo>
                  <a:pt x="7890462" y="1547342"/>
                  <a:pt x="7898231" y="1551227"/>
                  <a:pt x="7898231" y="1551227"/>
                </a:cubicBezTo>
                <a:cubicBezTo>
                  <a:pt x="7902115" y="1555113"/>
                  <a:pt x="7902115" y="1555113"/>
                  <a:pt x="7906000" y="1555113"/>
                </a:cubicBezTo>
                <a:cubicBezTo>
                  <a:pt x="7909884" y="1555113"/>
                  <a:pt x="7913768" y="1555113"/>
                  <a:pt x="7921536" y="1558998"/>
                </a:cubicBezTo>
                <a:cubicBezTo>
                  <a:pt x="7933189" y="1562883"/>
                  <a:pt x="7987569" y="1574539"/>
                  <a:pt x="8006990" y="1574539"/>
                </a:cubicBezTo>
                <a:cubicBezTo>
                  <a:pt x="8014758" y="1578424"/>
                  <a:pt x="8034180" y="1578424"/>
                  <a:pt x="8049717" y="1582309"/>
                </a:cubicBezTo>
                <a:cubicBezTo>
                  <a:pt x="8065254" y="1586194"/>
                  <a:pt x="8076907" y="1586194"/>
                  <a:pt x="8080791" y="1586194"/>
                </a:cubicBezTo>
                <a:cubicBezTo>
                  <a:pt x="8080791" y="1586194"/>
                  <a:pt x="8092444" y="1586194"/>
                  <a:pt x="8100212" y="1590079"/>
                </a:cubicBezTo>
                <a:cubicBezTo>
                  <a:pt x="8119634" y="1593965"/>
                  <a:pt x="8170129" y="1605620"/>
                  <a:pt x="8189550" y="1609505"/>
                </a:cubicBezTo>
                <a:cubicBezTo>
                  <a:pt x="8201204" y="1609505"/>
                  <a:pt x="8208972" y="1609505"/>
                  <a:pt x="8208972" y="1609505"/>
                </a:cubicBezTo>
                <a:cubicBezTo>
                  <a:pt x="8212856" y="1613391"/>
                  <a:pt x="8224509" y="1613391"/>
                  <a:pt x="8240046" y="1617276"/>
                </a:cubicBezTo>
                <a:cubicBezTo>
                  <a:pt x="8251699" y="1617276"/>
                  <a:pt x="8267236" y="1621161"/>
                  <a:pt x="8267236" y="1621161"/>
                </a:cubicBezTo>
                <a:cubicBezTo>
                  <a:pt x="8271120" y="1621161"/>
                  <a:pt x="8275004" y="1625046"/>
                  <a:pt x="8275004" y="1621161"/>
                </a:cubicBezTo>
                <a:cubicBezTo>
                  <a:pt x="8278888" y="1621161"/>
                  <a:pt x="8286657" y="1625046"/>
                  <a:pt x="8294426" y="1625046"/>
                </a:cubicBezTo>
                <a:cubicBezTo>
                  <a:pt x="8302194" y="1628931"/>
                  <a:pt x="8313847" y="1628931"/>
                  <a:pt x="8321616" y="1632817"/>
                </a:cubicBezTo>
                <a:cubicBezTo>
                  <a:pt x="8329384" y="1632817"/>
                  <a:pt x="8341037" y="1632817"/>
                  <a:pt x="8344921" y="1636702"/>
                </a:cubicBezTo>
                <a:cubicBezTo>
                  <a:pt x="8344921" y="1636702"/>
                  <a:pt x="8352690" y="1640587"/>
                  <a:pt x="8360458" y="1640587"/>
                </a:cubicBezTo>
                <a:cubicBezTo>
                  <a:pt x="8364342" y="1640587"/>
                  <a:pt x="8379880" y="1640587"/>
                  <a:pt x="8387648" y="1644472"/>
                </a:cubicBezTo>
                <a:cubicBezTo>
                  <a:pt x="8399301" y="1644472"/>
                  <a:pt x="8407069" y="1648357"/>
                  <a:pt x="8410954" y="1648357"/>
                </a:cubicBezTo>
                <a:cubicBezTo>
                  <a:pt x="8410954" y="1644472"/>
                  <a:pt x="8418722" y="1648357"/>
                  <a:pt x="8422606" y="1652242"/>
                </a:cubicBezTo>
                <a:cubicBezTo>
                  <a:pt x="8430375" y="1656128"/>
                  <a:pt x="8438143" y="1656128"/>
                  <a:pt x="8438143" y="1656128"/>
                </a:cubicBezTo>
                <a:cubicBezTo>
                  <a:pt x="8442028" y="1656128"/>
                  <a:pt x="8445912" y="1656128"/>
                  <a:pt x="8449796" y="1660013"/>
                </a:cubicBezTo>
                <a:cubicBezTo>
                  <a:pt x="8453680" y="1663898"/>
                  <a:pt x="8457565" y="1663898"/>
                  <a:pt x="8465333" y="1663898"/>
                </a:cubicBezTo>
                <a:cubicBezTo>
                  <a:pt x="8469218" y="1663898"/>
                  <a:pt x="8476986" y="1667783"/>
                  <a:pt x="8480870" y="1667783"/>
                </a:cubicBezTo>
                <a:cubicBezTo>
                  <a:pt x="8484755" y="1667783"/>
                  <a:pt x="8500292" y="1671668"/>
                  <a:pt x="8519713" y="1675554"/>
                </a:cubicBezTo>
                <a:cubicBezTo>
                  <a:pt x="8574093" y="1683324"/>
                  <a:pt x="8624588" y="1694980"/>
                  <a:pt x="8636241" y="1702750"/>
                </a:cubicBezTo>
                <a:cubicBezTo>
                  <a:pt x="8640125" y="1706635"/>
                  <a:pt x="8644009" y="1706635"/>
                  <a:pt x="8644009" y="1706635"/>
                </a:cubicBezTo>
                <a:cubicBezTo>
                  <a:pt x="8651778" y="1706635"/>
                  <a:pt x="8682852" y="1714406"/>
                  <a:pt x="8682852" y="1718291"/>
                </a:cubicBezTo>
                <a:cubicBezTo>
                  <a:pt x="8678968" y="1722176"/>
                  <a:pt x="8671199" y="1722176"/>
                  <a:pt x="8651778" y="1722176"/>
                </a:cubicBezTo>
                <a:cubicBezTo>
                  <a:pt x="8632357" y="1718291"/>
                  <a:pt x="8601282" y="1718291"/>
                  <a:pt x="8570208" y="1718291"/>
                </a:cubicBezTo>
                <a:cubicBezTo>
                  <a:pt x="8562440" y="1718291"/>
                  <a:pt x="8554671" y="1714406"/>
                  <a:pt x="8550787" y="1714406"/>
                </a:cubicBezTo>
                <a:cubicBezTo>
                  <a:pt x="8546903" y="1710520"/>
                  <a:pt x="8543019" y="1710520"/>
                  <a:pt x="8543019" y="1710520"/>
                </a:cubicBezTo>
                <a:cubicBezTo>
                  <a:pt x="8539134" y="1710520"/>
                  <a:pt x="8531366" y="1710520"/>
                  <a:pt x="8523597" y="1706635"/>
                </a:cubicBezTo>
                <a:cubicBezTo>
                  <a:pt x="8515829" y="1706635"/>
                  <a:pt x="8500292" y="1706635"/>
                  <a:pt x="8492523" y="1706635"/>
                </a:cubicBezTo>
                <a:cubicBezTo>
                  <a:pt x="8480870" y="1706635"/>
                  <a:pt x="8469218" y="1702750"/>
                  <a:pt x="8465333" y="1702750"/>
                </a:cubicBezTo>
                <a:cubicBezTo>
                  <a:pt x="8461449" y="1698865"/>
                  <a:pt x="8453680" y="1698865"/>
                  <a:pt x="8445912" y="1702750"/>
                </a:cubicBezTo>
                <a:cubicBezTo>
                  <a:pt x="8442028" y="1702750"/>
                  <a:pt x="8434259" y="1702750"/>
                  <a:pt x="8434259" y="1698865"/>
                </a:cubicBezTo>
                <a:cubicBezTo>
                  <a:pt x="8434259" y="1698865"/>
                  <a:pt x="8430375" y="1698865"/>
                  <a:pt x="8426491" y="1698865"/>
                </a:cubicBezTo>
                <a:cubicBezTo>
                  <a:pt x="8422606" y="1698865"/>
                  <a:pt x="8407069" y="1698865"/>
                  <a:pt x="8395417" y="1694980"/>
                </a:cubicBezTo>
                <a:cubicBezTo>
                  <a:pt x="8368226" y="1687209"/>
                  <a:pt x="8348806" y="1687209"/>
                  <a:pt x="8341037" y="1687209"/>
                </a:cubicBezTo>
                <a:cubicBezTo>
                  <a:pt x="8337152" y="1687209"/>
                  <a:pt x="8329384" y="1687209"/>
                  <a:pt x="8325500" y="1683324"/>
                </a:cubicBezTo>
                <a:cubicBezTo>
                  <a:pt x="8317731" y="1683324"/>
                  <a:pt x="8306078" y="1683324"/>
                  <a:pt x="8302194" y="1683324"/>
                </a:cubicBezTo>
                <a:cubicBezTo>
                  <a:pt x="8290542" y="1683324"/>
                  <a:pt x="8259468" y="1679439"/>
                  <a:pt x="8240046" y="1671668"/>
                </a:cubicBezTo>
                <a:cubicBezTo>
                  <a:pt x="8232278" y="1663898"/>
                  <a:pt x="8228393" y="1663898"/>
                  <a:pt x="8189550" y="1671668"/>
                </a:cubicBezTo>
                <a:cubicBezTo>
                  <a:pt x="8166245" y="1675554"/>
                  <a:pt x="8142940" y="1679439"/>
                  <a:pt x="8142940" y="1679439"/>
                </a:cubicBezTo>
                <a:cubicBezTo>
                  <a:pt x="8139055" y="1679439"/>
                  <a:pt x="8127402" y="1683324"/>
                  <a:pt x="8115750" y="1687209"/>
                </a:cubicBezTo>
                <a:cubicBezTo>
                  <a:pt x="8096328" y="1694980"/>
                  <a:pt x="8096328" y="1694980"/>
                  <a:pt x="8076907" y="1691094"/>
                </a:cubicBezTo>
                <a:cubicBezTo>
                  <a:pt x="8065254" y="1687209"/>
                  <a:pt x="8053602" y="1683324"/>
                  <a:pt x="8049717" y="1687209"/>
                </a:cubicBezTo>
                <a:cubicBezTo>
                  <a:pt x="8045833" y="1687209"/>
                  <a:pt x="8041948" y="1683324"/>
                  <a:pt x="8041948" y="1683324"/>
                </a:cubicBezTo>
                <a:cubicBezTo>
                  <a:pt x="8038064" y="1679439"/>
                  <a:pt x="8049717" y="1675554"/>
                  <a:pt x="8057486" y="1675554"/>
                </a:cubicBezTo>
                <a:cubicBezTo>
                  <a:pt x="8069138" y="1683324"/>
                  <a:pt x="8131286" y="1683324"/>
                  <a:pt x="8127402" y="1675554"/>
                </a:cubicBezTo>
                <a:cubicBezTo>
                  <a:pt x="8127402" y="1671668"/>
                  <a:pt x="8119634" y="1671668"/>
                  <a:pt x="8045833" y="1663898"/>
                </a:cubicBezTo>
                <a:cubicBezTo>
                  <a:pt x="8026412" y="1663898"/>
                  <a:pt x="8010874" y="1663898"/>
                  <a:pt x="8006990" y="1660013"/>
                </a:cubicBezTo>
                <a:cubicBezTo>
                  <a:pt x="8003106" y="1660013"/>
                  <a:pt x="7999222" y="1656128"/>
                  <a:pt x="7995338" y="1660013"/>
                </a:cubicBezTo>
                <a:cubicBezTo>
                  <a:pt x="7991453" y="1660013"/>
                  <a:pt x="7983684" y="1660013"/>
                  <a:pt x="7975916" y="1656128"/>
                </a:cubicBezTo>
                <a:cubicBezTo>
                  <a:pt x="7968148" y="1656128"/>
                  <a:pt x="7952610" y="1656128"/>
                  <a:pt x="7940958" y="1656128"/>
                </a:cubicBezTo>
                <a:cubicBezTo>
                  <a:pt x="7933189" y="1656128"/>
                  <a:pt x="7917652" y="1652242"/>
                  <a:pt x="7906000" y="1652242"/>
                </a:cubicBezTo>
                <a:cubicBezTo>
                  <a:pt x="7882694" y="1648357"/>
                  <a:pt x="7878810" y="1648357"/>
                  <a:pt x="7882694" y="1656128"/>
                </a:cubicBezTo>
                <a:cubicBezTo>
                  <a:pt x="7886578" y="1660013"/>
                  <a:pt x="7890462" y="1660013"/>
                  <a:pt x="7894346" y="1656128"/>
                </a:cubicBezTo>
                <a:cubicBezTo>
                  <a:pt x="7898231" y="1656128"/>
                  <a:pt x="7937074" y="1663898"/>
                  <a:pt x="7937074" y="1667783"/>
                </a:cubicBezTo>
                <a:cubicBezTo>
                  <a:pt x="7937074" y="1671668"/>
                  <a:pt x="7882694" y="1663898"/>
                  <a:pt x="7878810" y="1660013"/>
                </a:cubicBezTo>
                <a:cubicBezTo>
                  <a:pt x="7874925" y="1660013"/>
                  <a:pt x="7874925" y="1656128"/>
                  <a:pt x="7874925" y="1652242"/>
                </a:cubicBezTo>
                <a:cubicBezTo>
                  <a:pt x="7874925" y="1648357"/>
                  <a:pt x="7874925" y="1648357"/>
                  <a:pt x="7867156" y="1648357"/>
                </a:cubicBezTo>
                <a:cubicBezTo>
                  <a:pt x="7863272" y="1648357"/>
                  <a:pt x="7855504" y="1648357"/>
                  <a:pt x="7851620" y="1644472"/>
                </a:cubicBezTo>
                <a:cubicBezTo>
                  <a:pt x="7843851" y="1644472"/>
                  <a:pt x="7836082" y="1644472"/>
                  <a:pt x="7832198" y="1644472"/>
                </a:cubicBezTo>
                <a:cubicBezTo>
                  <a:pt x="7828314" y="1648357"/>
                  <a:pt x="7824430" y="1648357"/>
                  <a:pt x="7824430" y="1644472"/>
                </a:cubicBezTo>
                <a:cubicBezTo>
                  <a:pt x="7820546" y="1640587"/>
                  <a:pt x="7812777" y="1640587"/>
                  <a:pt x="7805008" y="1644472"/>
                </a:cubicBezTo>
                <a:cubicBezTo>
                  <a:pt x="7793356" y="1652242"/>
                  <a:pt x="7805008" y="1667783"/>
                  <a:pt x="7824430" y="1675554"/>
                </a:cubicBezTo>
                <a:cubicBezTo>
                  <a:pt x="7828314" y="1679439"/>
                  <a:pt x="7836082" y="1679439"/>
                  <a:pt x="7839967" y="1679439"/>
                </a:cubicBezTo>
                <a:cubicBezTo>
                  <a:pt x="7839967" y="1679439"/>
                  <a:pt x="7851620" y="1683324"/>
                  <a:pt x="7863272" y="1691094"/>
                </a:cubicBezTo>
                <a:cubicBezTo>
                  <a:pt x="7882694" y="1706635"/>
                  <a:pt x="7898231" y="1710520"/>
                  <a:pt x="7909884" y="1710520"/>
                </a:cubicBezTo>
                <a:cubicBezTo>
                  <a:pt x="7913768" y="1706635"/>
                  <a:pt x="7921536" y="1710520"/>
                  <a:pt x="7925420" y="1710520"/>
                </a:cubicBezTo>
                <a:cubicBezTo>
                  <a:pt x="7929305" y="1714406"/>
                  <a:pt x="7937074" y="1718291"/>
                  <a:pt x="7937074" y="1714406"/>
                </a:cubicBezTo>
                <a:cubicBezTo>
                  <a:pt x="7940958" y="1714406"/>
                  <a:pt x="7944842" y="1718291"/>
                  <a:pt x="7952610" y="1718291"/>
                </a:cubicBezTo>
                <a:cubicBezTo>
                  <a:pt x="7956494" y="1722176"/>
                  <a:pt x="7960379" y="1722176"/>
                  <a:pt x="7964264" y="1722176"/>
                </a:cubicBezTo>
                <a:cubicBezTo>
                  <a:pt x="7968148" y="1722176"/>
                  <a:pt x="7972032" y="1722176"/>
                  <a:pt x="7975916" y="1726061"/>
                </a:cubicBezTo>
                <a:cubicBezTo>
                  <a:pt x="7979800" y="1726061"/>
                  <a:pt x="7987569" y="1729946"/>
                  <a:pt x="7991453" y="1729946"/>
                </a:cubicBezTo>
                <a:cubicBezTo>
                  <a:pt x="7995338" y="1729946"/>
                  <a:pt x="8003106" y="1729946"/>
                  <a:pt x="8010874" y="1733832"/>
                </a:cubicBezTo>
                <a:cubicBezTo>
                  <a:pt x="8014758" y="1733832"/>
                  <a:pt x="8022527" y="1733832"/>
                  <a:pt x="8030296" y="1733832"/>
                </a:cubicBezTo>
                <a:cubicBezTo>
                  <a:pt x="8041948" y="1729946"/>
                  <a:pt x="8049717" y="1733832"/>
                  <a:pt x="8053602" y="1733832"/>
                </a:cubicBezTo>
                <a:cubicBezTo>
                  <a:pt x="8057486" y="1737717"/>
                  <a:pt x="8061370" y="1737717"/>
                  <a:pt x="8065254" y="1737717"/>
                </a:cubicBezTo>
                <a:cubicBezTo>
                  <a:pt x="8065254" y="1737717"/>
                  <a:pt x="8069138" y="1737717"/>
                  <a:pt x="8073022" y="1737717"/>
                </a:cubicBezTo>
                <a:cubicBezTo>
                  <a:pt x="8076907" y="1745487"/>
                  <a:pt x="8104097" y="1749372"/>
                  <a:pt x="8146824" y="1753258"/>
                </a:cubicBezTo>
                <a:cubicBezTo>
                  <a:pt x="8154592" y="1753258"/>
                  <a:pt x="8170129" y="1757143"/>
                  <a:pt x="8177898" y="1761028"/>
                </a:cubicBezTo>
                <a:cubicBezTo>
                  <a:pt x="8185666" y="1764913"/>
                  <a:pt x="8201204" y="1768798"/>
                  <a:pt x="8205088" y="1768798"/>
                </a:cubicBezTo>
                <a:cubicBezTo>
                  <a:pt x="8232278" y="1768798"/>
                  <a:pt x="8247814" y="1772684"/>
                  <a:pt x="8267236" y="1776569"/>
                </a:cubicBezTo>
                <a:cubicBezTo>
                  <a:pt x="8278888" y="1780454"/>
                  <a:pt x="8286657" y="1780454"/>
                  <a:pt x="8290542" y="1780454"/>
                </a:cubicBezTo>
                <a:cubicBezTo>
                  <a:pt x="8290542" y="1780454"/>
                  <a:pt x="8298310" y="1784339"/>
                  <a:pt x="8302194" y="1784339"/>
                </a:cubicBezTo>
                <a:cubicBezTo>
                  <a:pt x="8309962" y="1788224"/>
                  <a:pt x="8317731" y="1792110"/>
                  <a:pt x="8321616" y="1792110"/>
                </a:cubicBezTo>
                <a:cubicBezTo>
                  <a:pt x="8329384" y="1788224"/>
                  <a:pt x="8368226" y="1795995"/>
                  <a:pt x="8383764" y="1803765"/>
                </a:cubicBezTo>
                <a:cubicBezTo>
                  <a:pt x="8391532" y="1807650"/>
                  <a:pt x="8407069" y="1811536"/>
                  <a:pt x="8410954" y="1811536"/>
                </a:cubicBezTo>
                <a:cubicBezTo>
                  <a:pt x="8414838" y="1811536"/>
                  <a:pt x="8426491" y="1811536"/>
                  <a:pt x="8442028" y="1815421"/>
                </a:cubicBezTo>
                <a:cubicBezTo>
                  <a:pt x="8457565" y="1819306"/>
                  <a:pt x="8473102" y="1823191"/>
                  <a:pt x="8476986" y="1823191"/>
                </a:cubicBezTo>
                <a:cubicBezTo>
                  <a:pt x="8480870" y="1823191"/>
                  <a:pt x="8488639" y="1827076"/>
                  <a:pt x="8496407" y="1827076"/>
                </a:cubicBezTo>
                <a:cubicBezTo>
                  <a:pt x="8508060" y="1830962"/>
                  <a:pt x="8519713" y="1830962"/>
                  <a:pt x="8523597" y="1830962"/>
                </a:cubicBezTo>
                <a:cubicBezTo>
                  <a:pt x="8531366" y="1830962"/>
                  <a:pt x="8539134" y="1834847"/>
                  <a:pt x="8543019" y="1834847"/>
                </a:cubicBezTo>
                <a:cubicBezTo>
                  <a:pt x="8546903" y="1838732"/>
                  <a:pt x="8550787" y="1838732"/>
                  <a:pt x="8550787" y="1838732"/>
                </a:cubicBezTo>
                <a:cubicBezTo>
                  <a:pt x="8554671" y="1834847"/>
                  <a:pt x="8589630" y="1842617"/>
                  <a:pt x="8612935" y="1850388"/>
                </a:cubicBezTo>
                <a:cubicBezTo>
                  <a:pt x="8616820" y="1850388"/>
                  <a:pt x="8628472" y="1854273"/>
                  <a:pt x="8636241" y="1858158"/>
                </a:cubicBezTo>
                <a:cubicBezTo>
                  <a:pt x="8647894" y="1858158"/>
                  <a:pt x="8659546" y="1865928"/>
                  <a:pt x="8667315" y="1869814"/>
                </a:cubicBezTo>
                <a:cubicBezTo>
                  <a:pt x="8678968" y="1877584"/>
                  <a:pt x="8682852" y="1877584"/>
                  <a:pt x="8678968" y="1889240"/>
                </a:cubicBezTo>
                <a:cubicBezTo>
                  <a:pt x="8678968" y="1897010"/>
                  <a:pt x="8671199" y="1900895"/>
                  <a:pt x="8651778" y="1904780"/>
                </a:cubicBezTo>
                <a:cubicBezTo>
                  <a:pt x="8636241" y="1908666"/>
                  <a:pt x="8632357" y="1908666"/>
                  <a:pt x="8628472" y="1904780"/>
                </a:cubicBezTo>
                <a:cubicBezTo>
                  <a:pt x="8628472" y="1900895"/>
                  <a:pt x="8624588" y="1900895"/>
                  <a:pt x="8609051" y="1900895"/>
                </a:cubicBezTo>
                <a:cubicBezTo>
                  <a:pt x="8593514" y="1904780"/>
                  <a:pt x="8562440" y="1897010"/>
                  <a:pt x="8558556" y="1897010"/>
                </a:cubicBezTo>
                <a:cubicBezTo>
                  <a:pt x="8554671" y="1900895"/>
                  <a:pt x="8531366" y="1893125"/>
                  <a:pt x="8508060" y="1885354"/>
                </a:cubicBezTo>
                <a:cubicBezTo>
                  <a:pt x="8496407" y="1877584"/>
                  <a:pt x="8492523" y="1873699"/>
                  <a:pt x="8484755" y="1858158"/>
                </a:cubicBezTo>
                <a:cubicBezTo>
                  <a:pt x="8480870" y="1850388"/>
                  <a:pt x="8438143" y="1838732"/>
                  <a:pt x="8418722" y="1842617"/>
                </a:cubicBezTo>
                <a:cubicBezTo>
                  <a:pt x="8414838" y="1842617"/>
                  <a:pt x="8407069" y="1842617"/>
                  <a:pt x="8403185" y="1842617"/>
                </a:cubicBezTo>
                <a:cubicBezTo>
                  <a:pt x="8399301" y="1842617"/>
                  <a:pt x="8387648" y="1838732"/>
                  <a:pt x="8375995" y="1838732"/>
                </a:cubicBezTo>
                <a:cubicBezTo>
                  <a:pt x="8341037" y="1838732"/>
                  <a:pt x="8306078" y="1834847"/>
                  <a:pt x="8298310" y="1834847"/>
                </a:cubicBezTo>
                <a:cubicBezTo>
                  <a:pt x="8294426" y="1830962"/>
                  <a:pt x="8290542" y="1830962"/>
                  <a:pt x="8286657" y="1830962"/>
                </a:cubicBezTo>
                <a:cubicBezTo>
                  <a:pt x="8278888" y="1830962"/>
                  <a:pt x="8271120" y="1827076"/>
                  <a:pt x="8263352" y="1823191"/>
                </a:cubicBezTo>
                <a:cubicBezTo>
                  <a:pt x="8255583" y="1823191"/>
                  <a:pt x="8243930" y="1819306"/>
                  <a:pt x="8232278" y="1815421"/>
                </a:cubicBezTo>
                <a:cubicBezTo>
                  <a:pt x="8224509" y="1815421"/>
                  <a:pt x="8205088" y="1811536"/>
                  <a:pt x="8197319" y="1807650"/>
                </a:cubicBezTo>
                <a:cubicBezTo>
                  <a:pt x="8146824" y="1795995"/>
                  <a:pt x="8131286" y="1792110"/>
                  <a:pt x="8131286" y="1792110"/>
                </a:cubicBezTo>
                <a:cubicBezTo>
                  <a:pt x="8127402" y="1792110"/>
                  <a:pt x="8119634" y="1792110"/>
                  <a:pt x="8111866" y="1792110"/>
                </a:cubicBezTo>
                <a:cubicBezTo>
                  <a:pt x="8104097" y="1788224"/>
                  <a:pt x="8092444" y="1788224"/>
                  <a:pt x="8088560" y="1788224"/>
                </a:cubicBezTo>
                <a:cubicBezTo>
                  <a:pt x="8084676" y="1788224"/>
                  <a:pt x="8065254" y="1784339"/>
                  <a:pt x="8049717" y="1780454"/>
                </a:cubicBezTo>
                <a:cubicBezTo>
                  <a:pt x="8010874" y="1772684"/>
                  <a:pt x="7995338" y="1768798"/>
                  <a:pt x="7983684" y="1768798"/>
                </a:cubicBezTo>
                <a:cubicBezTo>
                  <a:pt x="7979800" y="1768798"/>
                  <a:pt x="7968148" y="1768798"/>
                  <a:pt x="7960379" y="1764913"/>
                </a:cubicBezTo>
                <a:cubicBezTo>
                  <a:pt x="7948726" y="1761028"/>
                  <a:pt x="7940958" y="1757143"/>
                  <a:pt x="7940958" y="1757143"/>
                </a:cubicBezTo>
                <a:cubicBezTo>
                  <a:pt x="7937074" y="1761028"/>
                  <a:pt x="7933189" y="1757143"/>
                  <a:pt x="7933189" y="1757143"/>
                </a:cubicBezTo>
                <a:cubicBezTo>
                  <a:pt x="7929305" y="1753258"/>
                  <a:pt x="7925420" y="1753258"/>
                  <a:pt x="7921536" y="1753258"/>
                </a:cubicBezTo>
                <a:cubicBezTo>
                  <a:pt x="7921536" y="1757143"/>
                  <a:pt x="7913768" y="1757143"/>
                  <a:pt x="7906000" y="1753258"/>
                </a:cubicBezTo>
                <a:cubicBezTo>
                  <a:pt x="7890462" y="1749372"/>
                  <a:pt x="7855504" y="1745487"/>
                  <a:pt x="7851620" y="1745487"/>
                </a:cubicBezTo>
                <a:cubicBezTo>
                  <a:pt x="7847736" y="1745487"/>
                  <a:pt x="7836082" y="1745487"/>
                  <a:pt x="7820546" y="1741602"/>
                </a:cubicBezTo>
                <a:cubicBezTo>
                  <a:pt x="7808892" y="1737717"/>
                  <a:pt x="7793356" y="1737717"/>
                  <a:pt x="7781703" y="1737717"/>
                </a:cubicBezTo>
                <a:cubicBezTo>
                  <a:pt x="7773934" y="1737717"/>
                  <a:pt x="7762282" y="1733832"/>
                  <a:pt x="7754513" y="1733832"/>
                </a:cubicBezTo>
                <a:cubicBezTo>
                  <a:pt x="7746744" y="1729946"/>
                  <a:pt x="7727323" y="1726061"/>
                  <a:pt x="7711786" y="1726061"/>
                </a:cubicBezTo>
                <a:cubicBezTo>
                  <a:pt x="7672944" y="1718291"/>
                  <a:pt x="7661290" y="1718291"/>
                  <a:pt x="7653522" y="1714406"/>
                </a:cubicBezTo>
                <a:cubicBezTo>
                  <a:pt x="7653522" y="1710520"/>
                  <a:pt x="7649638" y="1710520"/>
                  <a:pt x="7649638" y="1710520"/>
                </a:cubicBezTo>
                <a:cubicBezTo>
                  <a:pt x="7645754" y="1710520"/>
                  <a:pt x="7645754" y="1714406"/>
                  <a:pt x="7641870" y="1710520"/>
                </a:cubicBezTo>
                <a:cubicBezTo>
                  <a:pt x="7637985" y="1710520"/>
                  <a:pt x="7634101" y="1710520"/>
                  <a:pt x="7630216" y="1710520"/>
                </a:cubicBezTo>
                <a:cubicBezTo>
                  <a:pt x="7626332" y="1714406"/>
                  <a:pt x="7614680" y="1710520"/>
                  <a:pt x="7610796" y="1706635"/>
                </a:cubicBezTo>
                <a:cubicBezTo>
                  <a:pt x="7606911" y="1706635"/>
                  <a:pt x="7603027" y="1706635"/>
                  <a:pt x="7595258" y="1706635"/>
                </a:cubicBezTo>
                <a:cubicBezTo>
                  <a:pt x="7587490" y="1710520"/>
                  <a:pt x="7579721" y="1710520"/>
                  <a:pt x="7571952" y="1710520"/>
                </a:cubicBezTo>
                <a:cubicBezTo>
                  <a:pt x="7556416" y="1710520"/>
                  <a:pt x="7533110" y="1714406"/>
                  <a:pt x="7540878" y="1714406"/>
                </a:cubicBezTo>
                <a:cubicBezTo>
                  <a:pt x="7540878" y="1718291"/>
                  <a:pt x="7548647" y="1718291"/>
                  <a:pt x="7552532" y="1718291"/>
                </a:cubicBezTo>
                <a:cubicBezTo>
                  <a:pt x="7556416" y="1714406"/>
                  <a:pt x="7560300" y="1718291"/>
                  <a:pt x="7560300" y="1722176"/>
                </a:cubicBezTo>
                <a:cubicBezTo>
                  <a:pt x="7560300" y="1726061"/>
                  <a:pt x="7556416" y="1729946"/>
                  <a:pt x="7548647" y="1729946"/>
                </a:cubicBezTo>
                <a:cubicBezTo>
                  <a:pt x="7544763" y="1729946"/>
                  <a:pt x="7536994" y="1729946"/>
                  <a:pt x="7533110" y="1729946"/>
                </a:cubicBezTo>
                <a:cubicBezTo>
                  <a:pt x="7533110" y="1729946"/>
                  <a:pt x="7525342" y="1729946"/>
                  <a:pt x="7521457" y="1729946"/>
                </a:cubicBezTo>
                <a:cubicBezTo>
                  <a:pt x="7517573" y="1729946"/>
                  <a:pt x="7509804" y="1729946"/>
                  <a:pt x="7509804" y="1729946"/>
                </a:cubicBezTo>
                <a:cubicBezTo>
                  <a:pt x="7505920" y="1726061"/>
                  <a:pt x="7498152" y="1726061"/>
                  <a:pt x="7490383" y="1726061"/>
                </a:cubicBezTo>
                <a:cubicBezTo>
                  <a:pt x="7482614" y="1726061"/>
                  <a:pt x="7474846" y="1726061"/>
                  <a:pt x="7474846" y="1726061"/>
                </a:cubicBezTo>
                <a:cubicBezTo>
                  <a:pt x="7470962" y="1726061"/>
                  <a:pt x="7451540" y="1726061"/>
                  <a:pt x="7439888" y="1729946"/>
                </a:cubicBezTo>
                <a:cubicBezTo>
                  <a:pt x="7436004" y="1729946"/>
                  <a:pt x="7416582" y="1729946"/>
                  <a:pt x="7408814" y="1726061"/>
                </a:cubicBezTo>
                <a:cubicBezTo>
                  <a:pt x="7404930" y="1726061"/>
                  <a:pt x="7404930" y="1729946"/>
                  <a:pt x="7404930" y="1733832"/>
                </a:cubicBezTo>
                <a:cubicBezTo>
                  <a:pt x="7404930" y="1741602"/>
                  <a:pt x="7381624" y="1749372"/>
                  <a:pt x="7373855" y="1741602"/>
                </a:cubicBezTo>
                <a:cubicBezTo>
                  <a:pt x="7373855" y="1737717"/>
                  <a:pt x="7362202" y="1733832"/>
                  <a:pt x="7338897" y="1729946"/>
                </a:cubicBezTo>
                <a:cubicBezTo>
                  <a:pt x="7300054" y="1726061"/>
                  <a:pt x="7292286" y="1722176"/>
                  <a:pt x="7303938" y="1714406"/>
                </a:cubicBezTo>
                <a:cubicBezTo>
                  <a:pt x="7307823" y="1714406"/>
                  <a:pt x="7315592" y="1714406"/>
                  <a:pt x="7319476" y="1710520"/>
                </a:cubicBezTo>
                <a:cubicBezTo>
                  <a:pt x="7342781" y="1710520"/>
                  <a:pt x="7338897" y="1706635"/>
                  <a:pt x="7303938" y="1702750"/>
                </a:cubicBezTo>
                <a:cubicBezTo>
                  <a:pt x="7226253" y="1694980"/>
                  <a:pt x="7202948" y="1691094"/>
                  <a:pt x="7195179" y="1687209"/>
                </a:cubicBezTo>
                <a:cubicBezTo>
                  <a:pt x="7195179" y="1687209"/>
                  <a:pt x="7183527" y="1687209"/>
                  <a:pt x="7175758" y="1687209"/>
                </a:cubicBezTo>
                <a:cubicBezTo>
                  <a:pt x="7167990" y="1687209"/>
                  <a:pt x="7156337" y="1687209"/>
                  <a:pt x="7144684" y="1687209"/>
                </a:cubicBezTo>
                <a:cubicBezTo>
                  <a:pt x="7136915" y="1683324"/>
                  <a:pt x="7121378" y="1683324"/>
                  <a:pt x="7113610" y="1683324"/>
                </a:cubicBezTo>
                <a:cubicBezTo>
                  <a:pt x="7078651" y="1679439"/>
                  <a:pt x="7039809" y="1679439"/>
                  <a:pt x="7024272" y="1679439"/>
                </a:cubicBezTo>
                <a:cubicBezTo>
                  <a:pt x="6938818" y="1671668"/>
                  <a:pt x="6896091" y="1671668"/>
                  <a:pt x="6899975" y="1683324"/>
                </a:cubicBezTo>
                <a:cubicBezTo>
                  <a:pt x="6899975" y="1683324"/>
                  <a:pt x="6911628" y="1687209"/>
                  <a:pt x="6923281" y="1687209"/>
                </a:cubicBezTo>
                <a:cubicBezTo>
                  <a:pt x="6946587" y="1687209"/>
                  <a:pt x="6973776" y="1691094"/>
                  <a:pt x="6973776" y="1694980"/>
                </a:cubicBezTo>
                <a:cubicBezTo>
                  <a:pt x="6973776" y="1698865"/>
                  <a:pt x="6938818" y="1702750"/>
                  <a:pt x="6927165" y="1698865"/>
                </a:cubicBezTo>
                <a:cubicBezTo>
                  <a:pt x="6919397" y="1698865"/>
                  <a:pt x="6899975" y="1698865"/>
                  <a:pt x="6880554" y="1694980"/>
                </a:cubicBezTo>
                <a:cubicBezTo>
                  <a:pt x="6837827" y="1694980"/>
                  <a:pt x="6826174" y="1691094"/>
                  <a:pt x="6826174" y="1687209"/>
                </a:cubicBezTo>
                <a:cubicBezTo>
                  <a:pt x="6826174" y="1687209"/>
                  <a:pt x="6845596" y="1683324"/>
                  <a:pt x="6857248" y="1687209"/>
                </a:cubicBezTo>
                <a:cubicBezTo>
                  <a:pt x="6861133" y="1687209"/>
                  <a:pt x="6868901" y="1687209"/>
                  <a:pt x="6880554" y="1687209"/>
                </a:cubicBezTo>
                <a:cubicBezTo>
                  <a:pt x="6892207" y="1687209"/>
                  <a:pt x="6896091" y="1683324"/>
                  <a:pt x="6896091" y="1683324"/>
                </a:cubicBezTo>
                <a:cubicBezTo>
                  <a:pt x="6896091" y="1679439"/>
                  <a:pt x="6880554" y="1675554"/>
                  <a:pt x="6841711" y="1675554"/>
                </a:cubicBezTo>
                <a:cubicBezTo>
                  <a:pt x="6837827" y="1675554"/>
                  <a:pt x="6833943" y="1671668"/>
                  <a:pt x="6833943" y="1667783"/>
                </a:cubicBezTo>
                <a:cubicBezTo>
                  <a:pt x="6826174" y="1663898"/>
                  <a:pt x="6822290" y="1663898"/>
                  <a:pt x="6814522" y="1671668"/>
                </a:cubicBezTo>
                <a:cubicBezTo>
                  <a:pt x="6810637" y="1675554"/>
                  <a:pt x="6802869" y="1675554"/>
                  <a:pt x="6783447" y="1675554"/>
                </a:cubicBezTo>
                <a:cubicBezTo>
                  <a:pt x="6771795" y="1675554"/>
                  <a:pt x="6756258" y="1675554"/>
                  <a:pt x="6748489" y="1675554"/>
                </a:cubicBezTo>
                <a:cubicBezTo>
                  <a:pt x="6732952" y="1675554"/>
                  <a:pt x="6713531" y="1675554"/>
                  <a:pt x="6697994" y="1671668"/>
                </a:cubicBezTo>
                <a:cubicBezTo>
                  <a:pt x="6682457" y="1671668"/>
                  <a:pt x="6670804" y="1671668"/>
                  <a:pt x="6666920" y="1675554"/>
                </a:cubicBezTo>
                <a:cubicBezTo>
                  <a:pt x="6666920" y="1679439"/>
                  <a:pt x="6670804" y="1679439"/>
                  <a:pt x="6678572" y="1679439"/>
                </a:cubicBezTo>
                <a:cubicBezTo>
                  <a:pt x="6686341" y="1679439"/>
                  <a:pt x="6690225" y="1679439"/>
                  <a:pt x="6690225" y="1683324"/>
                </a:cubicBezTo>
                <a:cubicBezTo>
                  <a:pt x="6690225" y="1687209"/>
                  <a:pt x="6690225" y="1687209"/>
                  <a:pt x="6674688" y="1687209"/>
                </a:cubicBezTo>
                <a:cubicBezTo>
                  <a:pt x="6655267" y="1687209"/>
                  <a:pt x="6647498" y="1687209"/>
                  <a:pt x="6631961" y="1687209"/>
                </a:cubicBezTo>
                <a:cubicBezTo>
                  <a:pt x="6628077" y="1687209"/>
                  <a:pt x="6620308" y="1687209"/>
                  <a:pt x="6616424" y="1687209"/>
                </a:cubicBezTo>
                <a:cubicBezTo>
                  <a:pt x="6616424" y="1683324"/>
                  <a:pt x="6612540" y="1683324"/>
                  <a:pt x="6608656" y="1687209"/>
                </a:cubicBezTo>
                <a:cubicBezTo>
                  <a:pt x="6600887" y="1687209"/>
                  <a:pt x="6589234" y="1687209"/>
                  <a:pt x="6577581" y="1687209"/>
                </a:cubicBezTo>
                <a:cubicBezTo>
                  <a:pt x="6565929" y="1687209"/>
                  <a:pt x="6546507" y="1687209"/>
                  <a:pt x="6538739" y="1687209"/>
                </a:cubicBezTo>
                <a:cubicBezTo>
                  <a:pt x="6530970" y="1687209"/>
                  <a:pt x="6507665" y="1687209"/>
                  <a:pt x="6492128" y="1683324"/>
                </a:cubicBezTo>
                <a:cubicBezTo>
                  <a:pt x="6449401" y="1679439"/>
                  <a:pt x="6426095" y="1679439"/>
                  <a:pt x="6406674" y="1679439"/>
                </a:cubicBezTo>
                <a:cubicBezTo>
                  <a:pt x="6395021" y="1679439"/>
                  <a:pt x="6395021" y="1679439"/>
                  <a:pt x="6395021" y="1687209"/>
                </a:cubicBezTo>
                <a:cubicBezTo>
                  <a:pt x="6395021" y="1691094"/>
                  <a:pt x="6387253" y="1694980"/>
                  <a:pt x="6383368" y="1691094"/>
                </a:cubicBezTo>
                <a:cubicBezTo>
                  <a:pt x="6383368" y="1691094"/>
                  <a:pt x="6379484" y="1691094"/>
                  <a:pt x="6375600" y="1691094"/>
                </a:cubicBezTo>
                <a:cubicBezTo>
                  <a:pt x="6360063" y="1694980"/>
                  <a:pt x="6356178" y="1694980"/>
                  <a:pt x="6356178" y="1687209"/>
                </a:cubicBezTo>
                <a:cubicBezTo>
                  <a:pt x="6356178" y="1679439"/>
                  <a:pt x="6344526" y="1675554"/>
                  <a:pt x="6328989" y="1679439"/>
                </a:cubicBezTo>
                <a:cubicBezTo>
                  <a:pt x="6321220" y="1679439"/>
                  <a:pt x="6309567" y="1679439"/>
                  <a:pt x="6297915" y="1679439"/>
                </a:cubicBezTo>
                <a:cubicBezTo>
                  <a:pt x="6286262" y="1675554"/>
                  <a:pt x="6274609" y="1675554"/>
                  <a:pt x="6274609" y="1679439"/>
                </a:cubicBezTo>
                <a:cubicBezTo>
                  <a:pt x="6266840" y="1679439"/>
                  <a:pt x="6251303" y="1675554"/>
                  <a:pt x="6255188" y="1671668"/>
                </a:cubicBezTo>
                <a:cubicBezTo>
                  <a:pt x="6255188" y="1671668"/>
                  <a:pt x="6255188" y="1671668"/>
                  <a:pt x="6251303" y="1671668"/>
                </a:cubicBezTo>
                <a:cubicBezTo>
                  <a:pt x="6247419" y="1671668"/>
                  <a:pt x="6247419" y="1671668"/>
                  <a:pt x="6247419" y="1671668"/>
                </a:cubicBezTo>
                <a:cubicBezTo>
                  <a:pt x="6243535" y="1671668"/>
                  <a:pt x="6239651" y="1667783"/>
                  <a:pt x="6231882" y="1671668"/>
                </a:cubicBezTo>
                <a:cubicBezTo>
                  <a:pt x="6224114" y="1671668"/>
                  <a:pt x="6208576" y="1667783"/>
                  <a:pt x="6200808" y="1667783"/>
                </a:cubicBezTo>
                <a:cubicBezTo>
                  <a:pt x="6193039" y="1667783"/>
                  <a:pt x="6173618" y="1663898"/>
                  <a:pt x="6165850" y="1663898"/>
                </a:cubicBezTo>
                <a:cubicBezTo>
                  <a:pt x="6146428" y="1667783"/>
                  <a:pt x="6127007" y="1663898"/>
                  <a:pt x="6095933" y="1660013"/>
                </a:cubicBezTo>
                <a:cubicBezTo>
                  <a:pt x="6088164" y="1660013"/>
                  <a:pt x="6072627" y="1660013"/>
                  <a:pt x="6057090" y="1663898"/>
                </a:cubicBezTo>
                <a:cubicBezTo>
                  <a:pt x="6041553" y="1663898"/>
                  <a:pt x="6029900" y="1667783"/>
                  <a:pt x="6026016" y="1663898"/>
                </a:cubicBezTo>
                <a:cubicBezTo>
                  <a:pt x="6022132" y="1663898"/>
                  <a:pt x="6010479" y="1663898"/>
                  <a:pt x="5998826" y="1663898"/>
                </a:cubicBezTo>
                <a:cubicBezTo>
                  <a:pt x="5987173" y="1667783"/>
                  <a:pt x="5975521" y="1667783"/>
                  <a:pt x="5967752" y="1663898"/>
                </a:cubicBezTo>
                <a:cubicBezTo>
                  <a:pt x="5963868" y="1663898"/>
                  <a:pt x="5959984" y="1663898"/>
                  <a:pt x="5952215" y="1663898"/>
                </a:cubicBezTo>
                <a:cubicBezTo>
                  <a:pt x="5948331" y="1667783"/>
                  <a:pt x="5940562" y="1667783"/>
                  <a:pt x="5940562" y="1667783"/>
                </a:cubicBezTo>
                <a:cubicBezTo>
                  <a:pt x="5936678" y="1663898"/>
                  <a:pt x="5925025" y="1663898"/>
                  <a:pt x="5909488" y="1667783"/>
                </a:cubicBezTo>
                <a:cubicBezTo>
                  <a:pt x="5890067" y="1667783"/>
                  <a:pt x="5878414" y="1667783"/>
                  <a:pt x="5847340" y="1667783"/>
                </a:cubicBezTo>
                <a:cubicBezTo>
                  <a:pt x="5824034" y="1663898"/>
                  <a:pt x="5804613" y="1667783"/>
                  <a:pt x="5808497" y="1675554"/>
                </a:cubicBezTo>
                <a:cubicBezTo>
                  <a:pt x="5808497" y="1679439"/>
                  <a:pt x="5816266" y="1683324"/>
                  <a:pt x="5839571" y="1683324"/>
                </a:cubicBezTo>
                <a:cubicBezTo>
                  <a:pt x="5851224" y="1683324"/>
                  <a:pt x="5866761" y="1683324"/>
                  <a:pt x="5874530" y="1683324"/>
                </a:cubicBezTo>
                <a:cubicBezTo>
                  <a:pt x="5890067" y="1683324"/>
                  <a:pt x="5944447" y="1683324"/>
                  <a:pt x="5956099" y="1683324"/>
                </a:cubicBezTo>
                <a:cubicBezTo>
                  <a:pt x="5959984" y="1683324"/>
                  <a:pt x="5967752" y="1683324"/>
                  <a:pt x="5971636" y="1683324"/>
                </a:cubicBezTo>
                <a:cubicBezTo>
                  <a:pt x="5979405" y="1683324"/>
                  <a:pt x="5994942" y="1687209"/>
                  <a:pt x="6049322" y="1687209"/>
                </a:cubicBezTo>
                <a:cubicBezTo>
                  <a:pt x="6068743" y="1687209"/>
                  <a:pt x="6092049" y="1683324"/>
                  <a:pt x="6103701" y="1683324"/>
                </a:cubicBezTo>
                <a:cubicBezTo>
                  <a:pt x="6107586" y="1679439"/>
                  <a:pt x="6111470" y="1679439"/>
                  <a:pt x="6111470" y="1683324"/>
                </a:cubicBezTo>
                <a:cubicBezTo>
                  <a:pt x="6119238" y="1683324"/>
                  <a:pt x="6154197" y="1687209"/>
                  <a:pt x="6165850" y="1683324"/>
                </a:cubicBezTo>
                <a:cubicBezTo>
                  <a:pt x="6169734" y="1683324"/>
                  <a:pt x="6173618" y="1683324"/>
                  <a:pt x="6173618" y="1683324"/>
                </a:cubicBezTo>
                <a:cubicBezTo>
                  <a:pt x="6173618" y="1687209"/>
                  <a:pt x="6181387" y="1687209"/>
                  <a:pt x="6193039" y="1687209"/>
                </a:cubicBezTo>
                <a:cubicBezTo>
                  <a:pt x="6224114" y="1687209"/>
                  <a:pt x="6231882" y="1687209"/>
                  <a:pt x="6235766" y="1691094"/>
                </a:cubicBezTo>
                <a:cubicBezTo>
                  <a:pt x="6247419" y="1698865"/>
                  <a:pt x="6278493" y="1694980"/>
                  <a:pt x="6290146" y="1691094"/>
                </a:cubicBezTo>
                <a:cubicBezTo>
                  <a:pt x="6297915" y="1687209"/>
                  <a:pt x="6297915" y="1687209"/>
                  <a:pt x="6305683" y="1691094"/>
                </a:cubicBezTo>
                <a:cubicBezTo>
                  <a:pt x="6309567" y="1694980"/>
                  <a:pt x="6313452" y="1694980"/>
                  <a:pt x="6313452" y="1694980"/>
                </a:cubicBezTo>
                <a:cubicBezTo>
                  <a:pt x="6321220" y="1683324"/>
                  <a:pt x="6340641" y="1683324"/>
                  <a:pt x="6344526" y="1694980"/>
                </a:cubicBezTo>
                <a:cubicBezTo>
                  <a:pt x="6344526" y="1694980"/>
                  <a:pt x="6352294" y="1698865"/>
                  <a:pt x="6363947" y="1698865"/>
                </a:cubicBezTo>
                <a:cubicBezTo>
                  <a:pt x="6375600" y="1702750"/>
                  <a:pt x="6387253" y="1706635"/>
                  <a:pt x="6387253" y="1706635"/>
                </a:cubicBezTo>
                <a:cubicBezTo>
                  <a:pt x="6391137" y="1710520"/>
                  <a:pt x="6398905" y="1710520"/>
                  <a:pt x="6410558" y="1706635"/>
                </a:cubicBezTo>
                <a:cubicBezTo>
                  <a:pt x="6418327" y="1706635"/>
                  <a:pt x="6429979" y="1702750"/>
                  <a:pt x="6433864" y="1702750"/>
                </a:cubicBezTo>
                <a:cubicBezTo>
                  <a:pt x="6437748" y="1702750"/>
                  <a:pt x="6441632" y="1702750"/>
                  <a:pt x="6441632" y="1698865"/>
                </a:cubicBezTo>
                <a:cubicBezTo>
                  <a:pt x="6437748" y="1694980"/>
                  <a:pt x="6445517" y="1691094"/>
                  <a:pt x="6453285" y="1694980"/>
                </a:cubicBezTo>
                <a:cubicBezTo>
                  <a:pt x="6453285" y="1694980"/>
                  <a:pt x="6457169" y="1694980"/>
                  <a:pt x="6464938" y="1694980"/>
                </a:cubicBezTo>
                <a:cubicBezTo>
                  <a:pt x="6468822" y="1694980"/>
                  <a:pt x="6480475" y="1694980"/>
                  <a:pt x="6492128" y="1698865"/>
                </a:cubicBezTo>
                <a:cubicBezTo>
                  <a:pt x="6515433" y="1702750"/>
                  <a:pt x="6542623" y="1702750"/>
                  <a:pt x="6554276" y="1702750"/>
                </a:cubicBezTo>
                <a:cubicBezTo>
                  <a:pt x="6558160" y="1702750"/>
                  <a:pt x="6581466" y="1706635"/>
                  <a:pt x="6600887" y="1706635"/>
                </a:cubicBezTo>
                <a:cubicBezTo>
                  <a:pt x="6624193" y="1710520"/>
                  <a:pt x="6643614" y="1714406"/>
                  <a:pt x="6643614" y="1710520"/>
                </a:cubicBezTo>
                <a:cubicBezTo>
                  <a:pt x="6647498" y="1710520"/>
                  <a:pt x="6655267" y="1714406"/>
                  <a:pt x="6659151" y="1714406"/>
                </a:cubicBezTo>
                <a:cubicBezTo>
                  <a:pt x="6663035" y="1714406"/>
                  <a:pt x="6670804" y="1718291"/>
                  <a:pt x="6670804" y="1714406"/>
                </a:cubicBezTo>
                <a:cubicBezTo>
                  <a:pt x="6674688" y="1714406"/>
                  <a:pt x="6678572" y="1718291"/>
                  <a:pt x="6682457" y="1722176"/>
                </a:cubicBezTo>
                <a:cubicBezTo>
                  <a:pt x="6690225" y="1722176"/>
                  <a:pt x="6694109" y="1726061"/>
                  <a:pt x="6697994" y="1722176"/>
                </a:cubicBezTo>
                <a:cubicBezTo>
                  <a:pt x="6705762" y="1718291"/>
                  <a:pt x="6717415" y="1718291"/>
                  <a:pt x="6767910" y="1726061"/>
                </a:cubicBezTo>
                <a:cubicBezTo>
                  <a:pt x="6779563" y="1726061"/>
                  <a:pt x="6795100" y="1726061"/>
                  <a:pt x="6802869" y="1726061"/>
                </a:cubicBezTo>
                <a:cubicBezTo>
                  <a:pt x="6818406" y="1726061"/>
                  <a:pt x="6841711" y="1726061"/>
                  <a:pt x="6849480" y="1729946"/>
                </a:cubicBezTo>
                <a:cubicBezTo>
                  <a:pt x="6853364" y="1729946"/>
                  <a:pt x="6868901" y="1729946"/>
                  <a:pt x="6876670" y="1729946"/>
                </a:cubicBezTo>
                <a:cubicBezTo>
                  <a:pt x="6903860" y="1729946"/>
                  <a:pt x="6942702" y="1737717"/>
                  <a:pt x="6950471" y="1741602"/>
                </a:cubicBezTo>
                <a:cubicBezTo>
                  <a:pt x="6954355" y="1741602"/>
                  <a:pt x="6962124" y="1745487"/>
                  <a:pt x="6966008" y="1741602"/>
                </a:cubicBezTo>
                <a:cubicBezTo>
                  <a:pt x="6969892" y="1741602"/>
                  <a:pt x="7000966" y="1741602"/>
                  <a:pt x="7012619" y="1745487"/>
                </a:cubicBezTo>
                <a:cubicBezTo>
                  <a:pt x="7016503" y="1745487"/>
                  <a:pt x="7024272" y="1745487"/>
                  <a:pt x="7028156" y="1745487"/>
                </a:cubicBezTo>
                <a:cubicBezTo>
                  <a:pt x="7035925" y="1745487"/>
                  <a:pt x="7039809" y="1745487"/>
                  <a:pt x="7039809" y="1749372"/>
                </a:cubicBezTo>
                <a:cubicBezTo>
                  <a:pt x="7043693" y="1749372"/>
                  <a:pt x="7051462" y="1753258"/>
                  <a:pt x="7063114" y="1753258"/>
                </a:cubicBezTo>
                <a:cubicBezTo>
                  <a:pt x="7070883" y="1753258"/>
                  <a:pt x="7086420" y="1757143"/>
                  <a:pt x="7094189" y="1761028"/>
                </a:cubicBezTo>
                <a:cubicBezTo>
                  <a:pt x="7121378" y="1764913"/>
                  <a:pt x="7133031" y="1768798"/>
                  <a:pt x="7156337" y="1764913"/>
                </a:cubicBezTo>
                <a:cubicBezTo>
                  <a:pt x="7179642" y="1764913"/>
                  <a:pt x="7187411" y="1768798"/>
                  <a:pt x="7195179" y="1772684"/>
                </a:cubicBezTo>
                <a:cubicBezTo>
                  <a:pt x="7199064" y="1772684"/>
                  <a:pt x="7210716" y="1776569"/>
                  <a:pt x="7218485" y="1776569"/>
                </a:cubicBezTo>
                <a:cubicBezTo>
                  <a:pt x="7249559" y="1780454"/>
                  <a:pt x="7253443" y="1780454"/>
                  <a:pt x="7249559" y="1776569"/>
                </a:cubicBezTo>
                <a:cubicBezTo>
                  <a:pt x="7249559" y="1772684"/>
                  <a:pt x="7249559" y="1772684"/>
                  <a:pt x="7253443" y="1772684"/>
                </a:cubicBezTo>
                <a:cubicBezTo>
                  <a:pt x="7261212" y="1768798"/>
                  <a:pt x="7272864" y="1772684"/>
                  <a:pt x="7272864" y="1776569"/>
                </a:cubicBezTo>
                <a:cubicBezTo>
                  <a:pt x="7272864" y="1780454"/>
                  <a:pt x="7272864" y="1780454"/>
                  <a:pt x="7276748" y="1780454"/>
                </a:cubicBezTo>
                <a:cubicBezTo>
                  <a:pt x="7280633" y="1784339"/>
                  <a:pt x="7288402" y="1784339"/>
                  <a:pt x="7292286" y="1784339"/>
                </a:cubicBezTo>
                <a:cubicBezTo>
                  <a:pt x="7296170" y="1788224"/>
                  <a:pt x="7300054" y="1788224"/>
                  <a:pt x="7303938" y="1784339"/>
                </a:cubicBezTo>
                <a:cubicBezTo>
                  <a:pt x="7307823" y="1780454"/>
                  <a:pt x="7311707" y="1780454"/>
                  <a:pt x="7323360" y="1780454"/>
                </a:cubicBezTo>
                <a:cubicBezTo>
                  <a:pt x="7350550" y="1784339"/>
                  <a:pt x="7358318" y="1784339"/>
                  <a:pt x="7366086" y="1788224"/>
                </a:cubicBezTo>
                <a:cubicBezTo>
                  <a:pt x="7369971" y="1792110"/>
                  <a:pt x="7377740" y="1795995"/>
                  <a:pt x="7381624" y="1795995"/>
                </a:cubicBezTo>
                <a:cubicBezTo>
                  <a:pt x="7397161" y="1795995"/>
                  <a:pt x="7404930" y="1795995"/>
                  <a:pt x="7404930" y="1799880"/>
                </a:cubicBezTo>
                <a:cubicBezTo>
                  <a:pt x="7404930" y="1807650"/>
                  <a:pt x="7401045" y="1811536"/>
                  <a:pt x="7389392" y="1811536"/>
                </a:cubicBezTo>
                <a:cubicBezTo>
                  <a:pt x="7385508" y="1815421"/>
                  <a:pt x="7381624" y="1815421"/>
                  <a:pt x="7377740" y="1823191"/>
                </a:cubicBezTo>
                <a:cubicBezTo>
                  <a:pt x="7369971" y="1834847"/>
                  <a:pt x="7373855" y="1834847"/>
                  <a:pt x="7385508" y="1830962"/>
                </a:cubicBezTo>
                <a:cubicBezTo>
                  <a:pt x="7389392" y="1827076"/>
                  <a:pt x="7397161" y="1827076"/>
                  <a:pt x="7401045" y="1830962"/>
                </a:cubicBezTo>
                <a:cubicBezTo>
                  <a:pt x="7404930" y="1830962"/>
                  <a:pt x="7412698" y="1834847"/>
                  <a:pt x="7420466" y="1834847"/>
                </a:cubicBezTo>
                <a:cubicBezTo>
                  <a:pt x="7432119" y="1838732"/>
                  <a:pt x="7432119" y="1846502"/>
                  <a:pt x="7420466" y="1846502"/>
                </a:cubicBezTo>
                <a:cubicBezTo>
                  <a:pt x="7404930" y="1850388"/>
                  <a:pt x="7401045" y="1850388"/>
                  <a:pt x="7397161" y="1858158"/>
                </a:cubicBezTo>
                <a:cubicBezTo>
                  <a:pt x="7397161" y="1862043"/>
                  <a:pt x="7393276" y="1862043"/>
                  <a:pt x="7381624" y="1862043"/>
                </a:cubicBezTo>
                <a:cubicBezTo>
                  <a:pt x="7377740" y="1862043"/>
                  <a:pt x="7369971" y="1862043"/>
                  <a:pt x="7366086" y="1862043"/>
                </a:cubicBezTo>
                <a:cubicBezTo>
                  <a:pt x="7362202" y="1862043"/>
                  <a:pt x="7315592" y="1850388"/>
                  <a:pt x="7315592" y="1846502"/>
                </a:cubicBezTo>
                <a:cubicBezTo>
                  <a:pt x="7315592" y="1842617"/>
                  <a:pt x="7311707" y="1842617"/>
                  <a:pt x="7307823" y="1846502"/>
                </a:cubicBezTo>
                <a:cubicBezTo>
                  <a:pt x="7296170" y="1850388"/>
                  <a:pt x="7292286" y="1846502"/>
                  <a:pt x="7296170" y="1842617"/>
                </a:cubicBezTo>
                <a:cubicBezTo>
                  <a:pt x="7300054" y="1834847"/>
                  <a:pt x="7292286" y="1834847"/>
                  <a:pt x="7276748" y="1838732"/>
                </a:cubicBezTo>
                <a:cubicBezTo>
                  <a:pt x="7265096" y="1846502"/>
                  <a:pt x="7261212" y="1846502"/>
                  <a:pt x="7253443" y="1842617"/>
                </a:cubicBezTo>
                <a:cubicBezTo>
                  <a:pt x="7249559" y="1838732"/>
                  <a:pt x="7241791" y="1838732"/>
                  <a:pt x="7237906" y="1838732"/>
                </a:cubicBezTo>
                <a:cubicBezTo>
                  <a:pt x="7234022" y="1838732"/>
                  <a:pt x="7226253" y="1838732"/>
                  <a:pt x="7218485" y="1834847"/>
                </a:cubicBezTo>
                <a:cubicBezTo>
                  <a:pt x="7210716" y="1834847"/>
                  <a:pt x="7202948" y="1834847"/>
                  <a:pt x="7191295" y="1834847"/>
                </a:cubicBezTo>
                <a:cubicBezTo>
                  <a:pt x="7183527" y="1838732"/>
                  <a:pt x="7175758" y="1838732"/>
                  <a:pt x="7171874" y="1834847"/>
                </a:cubicBezTo>
                <a:cubicBezTo>
                  <a:pt x="7164105" y="1834847"/>
                  <a:pt x="7156337" y="1834847"/>
                  <a:pt x="7148568" y="1834847"/>
                </a:cubicBezTo>
                <a:cubicBezTo>
                  <a:pt x="7144684" y="1834847"/>
                  <a:pt x="7129147" y="1830962"/>
                  <a:pt x="7117494" y="1830962"/>
                </a:cubicBezTo>
                <a:cubicBezTo>
                  <a:pt x="7105841" y="1827076"/>
                  <a:pt x="7082536" y="1823191"/>
                  <a:pt x="7063114" y="1823191"/>
                </a:cubicBezTo>
                <a:cubicBezTo>
                  <a:pt x="7043693" y="1823191"/>
                  <a:pt x="7028156" y="1819306"/>
                  <a:pt x="7024272" y="1819306"/>
                </a:cubicBezTo>
                <a:cubicBezTo>
                  <a:pt x="7016503" y="1819306"/>
                  <a:pt x="7008735" y="1819306"/>
                  <a:pt x="7004850" y="1819306"/>
                </a:cubicBezTo>
                <a:cubicBezTo>
                  <a:pt x="6997082" y="1819306"/>
                  <a:pt x="6985429" y="1819306"/>
                  <a:pt x="6977661" y="1815421"/>
                </a:cubicBezTo>
                <a:cubicBezTo>
                  <a:pt x="6969892" y="1815421"/>
                  <a:pt x="6958239" y="1811536"/>
                  <a:pt x="6954355" y="1811536"/>
                </a:cubicBezTo>
                <a:cubicBezTo>
                  <a:pt x="6950471" y="1811536"/>
                  <a:pt x="6946587" y="1811536"/>
                  <a:pt x="6942702" y="1811536"/>
                </a:cubicBezTo>
                <a:cubicBezTo>
                  <a:pt x="6942702" y="1807650"/>
                  <a:pt x="6934934" y="1807650"/>
                  <a:pt x="6931049" y="1807650"/>
                </a:cubicBezTo>
                <a:cubicBezTo>
                  <a:pt x="6927165" y="1807650"/>
                  <a:pt x="6919397" y="1807650"/>
                  <a:pt x="6911628" y="1807650"/>
                </a:cubicBezTo>
                <a:cubicBezTo>
                  <a:pt x="6903860" y="1807650"/>
                  <a:pt x="6896091" y="1807650"/>
                  <a:pt x="6892207" y="1807650"/>
                </a:cubicBezTo>
                <a:cubicBezTo>
                  <a:pt x="6884438" y="1811536"/>
                  <a:pt x="6876670" y="1811536"/>
                  <a:pt x="6868901" y="1807650"/>
                </a:cubicBezTo>
                <a:cubicBezTo>
                  <a:pt x="6857248" y="1803765"/>
                  <a:pt x="6826174" y="1803765"/>
                  <a:pt x="6822290" y="1807650"/>
                </a:cubicBezTo>
                <a:cubicBezTo>
                  <a:pt x="6822290" y="1807650"/>
                  <a:pt x="6814522" y="1807650"/>
                  <a:pt x="6810637" y="1807650"/>
                </a:cubicBezTo>
                <a:cubicBezTo>
                  <a:pt x="6795100" y="1799880"/>
                  <a:pt x="6752373" y="1799880"/>
                  <a:pt x="6748489" y="1803765"/>
                </a:cubicBezTo>
                <a:cubicBezTo>
                  <a:pt x="6744605" y="1803765"/>
                  <a:pt x="6736836" y="1803765"/>
                  <a:pt x="6729068" y="1799880"/>
                </a:cubicBezTo>
                <a:cubicBezTo>
                  <a:pt x="6721299" y="1799880"/>
                  <a:pt x="6705762" y="1799880"/>
                  <a:pt x="6694109" y="1799880"/>
                </a:cubicBezTo>
                <a:cubicBezTo>
                  <a:pt x="6694109" y="1799880"/>
                  <a:pt x="6694109" y="1799880"/>
                  <a:pt x="6674688" y="1799880"/>
                </a:cubicBezTo>
                <a:cubicBezTo>
                  <a:pt x="6674688" y="1799880"/>
                  <a:pt x="6674688" y="1799880"/>
                  <a:pt x="6674688" y="1815421"/>
                </a:cubicBezTo>
                <a:cubicBezTo>
                  <a:pt x="6674688" y="1838732"/>
                  <a:pt x="6678572" y="1842617"/>
                  <a:pt x="6690225" y="1846502"/>
                </a:cubicBezTo>
                <a:cubicBezTo>
                  <a:pt x="6697994" y="1846502"/>
                  <a:pt x="6705762" y="1846502"/>
                  <a:pt x="6713531" y="1850388"/>
                </a:cubicBezTo>
                <a:cubicBezTo>
                  <a:pt x="6717415" y="1850388"/>
                  <a:pt x="6725183" y="1850388"/>
                  <a:pt x="6725183" y="1850388"/>
                </a:cubicBezTo>
                <a:cubicBezTo>
                  <a:pt x="6729068" y="1846502"/>
                  <a:pt x="6729068" y="1850388"/>
                  <a:pt x="6732952" y="1850388"/>
                </a:cubicBezTo>
                <a:cubicBezTo>
                  <a:pt x="6736836" y="1854273"/>
                  <a:pt x="6744605" y="1854273"/>
                  <a:pt x="6752373" y="1854273"/>
                </a:cubicBezTo>
                <a:cubicBezTo>
                  <a:pt x="6787332" y="1854273"/>
                  <a:pt x="6826174" y="1858158"/>
                  <a:pt x="6833943" y="1865928"/>
                </a:cubicBezTo>
                <a:cubicBezTo>
                  <a:pt x="6837827" y="1869814"/>
                  <a:pt x="6845596" y="1873699"/>
                  <a:pt x="6849480" y="1869814"/>
                </a:cubicBezTo>
                <a:cubicBezTo>
                  <a:pt x="6865017" y="1865928"/>
                  <a:pt x="6892207" y="1869814"/>
                  <a:pt x="6896091" y="1873699"/>
                </a:cubicBezTo>
                <a:cubicBezTo>
                  <a:pt x="6899975" y="1877584"/>
                  <a:pt x="6907744" y="1877584"/>
                  <a:pt x="6911628" y="1877584"/>
                </a:cubicBezTo>
                <a:cubicBezTo>
                  <a:pt x="6919397" y="1873699"/>
                  <a:pt x="6946587" y="1877584"/>
                  <a:pt x="6966008" y="1881469"/>
                </a:cubicBezTo>
                <a:cubicBezTo>
                  <a:pt x="6973776" y="1881469"/>
                  <a:pt x="6985429" y="1881469"/>
                  <a:pt x="6993198" y="1881469"/>
                </a:cubicBezTo>
                <a:cubicBezTo>
                  <a:pt x="7000966" y="1885354"/>
                  <a:pt x="7008735" y="1885354"/>
                  <a:pt x="7008735" y="1885354"/>
                </a:cubicBezTo>
                <a:cubicBezTo>
                  <a:pt x="7012619" y="1889240"/>
                  <a:pt x="7020388" y="1889240"/>
                  <a:pt x="7028156" y="1889240"/>
                </a:cubicBezTo>
                <a:cubicBezTo>
                  <a:pt x="7035925" y="1885354"/>
                  <a:pt x="7043693" y="1889240"/>
                  <a:pt x="7047577" y="1889240"/>
                </a:cubicBezTo>
                <a:cubicBezTo>
                  <a:pt x="7051462" y="1893125"/>
                  <a:pt x="7059230" y="1893125"/>
                  <a:pt x="7066999" y="1893125"/>
                </a:cubicBezTo>
                <a:cubicBezTo>
                  <a:pt x="7074767" y="1893125"/>
                  <a:pt x="7082536" y="1897010"/>
                  <a:pt x="7086420" y="1897010"/>
                </a:cubicBezTo>
                <a:cubicBezTo>
                  <a:pt x="7090304" y="1900895"/>
                  <a:pt x="7098073" y="1900895"/>
                  <a:pt x="7105841" y="1900895"/>
                </a:cubicBezTo>
                <a:cubicBezTo>
                  <a:pt x="7109726" y="1900895"/>
                  <a:pt x="7133031" y="1900895"/>
                  <a:pt x="7152452" y="1904780"/>
                </a:cubicBezTo>
                <a:cubicBezTo>
                  <a:pt x="7175758" y="1908666"/>
                  <a:pt x="7191295" y="1908666"/>
                  <a:pt x="7195179" y="1908666"/>
                </a:cubicBezTo>
                <a:cubicBezTo>
                  <a:pt x="7199064" y="1904780"/>
                  <a:pt x="7214601" y="1908666"/>
                  <a:pt x="7218485" y="1912551"/>
                </a:cubicBezTo>
                <a:cubicBezTo>
                  <a:pt x="7222369" y="1912551"/>
                  <a:pt x="7226253" y="1916436"/>
                  <a:pt x="7234022" y="1912551"/>
                </a:cubicBezTo>
                <a:cubicBezTo>
                  <a:pt x="7237906" y="1912551"/>
                  <a:pt x="7249559" y="1912551"/>
                  <a:pt x="7257328" y="1916436"/>
                </a:cubicBezTo>
                <a:cubicBezTo>
                  <a:pt x="7268980" y="1920321"/>
                  <a:pt x="7276748" y="1920321"/>
                  <a:pt x="7276748" y="1920321"/>
                </a:cubicBezTo>
                <a:cubicBezTo>
                  <a:pt x="7276748" y="1916436"/>
                  <a:pt x="7280633" y="1920321"/>
                  <a:pt x="7284517" y="1920321"/>
                </a:cubicBezTo>
                <a:cubicBezTo>
                  <a:pt x="7288402" y="1924206"/>
                  <a:pt x="7296170" y="1928092"/>
                  <a:pt x="7300054" y="1924206"/>
                </a:cubicBezTo>
                <a:cubicBezTo>
                  <a:pt x="7303938" y="1924206"/>
                  <a:pt x="7307823" y="1924206"/>
                  <a:pt x="7311707" y="1928092"/>
                </a:cubicBezTo>
                <a:cubicBezTo>
                  <a:pt x="7311707" y="1928092"/>
                  <a:pt x="7315592" y="1928092"/>
                  <a:pt x="7319476" y="1928092"/>
                </a:cubicBezTo>
                <a:cubicBezTo>
                  <a:pt x="7323360" y="1928092"/>
                  <a:pt x="7331128" y="1928092"/>
                  <a:pt x="7342781" y="1928092"/>
                </a:cubicBezTo>
                <a:cubicBezTo>
                  <a:pt x="7350550" y="1928092"/>
                  <a:pt x="7362202" y="1928092"/>
                  <a:pt x="7366086" y="1928092"/>
                </a:cubicBezTo>
                <a:cubicBezTo>
                  <a:pt x="7369971" y="1931977"/>
                  <a:pt x="7377740" y="1931977"/>
                  <a:pt x="7381624" y="1935862"/>
                </a:cubicBezTo>
                <a:cubicBezTo>
                  <a:pt x="7385508" y="1935862"/>
                  <a:pt x="7393276" y="1939747"/>
                  <a:pt x="7393276" y="1939747"/>
                </a:cubicBezTo>
                <a:cubicBezTo>
                  <a:pt x="7408814" y="1935862"/>
                  <a:pt x="7443772" y="1939747"/>
                  <a:pt x="7459309" y="1947518"/>
                </a:cubicBezTo>
                <a:cubicBezTo>
                  <a:pt x="7467078" y="1947518"/>
                  <a:pt x="7470962" y="1947518"/>
                  <a:pt x="7474846" y="1947518"/>
                </a:cubicBezTo>
                <a:cubicBezTo>
                  <a:pt x="7478730" y="1947518"/>
                  <a:pt x="7482614" y="1947518"/>
                  <a:pt x="7486499" y="1951403"/>
                </a:cubicBezTo>
                <a:cubicBezTo>
                  <a:pt x="7490383" y="1951403"/>
                  <a:pt x="7494268" y="1955288"/>
                  <a:pt x="7498152" y="1951403"/>
                </a:cubicBezTo>
                <a:cubicBezTo>
                  <a:pt x="7502036" y="1951403"/>
                  <a:pt x="7509804" y="1951403"/>
                  <a:pt x="7517573" y="1955288"/>
                </a:cubicBezTo>
                <a:cubicBezTo>
                  <a:pt x="7521457" y="1955288"/>
                  <a:pt x="7529226" y="1955288"/>
                  <a:pt x="7533110" y="1955288"/>
                </a:cubicBezTo>
                <a:cubicBezTo>
                  <a:pt x="7536994" y="1955288"/>
                  <a:pt x="7544763" y="1955288"/>
                  <a:pt x="7548647" y="1955288"/>
                </a:cubicBezTo>
                <a:cubicBezTo>
                  <a:pt x="7552532" y="1959173"/>
                  <a:pt x="7564184" y="1959173"/>
                  <a:pt x="7579721" y="1963058"/>
                </a:cubicBezTo>
                <a:cubicBezTo>
                  <a:pt x="7591374" y="1963058"/>
                  <a:pt x="7610796" y="1966944"/>
                  <a:pt x="7618564" y="1966944"/>
                </a:cubicBezTo>
                <a:cubicBezTo>
                  <a:pt x="7626332" y="1970829"/>
                  <a:pt x="7641870" y="1974714"/>
                  <a:pt x="7653522" y="1974714"/>
                </a:cubicBezTo>
                <a:cubicBezTo>
                  <a:pt x="7661290" y="1978599"/>
                  <a:pt x="7672944" y="1978599"/>
                  <a:pt x="7680712" y="1982484"/>
                </a:cubicBezTo>
                <a:cubicBezTo>
                  <a:pt x="7684596" y="1982484"/>
                  <a:pt x="7692365" y="1982484"/>
                  <a:pt x="7696249" y="1982484"/>
                </a:cubicBezTo>
                <a:cubicBezTo>
                  <a:pt x="7700134" y="1982484"/>
                  <a:pt x="7704018" y="1982484"/>
                  <a:pt x="7707902" y="1982484"/>
                </a:cubicBezTo>
                <a:cubicBezTo>
                  <a:pt x="7711786" y="1986370"/>
                  <a:pt x="7719554" y="1986370"/>
                  <a:pt x="7723439" y="1986370"/>
                </a:cubicBezTo>
                <a:cubicBezTo>
                  <a:pt x="7727323" y="1990255"/>
                  <a:pt x="7742860" y="1990255"/>
                  <a:pt x="7754513" y="1994140"/>
                </a:cubicBezTo>
                <a:cubicBezTo>
                  <a:pt x="7770050" y="1998025"/>
                  <a:pt x="7785587" y="2001910"/>
                  <a:pt x="7793356" y="2001910"/>
                </a:cubicBezTo>
                <a:cubicBezTo>
                  <a:pt x="7797240" y="2001910"/>
                  <a:pt x="7805008" y="2005795"/>
                  <a:pt x="7808892" y="2005795"/>
                </a:cubicBezTo>
                <a:cubicBezTo>
                  <a:pt x="7812777" y="2009681"/>
                  <a:pt x="7828314" y="2013566"/>
                  <a:pt x="7843851" y="2013566"/>
                </a:cubicBezTo>
                <a:cubicBezTo>
                  <a:pt x="7859388" y="2017451"/>
                  <a:pt x="7874925" y="2021336"/>
                  <a:pt x="7882694" y="2021336"/>
                </a:cubicBezTo>
                <a:cubicBezTo>
                  <a:pt x="7886578" y="2025221"/>
                  <a:pt x="7894346" y="2025221"/>
                  <a:pt x="7898231" y="2025221"/>
                </a:cubicBezTo>
                <a:cubicBezTo>
                  <a:pt x="7898231" y="2025221"/>
                  <a:pt x="7902115" y="2025221"/>
                  <a:pt x="7902115" y="2025221"/>
                </a:cubicBezTo>
                <a:cubicBezTo>
                  <a:pt x="7902115" y="2029107"/>
                  <a:pt x="7925420" y="2036877"/>
                  <a:pt x="7929305" y="2036877"/>
                </a:cubicBezTo>
                <a:cubicBezTo>
                  <a:pt x="7933189" y="2036877"/>
                  <a:pt x="7937074" y="2036877"/>
                  <a:pt x="7940958" y="2040762"/>
                </a:cubicBezTo>
                <a:cubicBezTo>
                  <a:pt x="7948726" y="2044647"/>
                  <a:pt x="7948726" y="2044647"/>
                  <a:pt x="7948726" y="2052418"/>
                </a:cubicBezTo>
                <a:cubicBezTo>
                  <a:pt x="7944842" y="2060188"/>
                  <a:pt x="7944842" y="2060188"/>
                  <a:pt x="7948726" y="2064073"/>
                </a:cubicBezTo>
                <a:cubicBezTo>
                  <a:pt x="7956494" y="2067959"/>
                  <a:pt x="7979800" y="2075729"/>
                  <a:pt x="7995338" y="2075729"/>
                </a:cubicBezTo>
                <a:cubicBezTo>
                  <a:pt x="8003106" y="2075729"/>
                  <a:pt x="8014758" y="2075729"/>
                  <a:pt x="8018643" y="2079614"/>
                </a:cubicBezTo>
                <a:cubicBezTo>
                  <a:pt x="8022527" y="2079614"/>
                  <a:pt x="8026412" y="2083499"/>
                  <a:pt x="8030296" y="2083499"/>
                </a:cubicBezTo>
                <a:cubicBezTo>
                  <a:pt x="8030296" y="2079614"/>
                  <a:pt x="8045833" y="2083499"/>
                  <a:pt x="8057486" y="2087385"/>
                </a:cubicBezTo>
                <a:cubicBezTo>
                  <a:pt x="8092444" y="2095155"/>
                  <a:pt x="8096328" y="2095155"/>
                  <a:pt x="8107981" y="2095155"/>
                </a:cubicBezTo>
                <a:cubicBezTo>
                  <a:pt x="8115750" y="2095155"/>
                  <a:pt x="8139055" y="2106811"/>
                  <a:pt x="8142940" y="2114581"/>
                </a:cubicBezTo>
                <a:cubicBezTo>
                  <a:pt x="8142940" y="2122351"/>
                  <a:pt x="8135171" y="2122351"/>
                  <a:pt x="8119634" y="2122351"/>
                </a:cubicBezTo>
                <a:cubicBezTo>
                  <a:pt x="8111866" y="2118466"/>
                  <a:pt x="8104097" y="2118466"/>
                  <a:pt x="8096328" y="2122351"/>
                </a:cubicBezTo>
                <a:cubicBezTo>
                  <a:pt x="8088560" y="2122351"/>
                  <a:pt x="8080791" y="2122351"/>
                  <a:pt x="8073022" y="2114581"/>
                </a:cubicBezTo>
                <a:cubicBezTo>
                  <a:pt x="8065254" y="2110696"/>
                  <a:pt x="8049717" y="2106811"/>
                  <a:pt x="8038064" y="2106811"/>
                </a:cubicBezTo>
                <a:cubicBezTo>
                  <a:pt x="8026412" y="2106811"/>
                  <a:pt x="8006990" y="2102925"/>
                  <a:pt x="7999222" y="2102925"/>
                </a:cubicBezTo>
                <a:cubicBezTo>
                  <a:pt x="7991453" y="2099040"/>
                  <a:pt x="7972032" y="2099040"/>
                  <a:pt x="7956494" y="2099040"/>
                </a:cubicBezTo>
                <a:cubicBezTo>
                  <a:pt x="7940958" y="2095155"/>
                  <a:pt x="7925420" y="2095155"/>
                  <a:pt x="7921536" y="2091270"/>
                </a:cubicBezTo>
                <a:cubicBezTo>
                  <a:pt x="7913768" y="2087385"/>
                  <a:pt x="7898231" y="2087385"/>
                  <a:pt x="7882694" y="2087385"/>
                </a:cubicBezTo>
                <a:cubicBezTo>
                  <a:pt x="7874925" y="2091270"/>
                  <a:pt x="7867156" y="2091270"/>
                  <a:pt x="7867156" y="2087385"/>
                </a:cubicBezTo>
                <a:cubicBezTo>
                  <a:pt x="7867156" y="2087385"/>
                  <a:pt x="7859388" y="2087385"/>
                  <a:pt x="7851620" y="2087385"/>
                </a:cubicBezTo>
                <a:cubicBezTo>
                  <a:pt x="7843851" y="2087385"/>
                  <a:pt x="7828314" y="2083499"/>
                  <a:pt x="7812777" y="2083499"/>
                </a:cubicBezTo>
                <a:cubicBezTo>
                  <a:pt x="7797240" y="2079614"/>
                  <a:pt x="7785587" y="2079614"/>
                  <a:pt x="7781703" y="2079614"/>
                </a:cubicBezTo>
                <a:cubicBezTo>
                  <a:pt x="7777818" y="2079614"/>
                  <a:pt x="7770050" y="2079614"/>
                  <a:pt x="7766166" y="2079614"/>
                </a:cubicBezTo>
                <a:cubicBezTo>
                  <a:pt x="7758398" y="2075729"/>
                  <a:pt x="7735092" y="2075729"/>
                  <a:pt x="7723439" y="2075729"/>
                </a:cubicBezTo>
                <a:cubicBezTo>
                  <a:pt x="7719554" y="2075729"/>
                  <a:pt x="7711786" y="2075729"/>
                  <a:pt x="7704018" y="2071844"/>
                </a:cubicBezTo>
                <a:cubicBezTo>
                  <a:pt x="7696249" y="2071844"/>
                  <a:pt x="7680712" y="2067959"/>
                  <a:pt x="7669059" y="2067959"/>
                </a:cubicBezTo>
                <a:cubicBezTo>
                  <a:pt x="7575837" y="2064073"/>
                  <a:pt x="7571952" y="2060188"/>
                  <a:pt x="7571952" y="2052418"/>
                </a:cubicBezTo>
                <a:cubicBezTo>
                  <a:pt x="7568068" y="2048533"/>
                  <a:pt x="7564184" y="2044647"/>
                  <a:pt x="7552532" y="2044647"/>
                </a:cubicBezTo>
                <a:cubicBezTo>
                  <a:pt x="7544763" y="2044647"/>
                  <a:pt x="7536994" y="2044647"/>
                  <a:pt x="7533110" y="2040762"/>
                </a:cubicBezTo>
                <a:cubicBezTo>
                  <a:pt x="7529226" y="2040762"/>
                  <a:pt x="7517573" y="2040762"/>
                  <a:pt x="7502036" y="2036877"/>
                </a:cubicBezTo>
                <a:cubicBezTo>
                  <a:pt x="7490383" y="2036877"/>
                  <a:pt x="7470962" y="2036877"/>
                  <a:pt x="7463194" y="2032992"/>
                </a:cubicBezTo>
                <a:cubicBezTo>
                  <a:pt x="7455425" y="2032992"/>
                  <a:pt x="7439888" y="2032992"/>
                  <a:pt x="7436004" y="2032992"/>
                </a:cubicBezTo>
                <a:cubicBezTo>
                  <a:pt x="7428235" y="2032992"/>
                  <a:pt x="7412698" y="2032992"/>
                  <a:pt x="7401045" y="2029107"/>
                </a:cubicBezTo>
                <a:cubicBezTo>
                  <a:pt x="7362202" y="2017451"/>
                  <a:pt x="7354434" y="2017451"/>
                  <a:pt x="7350550" y="2021336"/>
                </a:cubicBezTo>
                <a:cubicBezTo>
                  <a:pt x="7346666" y="2025221"/>
                  <a:pt x="7342781" y="2025221"/>
                  <a:pt x="7342781" y="2021336"/>
                </a:cubicBezTo>
                <a:cubicBezTo>
                  <a:pt x="7342781" y="2017451"/>
                  <a:pt x="7338897" y="2017451"/>
                  <a:pt x="7335012" y="2017451"/>
                </a:cubicBezTo>
                <a:cubicBezTo>
                  <a:pt x="7335012" y="2017451"/>
                  <a:pt x="7319476" y="2017451"/>
                  <a:pt x="7303938" y="2013566"/>
                </a:cubicBezTo>
                <a:cubicBezTo>
                  <a:pt x="7288402" y="2013566"/>
                  <a:pt x="7272864" y="2009681"/>
                  <a:pt x="7265096" y="2009681"/>
                </a:cubicBezTo>
                <a:cubicBezTo>
                  <a:pt x="7261212" y="2009681"/>
                  <a:pt x="7249559" y="2009681"/>
                  <a:pt x="7241791" y="2005795"/>
                </a:cubicBezTo>
                <a:cubicBezTo>
                  <a:pt x="7234022" y="2005795"/>
                  <a:pt x="7214601" y="2001910"/>
                  <a:pt x="7195179" y="2001910"/>
                </a:cubicBezTo>
                <a:cubicBezTo>
                  <a:pt x="7179642" y="2001910"/>
                  <a:pt x="7152452" y="1998025"/>
                  <a:pt x="7140800" y="1994140"/>
                </a:cubicBezTo>
                <a:cubicBezTo>
                  <a:pt x="7109726" y="1990255"/>
                  <a:pt x="7055346" y="1986370"/>
                  <a:pt x="7035925" y="1986370"/>
                </a:cubicBezTo>
                <a:cubicBezTo>
                  <a:pt x="7028156" y="1986370"/>
                  <a:pt x="7020388" y="1986370"/>
                  <a:pt x="7016503" y="1986370"/>
                </a:cubicBezTo>
                <a:cubicBezTo>
                  <a:pt x="7012619" y="1986370"/>
                  <a:pt x="6958239" y="1982484"/>
                  <a:pt x="6950471" y="1982484"/>
                </a:cubicBezTo>
                <a:cubicBezTo>
                  <a:pt x="6950471" y="1986370"/>
                  <a:pt x="6942702" y="1982484"/>
                  <a:pt x="6942702" y="1982484"/>
                </a:cubicBezTo>
                <a:cubicBezTo>
                  <a:pt x="6938818" y="1978599"/>
                  <a:pt x="6934934" y="1978599"/>
                  <a:pt x="6923281" y="1982484"/>
                </a:cubicBezTo>
                <a:cubicBezTo>
                  <a:pt x="6911628" y="1982484"/>
                  <a:pt x="6907744" y="1986370"/>
                  <a:pt x="6903860" y="1982484"/>
                </a:cubicBezTo>
                <a:cubicBezTo>
                  <a:pt x="6899975" y="1978599"/>
                  <a:pt x="6853364" y="1974714"/>
                  <a:pt x="6841711" y="1974714"/>
                </a:cubicBezTo>
                <a:cubicBezTo>
                  <a:pt x="6837827" y="1978599"/>
                  <a:pt x="6833943" y="1978599"/>
                  <a:pt x="6830059" y="1974714"/>
                </a:cubicBezTo>
                <a:cubicBezTo>
                  <a:pt x="6826174" y="1974714"/>
                  <a:pt x="6810637" y="1974714"/>
                  <a:pt x="6795100" y="1974714"/>
                </a:cubicBezTo>
                <a:cubicBezTo>
                  <a:pt x="6783447" y="1978599"/>
                  <a:pt x="6775679" y="1974714"/>
                  <a:pt x="6767910" y="1974714"/>
                </a:cubicBezTo>
                <a:cubicBezTo>
                  <a:pt x="6760142" y="1970829"/>
                  <a:pt x="6756258" y="1970829"/>
                  <a:pt x="6744605" y="1970829"/>
                </a:cubicBezTo>
                <a:cubicBezTo>
                  <a:pt x="6736836" y="1974714"/>
                  <a:pt x="6725183" y="1970829"/>
                  <a:pt x="6721299" y="1970829"/>
                </a:cubicBezTo>
                <a:cubicBezTo>
                  <a:pt x="6717415" y="1970829"/>
                  <a:pt x="6713531" y="1966944"/>
                  <a:pt x="6709646" y="1966944"/>
                </a:cubicBezTo>
                <a:cubicBezTo>
                  <a:pt x="6705762" y="1970829"/>
                  <a:pt x="6701878" y="1966944"/>
                  <a:pt x="6697994" y="1966944"/>
                </a:cubicBezTo>
                <a:cubicBezTo>
                  <a:pt x="6690225" y="1963058"/>
                  <a:pt x="6686341" y="1966944"/>
                  <a:pt x="6674688" y="1966944"/>
                </a:cubicBezTo>
                <a:cubicBezTo>
                  <a:pt x="6663035" y="1970829"/>
                  <a:pt x="6647498" y="1970829"/>
                  <a:pt x="6620308" y="1970829"/>
                </a:cubicBezTo>
                <a:cubicBezTo>
                  <a:pt x="6612540" y="1966944"/>
                  <a:pt x="6589234" y="1966944"/>
                  <a:pt x="6569813" y="1966944"/>
                </a:cubicBezTo>
                <a:cubicBezTo>
                  <a:pt x="6550392" y="1966944"/>
                  <a:pt x="6530970" y="1966944"/>
                  <a:pt x="6527086" y="1966944"/>
                </a:cubicBezTo>
                <a:cubicBezTo>
                  <a:pt x="6515433" y="1966944"/>
                  <a:pt x="6472706" y="1966944"/>
                  <a:pt x="6449401" y="1966944"/>
                </a:cubicBezTo>
                <a:cubicBezTo>
                  <a:pt x="6422211" y="1970829"/>
                  <a:pt x="6406674" y="1970829"/>
                  <a:pt x="6391137" y="1966944"/>
                </a:cubicBezTo>
                <a:cubicBezTo>
                  <a:pt x="6379484" y="1963058"/>
                  <a:pt x="6375600" y="1963058"/>
                  <a:pt x="6363947" y="1970829"/>
                </a:cubicBezTo>
                <a:cubicBezTo>
                  <a:pt x="6356178" y="1974714"/>
                  <a:pt x="6344526" y="1974714"/>
                  <a:pt x="6340641" y="1974714"/>
                </a:cubicBezTo>
                <a:cubicBezTo>
                  <a:pt x="6336757" y="1974714"/>
                  <a:pt x="6336757" y="1978599"/>
                  <a:pt x="6336757" y="1978599"/>
                </a:cubicBezTo>
                <a:cubicBezTo>
                  <a:pt x="6336757" y="1978599"/>
                  <a:pt x="6332873" y="1982484"/>
                  <a:pt x="6325104" y="1986370"/>
                </a:cubicBezTo>
                <a:cubicBezTo>
                  <a:pt x="6317336" y="1986370"/>
                  <a:pt x="6313452" y="1994140"/>
                  <a:pt x="6325104" y="1994140"/>
                </a:cubicBezTo>
                <a:cubicBezTo>
                  <a:pt x="6328989" y="1990255"/>
                  <a:pt x="6336757" y="1994140"/>
                  <a:pt x="6336757" y="1994140"/>
                </a:cubicBezTo>
                <a:cubicBezTo>
                  <a:pt x="6340641" y="1998025"/>
                  <a:pt x="6344526" y="1998025"/>
                  <a:pt x="6348410" y="1998025"/>
                </a:cubicBezTo>
                <a:cubicBezTo>
                  <a:pt x="6348410" y="1998025"/>
                  <a:pt x="6352294" y="1998025"/>
                  <a:pt x="6356178" y="2001910"/>
                </a:cubicBezTo>
                <a:cubicBezTo>
                  <a:pt x="6356178" y="2001910"/>
                  <a:pt x="6367831" y="2005795"/>
                  <a:pt x="6379484" y="2001910"/>
                </a:cubicBezTo>
                <a:cubicBezTo>
                  <a:pt x="6387253" y="2001910"/>
                  <a:pt x="6398905" y="2001910"/>
                  <a:pt x="6402790" y="2005795"/>
                </a:cubicBezTo>
                <a:cubicBezTo>
                  <a:pt x="6406674" y="2005795"/>
                  <a:pt x="6418327" y="2005795"/>
                  <a:pt x="6426095" y="2005795"/>
                </a:cubicBezTo>
                <a:cubicBezTo>
                  <a:pt x="6433864" y="2005795"/>
                  <a:pt x="6445517" y="2005795"/>
                  <a:pt x="6449401" y="2009681"/>
                </a:cubicBezTo>
                <a:cubicBezTo>
                  <a:pt x="6453285" y="2009681"/>
                  <a:pt x="6464938" y="2009681"/>
                  <a:pt x="6472706" y="2009681"/>
                </a:cubicBezTo>
                <a:cubicBezTo>
                  <a:pt x="6476591" y="2009681"/>
                  <a:pt x="6488243" y="2009681"/>
                  <a:pt x="6496012" y="2013566"/>
                </a:cubicBezTo>
                <a:cubicBezTo>
                  <a:pt x="6503780" y="2017451"/>
                  <a:pt x="6507665" y="2021336"/>
                  <a:pt x="6511549" y="2017451"/>
                </a:cubicBezTo>
                <a:cubicBezTo>
                  <a:pt x="6511549" y="2013566"/>
                  <a:pt x="6542623" y="2017451"/>
                  <a:pt x="6546507" y="2021336"/>
                </a:cubicBezTo>
                <a:cubicBezTo>
                  <a:pt x="6550392" y="2021336"/>
                  <a:pt x="6558160" y="2021336"/>
                  <a:pt x="6558160" y="2021336"/>
                </a:cubicBezTo>
                <a:cubicBezTo>
                  <a:pt x="6562044" y="2021336"/>
                  <a:pt x="6565929" y="2021336"/>
                  <a:pt x="6573697" y="2021336"/>
                </a:cubicBezTo>
                <a:cubicBezTo>
                  <a:pt x="6581466" y="2025221"/>
                  <a:pt x="6585350" y="2029107"/>
                  <a:pt x="6604771" y="2029107"/>
                </a:cubicBezTo>
                <a:cubicBezTo>
                  <a:pt x="6620308" y="2029107"/>
                  <a:pt x="6628077" y="2029107"/>
                  <a:pt x="6635845" y="2032992"/>
                </a:cubicBezTo>
                <a:cubicBezTo>
                  <a:pt x="6639730" y="2032992"/>
                  <a:pt x="6643614" y="2032992"/>
                  <a:pt x="6647498" y="2032992"/>
                </a:cubicBezTo>
                <a:cubicBezTo>
                  <a:pt x="6651382" y="2029107"/>
                  <a:pt x="6659151" y="2029107"/>
                  <a:pt x="6670804" y="2032992"/>
                </a:cubicBezTo>
                <a:cubicBezTo>
                  <a:pt x="6678572" y="2032992"/>
                  <a:pt x="6694109" y="2036877"/>
                  <a:pt x="6705762" y="2036877"/>
                </a:cubicBezTo>
                <a:cubicBezTo>
                  <a:pt x="6713531" y="2036877"/>
                  <a:pt x="6725183" y="2036877"/>
                  <a:pt x="6729068" y="2036877"/>
                </a:cubicBezTo>
                <a:cubicBezTo>
                  <a:pt x="6732952" y="2040762"/>
                  <a:pt x="6740721" y="2040762"/>
                  <a:pt x="6744605" y="2040762"/>
                </a:cubicBezTo>
                <a:cubicBezTo>
                  <a:pt x="6752373" y="2036877"/>
                  <a:pt x="6760142" y="2036877"/>
                  <a:pt x="6764026" y="2040762"/>
                </a:cubicBezTo>
                <a:cubicBezTo>
                  <a:pt x="6767910" y="2040762"/>
                  <a:pt x="6779563" y="2044647"/>
                  <a:pt x="6783447" y="2044647"/>
                </a:cubicBezTo>
                <a:cubicBezTo>
                  <a:pt x="6791216" y="2048533"/>
                  <a:pt x="6802869" y="2048533"/>
                  <a:pt x="6810637" y="2052418"/>
                </a:cubicBezTo>
                <a:cubicBezTo>
                  <a:pt x="6822290" y="2056303"/>
                  <a:pt x="6837827" y="2060188"/>
                  <a:pt x="6861133" y="2060188"/>
                </a:cubicBezTo>
                <a:cubicBezTo>
                  <a:pt x="6865017" y="2060188"/>
                  <a:pt x="6880554" y="2060188"/>
                  <a:pt x="6892207" y="2060188"/>
                </a:cubicBezTo>
                <a:cubicBezTo>
                  <a:pt x="6903860" y="2060188"/>
                  <a:pt x="6915512" y="2060188"/>
                  <a:pt x="6915512" y="2060188"/>
                </a:cubicBezTo>
                <a:cubicBezTo>
                  <a:pt x="6915512" y="2060188"/>
                  <a:pt x="6923281" y="2056303"/>
                  <a:pt x="6931049" y="2060188"/>
                </a:cubicBezTo>
                <a:cubicBezTo>
                  <a:pt x="6938818" y="2060188"/>
                  <a:pt x="6950471" y="2060188"/>
                  <a:pt x="6958239" y="2060188"/>
                </a:cubicBezTo>
                <a:cubicBezTo>
                  <a:pt x="6966008" y="2060188"/>
                  <a:pt x="6977661" y="2064073"/>
                  <a:pt x="6981545" y="2064073"/>
                </a:cubicBezTo>
                <a:cubicBezTo>
                  <a:pt x="6985429" y="2067959"/>
                  <a:pt x="6993198" y="2067959"/>
                  <a:pt x="7000966" y="2067959"/>
                </a:cubicBezTo>
                <a:cubicBezTo>
                  <a:pt x="7008735" y="2067959"/>
                  <a:pt x="7020388" y="2067959"/>
                  <a:pt x="7024272" y="2071844"/>
                </a:cubicBezTo>
                <a:cubicBezTo>
                  <a:pt x="7028156" y="2071844"/>
                  <a:pt x="7032040" y="2071844"/>
                  <a:pt x="7035925" y="2071844"/>
                </a:cubicBezTo>
                <a:cubicBezTo>
                  <a:pt x="7039809" y="2071844"/>
                  <a:pt x="7043693" y="2071844"/>
                  <a:pt x="7047577" y="2075729"/>
                </a:cubicBezTo>
                <a:cubicBezTo>
                  <a:pt x="7051462" y="2079614"/>
                  <a:pt x="7055346" y="2079614"/>
                  <a:pt x="7066999" y="2075729"/>
                </a:cubicBezTo>
                <a:cubicBezTo>
                  <a:pt x="7078651" y="2075729"/>
                  <a:pt x="7090304" y="2075729"/>
                  <a:pt x="7109726" y="2079614"/>
                </a:cubicBezTo>
                <a:cubicBezTo>
                  <a:pt x="7113610" y="2079614"/>
                  <a:pt x="7121378" y="2083499"/>
                  <a:pt x="7129147" y="2079614"/>
                </a:cubicBezTo>
                <a:cubicBezTo>
                  <a:pt x="7156337" y="2079614"/>
                  <a:pt x="7222369" y="2087385"/>
                  <a:pt x="7234022" y="2091270"/>
                </a:cubicBezTo>
                <a:cubicBezTo>
                  <a:pt x="7237906" y="2095155"/>
                  <a:pt x="7241791" y="2095155"/>
                  <a:pt x="7245675" y="2095155"/>
                </a:cubicBezTo>
                <a:cubicBezTo>
                  <a:pt x="7253443" y="2095155"/>
                  <a:pt x="7265096" y="2099040"/>
                  <a:pt x="7272864" y="2099040"/>
                </a:cubicBezTo>
                <a:cubicBezTo>
                  <a:pt x="7288402" y="2102925"/>
                  <a:pt x="7303938" y="2106811"/>
                  <a:pt x="7327244" y="2102925"/>
                </a:cubicBezTo>
                <a:cubicBezTo>
                  <a:pt x="7342781" y="2102925"/>
                  <a:pt x="7373855" y="2106811"/>
                  <a:pt x="7397161" y="2110696"/>
                </a:cubicBezTo>
                <a:cubicBezTo>
                  <a:pt x="7404930" y="2114581"/>
                  <a:pt x="7416582" y="2114581"/>
                  <a:pt x="7420466" y="2114581"/>
                </a:cubicBezTo>
                <a:cubicBezTo>
                  <a:pt x="7428235" y="2114581"/>
                  <a:pt x="7436004" y="2114581"/>
                  <a:pt x="7443772" y="2118466"/>
                </a:cubicBezTo>
                <a:cubicBezTo>
                  <a:pt x="7451540" y="2122351"/>
                  <a:pt x="7459309" y="2122351"/>
                  <a:pt x="7459309" y="2122351"/>
                </a:cubicBezTo>
                <a:cubicBezTo>
                  <a:pt x="7463194" y="2122351"/>
                  <a:pt x="7470962" y="2126237"/>
                  <a:pt x="7482614" y="2130122"/>
                </a:cubicBezTo>
                <a:cubicBezTo>
                  <a:pt x="7494268" y="2130122"/>
                  <a:pt x="7505920" y="2134007"/>
                  <a:pt x="7509804" y="2134007"/>
                </a:cubicBezTo>
                <a:cubicBezTo>
                  <a:pt x="7513688" y="2130122"/>
                  <a:pt x="7521457" y="2134007"/>
                  <a:pt x="7525342" y="2137892"/>
                </a:cubicBezTo>
                <a:cubicBezTo>
                  <a:pt x="7533110" y="2141777"/>
                  <a:pt x="7540878" y="2141777"/>
                  <a:pt x="7544763" y="2141777"/>
                </a:cubicBezTo>
                <a:cubicBezTo>
                  <a:pt x="7548647" y="2141777"/>
                  <a:pt x="7552532" y="2141777"/>
                  <a:pt x="7556416" y="2141777"/>
                </a:cubicBezTo>
                <a:cubicBezTo>
                  <a:pt x="7560300" y="2141777"/>
                  <a:pt x="7579721" y="2145663"/>
                  <a:pt x="7606911" y="2149548"/>
                </a:cubicBezTo>
                <a:cubicBezTo>
                  <a:pt x="7614680" y="2149548"/>
                  <a:pt x="7626332" y="2149548"/>
                  <a:pt x="7630216" y="2149548"/>
                </a:cubicBezTo>
                <a:cubicBezTo>
                  <a:pt x="7634101" y="2149548"/>
                  <a:pt x="7637985" y="2149548"/>
                  <a:pt x="7641870" y="2149548"/>
                </a:cubicBezTo>
                <a:cubicBezTo>
                  <a:pt x="7645754" y="2149548"/>
                  <a:pt x="7653522" y="2149548"/>
                  <a:pt x="7657406" y="2153433"/>
                </a:cubicBezTo>
                <a:cubicBezTo>
                  <a:pt x="7661290" y="2153433"/>
                  <a:pt x="7672944" y="2153433"/>
                  <a:pt x="7680712" y="2153433"/>
                </a:cubicBezTo>
                <a:cubicBezTo>
                  <a:pt x="7692365" y="2149548"/>
                  <a:pt x="7696249" y="2149548"/>
                  <a:pt x="7700134" y="2153433"/>
                </a:cubicBezTo>
                <a:cubicBezTo>
                  <a:pt x="7700134" y="2157318"/>
                  <a:pt x="7738976" y="2168974"/>
                  <a:pt x="7762282" y="2168974"/>
                </a:cubicBezTo>
                <a:cubicBezTo>
                  <a:pt x="7770050" y="2168974"/>
                  <a:pt x="7785587" y="2168974"/>
                  <a:pt x="7793356" y="2172859"/>
                </a:cubicBezTo>
                <a:cubicBezTo>
                  <a:pt x="7805008" y="2172859"/>
                  <a:pt x="7812777" y="2176744"/>
                  <a:pt x="7816662" y="2176744"/>
                </a:cubicBezTo>
                <a:cubicBezTo>
                  <a:pt x="7820546" y="2176744"/>
                  <a:pt x="7824430" y="2176744"/>
                  <a:pt x="7828314" y="2176744"/>
                </a:cubicBezTo>
                <a:cubicBezTo>
                  <a:pt x="7832198" y="2180629"/>
                  <a:pt x="7839967" y="2180629"/>
                  <a:pt x="7847736" y="2180629"/>
                </a:cubicBezTo>
                <a:cubicBezTo>
                  <a:pt x="7851620" y="2180629"/>
                  <a:pt x="7859388" y="2180629"/>
                  <a:pt x="7859388" y="2184515"/>
                </a:cubicBezTo>
                <a:cubicBezTo>
                  <a:pt x="7859388" y="2184515"/>
                  <a:pt x="7867156" y="2188400"/>
                  <a:pt x="7871041" y="2188400"/>
                </a:cubicBezTo>
                <a:cubicBezTo>
                  <a:pt x="7890462" y="2188400"/>
                  <a:pt x="7902115" y="2188400"/>
                  <a:pt x="7917652" y="2192285"/>
                </a:cubicBezTo>
                <a:cubicBezTo>
                  <a:pt x="7929305" y="2196170"/>
                  <a:pt x="7940958" y="2196170"/>
                  <a:pt x="7944842" y="2200055"/>
                </a:cubicBezTo>
                <a:cubicBezTo>
                  <a:pt x="7956494" y="2200055"/>
                  <a:pt x="7991453" y="2207826"/>
                  <a:pt x="7999222" y="2207826"/>
                </a:cubicBezTo>
                <a:cubicBezTo>
                  <a:pt x="8018643" y="2215596"/>
                  <a:pt x="8003106" y="2219481"/>
                  <a:pt x="7979800" y="2215596"/>
                </a:cubicBezTo>
                <a:cubicBezTo>
                  <a:pt x="7968148" y="2211711"/>
                  <a:pt x="7913768" y="2203941"/>
                  <a:pt x="7906000" y="2203941"/>
                </a:cubicBezTo>
                <a:cubicBezTo>
                  <a:pt x="7902115" y="2203941"/>
                  <a:pt x="7890462" y="2203941"/>
                  <a:pt x="7874925" y="2200055"/>
                </a:cubicBezTo>
                <a:cubicBezTo>
                  <a:pt x="7863272" y="2196170"/>
                  <a:pt x="7847736" y="2192285"/>
                  <a:pt x="7836082" y="2192285"/>
                </a:cubicBezTo>
                <a:cubicBezTo>
                  <a:pt x="7828314" y="2192285"/>
                  <a:pt x="7808892" y="2188400"/>
                  <a:pt x="7793356" y="2184515"/>
                </a:cubicBezTo>
                <a:cubicBezTo>
                  <a:pt x="7777818" y="2184515"/>
                  <a:pt x="7762282" y="2180629"/>
                  <a:pt x="7758398" y="2180629"/>
                </a:cubicBezTo>
                <a:cubicBezTo>
                  <a:pt x="7758398" y="2176744"/>
                  <a:pt x="7746744" y="2176744"/>
                  <a:pt x="7731208" y="2176744"/>
                </a:cubicBezTo>
                <a:cubicBezTo>
                  <a:pt x="7719554" y="2176744"/>
                  <a:pt x="7704018" y="2172859"/>
                  <a:pt x="7700134" y="2172859"/>
                </a:cubicBezTo>
                <a:cubicBezTo>
                  <a:pt x="7684596" y="2165089"/>
                  <a:pt x="7637985" y="2165089"/>
                  <a:pt x="7610796" y="2172859"/>
                </a:cubicBezTo>
                <a:cubicBezTo>
                  <a:pt x="7595258" y="2172859"/>
                  <a:pt x="7575837" y="2176744"/>
                  <a:pt x="7564184" y="2176744"/>
                </a:cubicBezTo>
                <a:cubicBezTo>
                  <a:pt x="7544763" y="2176744"/>
                  <a:pt x="7544763" y="2180629"/>
                  <a:pt x="7552532" y="2184515"/>
                </a:cubicBezTo>
                <a:cubicBezTo>
                  <a:pt x="7560300" y="2188400"/>
                  <a:pt x="7575837" y="2188400"/>
                  <a:pt x="7575837" y="2192285"/>
                </a:cubicBezTo>
                <a:cubicBezTo>
                  <a:pt x="7571952" y="2200055"/>
                  <a:pt x="7509804" y="2188400"/>
                  <a:pt x="7505920" y="2188400"/>
                </a:cubicBezTo>
                <a:cubicBezTo>
                  <a:pt x="7502036" y="2188400"/>
                  <a:pt x="7478730" y="2180629"/>
                  <a:pt x="7478730" y="2176744"/>
                </a:cubicBezTo>
                <a:cubicBezTo>
                  <a:pt x="7478730" y="2172859"/>
                  <a:pt x="7474846" y="2172859"/>
                  <a:pt x="7467078" y="2172859"/>
                </a:cubicBezTo>
                <a:cubicBezTo>
                  <a:pt x="7463194" y="2176744"/>
                  <a:pt x="7451540" y="2176744"/>
                  <a:pt x="7447656" y="2176744"/>
                </a:cubicBezTo>
                <a:cubicBezTo>
                  <a:pt x="7439888" y="2176744"/>
                  <a:pt x="7432119" y="2180629"/>
                  <a:pt x="7424350" y="2180629"/>
                </a:cubicBezTo>
                <a:cubicBezTo>
                  <a:pt x="7416582" y="2180629"/>
                  <a:pt x="7404930" y="2180629"/>
                  <a:pt x="7397161" y="2180629"/>
                </a:cubicBezTo>
                <a:cubicBezTo>
                  <a:pt x="7389392" y="2176744"/>
                  <a:pt x="7373855" y="2176744"/>
                  <a:pt x="7366086" y="2176744"/>
                </a:cubicBezTo>
                <a:cubicBezTo>
                  <a:pt x="7358318" y="2176744"/>
                  <a:pt x="7346666" y="2176744"/>
                  <a:pt x="7342781" y="2172859"/>
                </a:cubicBezTo>
                <a:cubicBezTo>
                  <a:pt x="7338897" y="2172859"/>
                  <a:pt x="7331128" y="2168974"/>
                  <a:pt x="7323360" y="2168974"/>
                </a:cubicBezTo>
                <a:cubicBezTo>
                  <a:pt x="7319476" y="2168974"/>
                  <a:pt x="7311707" y="2168974"/>
                  <a:pt x="7307823" y="2165089"/>
                </a:cubicBezTo>
                <a:cubicBezTo>
                  <a:pt x="7303938" y="2165089"/>
                  <a:pt x="7296170" y="2165089"/>
                  <a:pt x="7288402" y="2165089"/>
                </a:cubicBezTo>
                <a:cubicBezTo>
                  <a:pt x="7257328" y="2168974"/>
                  <a:pt x="7230138" y="2168974"/>
                  <a:pt x="7222369" y="2165089"/>
                </a:cubicBezTo>
                <a:cubicBezTo>
                  <a:pt x="7218485" y="2165089"/>
                  <a:pt x="7210716" y="2161203"/>
                  <a:pt x="7206832" y="2165089"/>
                </a:cubicBezTo>
                <a:cubicBezTo>
                  <a:pt x="7202948" y="2165089"/>
                  <a:pt x="7195179" y="2161203"/>
                  <a:pt x="7191295" y="2161203"/>
                </a:cubicBezTo>
                <a:cubicBezTo>
                  <a:pt x="7187411" y="2157318"/>
                  <a:pt x="7179642" y="2157318"/>
                  <a:pt x="7171874" y="2157318"/>
                </a:cubicBezTo>
                <a:cubicBezTo>
                  <a:pt x="7164105" y="2157318"/>
                  <a:pt x="7148568" y="2157318"/>
                  <a:pt x="7140800" y="2157318"/>
                </a:cubicBezTo>
                <a:cubicBezTo>
                  <a:pt x="7129147" y="2157318"/>
                  <a:pt x="7113610" y="2157318"/>
                  <a:pt x="7105841" y="2157318"/>
                </a:cubicBezTo>
                <a:cubicBezTo>
                  <a:pt x="7094189" y="2157318"/>
                  <a:pt x="7082536" y="2157318"/>
                  <a:pt x="7078651" y="2157318"/>
                </a:cubicBezTo>
                <a:cubicBezTo>
                  <a:pt x="7074767" y="2157318"/>
                  <a:pt x="7063114" y="2157318"/>
                  <a:pt x="7051462" y="2157318"/>
                </a:cubicBezTo>
                <a:cubicBezTo>
                  <a:pt x="7035925" y="2157318"/>
                  <a:pt x="7012619" y="2153433"/>
                  <a:pt x="7000966" y="2149548"/>
                </a:cubicBezTo>
                <a:cubicBezTo>
                  <a:pt x="6997082" y="2145663"/>
                  <a:pt x="6993198" y="2145663"/>
                  <a:pt x="6981545" y="2149548"/>
                </a:cubicBezTo>
                <a:cubicBezTo>
                  <a:pt x="6973776" y="2153433"/>
                  <a:pt x="6966008" y="2153433"/>
                  <a:pt x="6966008" y="2153433"/>
                </a:cubicBezTo>
                <a:cubicBezTo>
                  <a:pt x="6962124" y="2149548"/>
                  <a:pt x="6954355" y="2149548"/>
                  <a:pt x="6950471" y="2149548"/>
                </a:cubicBezTo>
                <a:cubicBezTo>
                  <a:pt x="6942702" y="2149548"/>
                  <a:pt x="6931049" y="2149548"/>
                  <a:pt x="6915512" y="2149548"/>
                </a:cubicBezTo>
                <a:cubicBezTo>
                  <a:pt x="6903860" y="2149548"/>
                  <a:pt x="6888323" y="2149548"/>
                  <a:pt x="6876670" y="2149548"/>
                </a:cubicBezTo>
                <a:cubicBezTo>
                  <a:pt x="6868901" y="2149548"/>
                  <a:pt x="6853364" y="2145663"/>
                  <a:pt x="6841711" y="2145663"/>
                </a:cubicBezTo>
                <a:cubicBezTo>
                  <a:pt x="6833943" y="2141777"/>
                  <a:pt x="6822290" y="2141777"/>
                  <a:pt x="6814522" y="2141777"/>
                </a:cubicBezTo>
                <a:cubicBezTo>
                  <a:pt x="6810637" y="2141777"/>
                  <a:pt x="6798984" y="2141777"/>
                  <a:pt x="6795100" y="2141777"/>
                </a:cubicBezTo>
                <a:cubicBezTo>
                  <a:pt x="6787332" y="2137892"/>
                  <a:pt x="6775679" y="2137892"/>
                  <a:pt x="6760142" y="2137892"/>
                </a:cubicBezTo>
                <a:cubicBezTo>
                  <a:pt x="6744605" y="2141777"/>
                  <a:pt x="6729068" y="2141777"/>
                  <a:pt x="6725183" y="2137892"/>
                </a:cubicBezTo>
                <a:cubicBezTo>
                  <a:pt x="6721299" y="2137892"/>
                  <a:pt x="6717415" y="2137892"/>
                  <a:pt x="6713531" y="2137892"/>
                </a:cubicBezTo>
                <a:cubicBezTo>
                  <a:pt x="6709646" y="2141777"/>
                  <a:pt x="6697994" y="2137892"/>
                  <a:pt x="6686341" y="2134007"/>
                </a:cubicBezTo>
                <a:cubicBezTo>
                  <a:pt x="6678572" y="2126237"/>
                  <a:pt x="6674688" y="2126237"/>
                  <a:pt x="6670804" y="2130122"/>
                </a:cubicBezTo>
                <a:cubicBezTo>
                  <a:pt x="6666920" y="2134007"/>
                  <a:pt x="6635845" y="2137892"/>
                  <a:pt x="6620308" y="2134007"/>
                </a:cubicBezTo>
                <a:cubicBezTo>
                  <a:pt x="6616424" y="2134007"/>
                  <a:pt x="6612540" y="2134007"/>
                  <a:pt x="6612540" y="2134007"/>
                </a:cubicBezTo>
                <a:cubicBezTo>
                  <a:pt x="6612540" y="2137892"/>
                  <a:pt x="6569813" y="2134007"/>
                  <a:pt x="6546507" y="2130122"/>
                </a:cubicBezTo>
                <a:cubicBezTo>
                  <a:pt x="6538739" y="2130122"/>
                  <a:pt x="6527086" y="2130122"/>
                  <a:pt x="6519318" y="2134007"/>
                </a:cubicBezTo>
                <a:cubicBezTo>
                  <a:pt x="6511549" y="2134007"/>
                  <a:pt x="6499896" y="2134007"/>
                  <a:pt x="6492128" y="2130122"/>
                </a:cubicBezTo>
                <a:cubicBezTo>
                  <a:pt x="6488243" y="2130122"/>
                  <a:pt x="6472706" y="2126237"/>
                  <a:pt x="6457169" y="2122351"/>
                </a:cubicBezTo>
                <a:cubicBezTo>
                  <a:pt x="6441632" y="2122351"/>
                  <a:pt x="6429979" y="2118466"/>
                  <a:pt x="6426095" y="2118466"/>
                </a:cubicBezTo>
                <a:cubicBezTo>
                  <a:pt x="6426095" y="2118466"/>
                  <a:pt x="6410558" y="2118466"/>
                  <a:pt x="6395021" y="2118466"/>
                </a:cubicBezTo>
                <a:cubicBezTo>
                  <a:pt x="6383368" y="2118466"/>
                  <a:pt x="6363947" y="2118466"/>
                  <a:pt x="6356178" y="2118466"/>
                </a:cubicBezTo>
                <a:cubicBezTo>
                  <a:pt x="6344526" y="2114581"/>
                  <a:pt x="6328989" y="2114581"/>
                  <a:pt x="6313452" y="2118466"/>
                </a:cubicBezTo>
                <a:cubicBezTo>
                  <a:pt x="6301799" y="2118466"/>
                  <a:pt x="6286262" y="2118466"/>
                  <a:pt x="6278493" y="2118466"/>
                </a:cubicBezTo>
                <a:cubicBezTo>
                  <a:pt x="6266840" y="2114581"/>
                  <a:pt x="6255188" y="2114581"/>
                  <a:pt x="6212461" y="2118466"/>
                </a:cubicBezTo>
                <a:cubicBezTo>
                  <a:pt x="6185271" y="2118466"/>
                  <a:pt x="6177502" y="2118466"/>
                  <a:pt x="6169734" y="2114581"/>
                </a:cubicBezTo>
                <a:cubicBezTo>
                  <a:pt x="6161965" y="2114581"/>
                  <a:pt x="6154197" y="2114581"/>
                  <a:pt x="6150313" y="2114581"/>
                </a:cubicBezTo>
                <a:cubicBezTo>
                  <a:pt x="6134775" y="2110696"/>
                  <a:pt x="6134775" y="2106811"/>
                  <a:pt x="6150313" y="2102925"/>
                </a:cubicBezTo>
                <a:cubicBezTo>
                  <a:pt x="6158081" y="2099040"/>
                  <a:pt x="6189155" y="2102925"/>
                  <a:pt x="6193039" y="2106811"/>
                </a:cubicBezTo>
                <a:cubicBezTo>
                  <a:pt x="6196924" y="2106811"/>
                  <a:pt x="6200808" y="2106811"/>
                  <a:pt x="6204692" y="2106811"/>
                </a:cubicBezTo>
                <a:cubicBezTo>
                  <a:pt x="6208576" y="2106811"/>
                  <a:pt x="6212461" y="2106811"/>
                  <a:pt x="6212461" y="2106811"/>
                </a:cubicBezTo>
                <a:cubicBezTo>
                  <a:pt x="6216345" y="2110696"/>
                  <a:pt x="6235766" y="2110696"/>
                  <a:pt x="6259072" y="2106811"/>
                </a:cubicBezTo>
                <a:cubicBezTo>
                  <a:pt x="6301799" y="2102925"/>
                  <a:pt x="6321220" y="2102925"/>
                  <a:pt x="6328989" y="2110696"/>
                </a:cubicBezTo>
                <a:cubicBezTo>
                  <a:pt x="6332873" y="2110696"/>
                  <a:pt x="6336757" y="2110696"/>
                  <a:pt x="6340641" y="2106811"/>
                </a:cubicBezTo>
                <a:cubicBezTo>
                  <a:pt x="6352294" y="2102925"/>
                  <a:pt x="6379484" y="2106811"/>
                  <a:pt x="6395021" y="2110696"/>
                </a:cubicBezTo>
                <a:cubicBezTo>
                  <a:pt x="6398905" y="2110696"/>
                  <a:pt x="6406674" y="2110696"/>
                  <a:pt x="6410558" y="2106811"/>
                </a:cubicBezTo>
                <a:cubicBezTo>
                  <a:pt x="6414442" y="2106811"/>
                  <a:pt x="6429979" y="2106811"/>
                  <a:pt x="6445517" y="2106811"/>
                </a:cubicBezTo>
                <a:cubicBezTo>
                  <a:pt x="6464938" y="2106811"/>
                  <a:pt x="6480475" y="2106811"/>
                  <a:pt x="6488243" y="2102925"/>
                </a:cubicBezTo>
                <a:cubicBezTo>
                  <a:pt x="6492128" y="2102925"/>
                  <a:pt x="6503780" y="2102925"/>
                  <a:pt x="6511549" y="2106811"/>
                </a:cubicBezTo>
                <a:cubicBezTo>
                  <a:pt x="6515433" y="2106811"/>
                  <a:pt x="6527086" y="2110696"/>
                  <a:pt x="6538739" y="2110696"/>
                </a:cubicBezTo>
                <a:cubicBezTo>
                  <a:pt x="6546507" y="2106811"/>
                  <a:pt x="6554276" y="2110696"/>
                  <a:pt x="6558160" y="2110696"/>
                </a:cubicBezTo>
                <a:cubicBezTo>
                  <a:pt x="6562044" y="2110696"/>
                  <a:pt x="6565929" y="2110696"/>
                  <a:pt x="6569813" y="2110696"/>
                </a:cubicBezTo>
                <a:cubicBezTo>
                  <a:pt x="6573697" y="2106811"/>
                  <a:pt x="6608656" y="2106811"/>
                  <a:pt x="6616424" y="2110696"/>
                </a:cubicBezTo>
                <a:cubicBezTo>
                  <a:pt x="6620308" y="2110696"/>
                  <a:pt x="6624193" y="2110696"/>
                  <a:pt x="6631961" y="2110696"/>
                </a:cubicBezTo>
                <a:cubicBezTo>
                  <a:pt x="6639730" y="2110696"/>
                  <a:pt x="6655267" y="2110696"/>
                  <a:pt x="6663035" y="2114581"/>
                </a:cubicBezTo>
                <a:cubicBezTo>
                  <a:pt x="6674688" y="2114581"/>
                  <a:pt x="6686341" y="2114581"/>
                  <a:pt x="6690225" y="2110696"/>
                </a:cubicBezTo>
                <a:cubicBezTo>
                  <a:pt x="6697994" y="2110696"/>
                  <a:pt x="6705762" y="2110696"/>
                  <a:pt x="6709646" y="2110696"/>
                </a:cubicBezTo>
                <a:cubicBezTo>
                  <a:pt x="6709646" y="2110696"/>
                  <a:pt x="6725183" y="2114581"/>
                  <a:pt x="6740721" y="2114581"/>
                </a:cubicBezTo>
                <a:cubicBezTo>
                  <a:pt x="6756258" y="2114581"/>
                  <a:pt x="6767910" y="2114581"/>
                  <a:pt x="6771795" y="2114581"/>
                </a:cubicBezTo>
                <a:cubicBezTo>
                  <a:pt x="6775679" y="2118466"/>
                  <a:pt x="6798984" y="2122351"/>
                  <a:pt x="6810637" y="2118466"/>
                </a:cubicBezTo>
                <a:cubicBezTo>
                  <a:pt x="6814522" y="2118466"/>
                  <a:pt x="6830059" y="2118466"/>
                  <a:pt x="6841711" y="2118466"/>
                </a:cubicBezTo>
                <a:cubicBezTo>
                  <a:pt x="6853364" y="2122351"/>
                  <a:pt x="6865017" y="2122351"/>
                  <a:pt x="6876670" y="2122351"/>
                </a:cubicBezTo>
                <a:cubicBezTo>
                  <a:pt x="6884438" y="2122351"/>
                  <a:pt x="6892207" y="2122351"/>
                  <a:pt x="6892207" y="2122351"/>
                </a:cubicBezTo>
                <a:cubicBezTo>
                  <a:pt x="6896091" y="2122351"/>
                  <a:pt x="6899975" y="2122351"/>
                  <a:pt x="6903860" y="2122351"/>
                </a:cubicBezTo>
                <a:cubicBezTo>
                  <a:pt x="6927165" y="2118466"/>
                  <a:pt x="6946587" y="2122351"/>
                  <a:pt x="6969892" y="2126237"/>
                </a:cubicBezTo>
                <a:cubicBezTo>
                  <a:pt x="6981545" y="2130122"/>
                  <a:pt x="6997082" y="2130122"/>
                  <a:pt x="7016503" y="2126237"/>
                </a:cubicBezTo>
                <a:cubicBezTo>
                  <a:pt x="7028156" y="2126237"/>
                  <a:pt x="7043693" y="2126237"/>
                  <a:pt x="7043693" y="2126237"/>
                </a:cubicBezTo>
                <a:cubicBezTo>
                  <a:pt x="7047577" y="2126237"/>
                  <a:pt x="7051462" y="2126237"/>
                  <a:pt x="7055346" y="2126237"/>
                </a:cubicBezTo>
                <a:cubicBezTo>
                  <a:pt x="7059230" y="2122351"/>
                  <a:pt x="7063114" y="2126237"/>
                  <a:pt x="7066999" y="2130122"/>
                </a:cubicBezTo>
                <a:cubicBezTo>
                  <a:pt x="7070883" y="2134007"/>
                  <a:pt x="7074767" y="2134007"/>
                  <a:pt x="7082536" y="2130122"/>
                </a:cubicBezTo>
                <a:cubicBezTo>
                  <a:pt x="7086420" y="2130122"/>
                  <a:pt x="7094189" y="2130122"/>
                  <a:pt x="7094189" y="2126237"/>
                </a:cubicBezTo>
                <a:cubicBezTo>
                  <a:pt x="7098073" y="2122351"/>
                  <a:pt x="7070883" y="2114581"/>
                  <a:pt x="7047577" y="2114581"/>
                </a:cubicBezTo>
                <a:cubicBezTo>
                  <a:pt x="7035925" y="2114581"/>
                  <a:pt x="7012619" y="2110696"/>
                  <a:pt x="7000966" y="2110696"/>
                </a:cubicBezTo>
                <a:cubicBezTo>
                  <a:pt x="6985429" y="2106811"/>
                  <a:pt x="6966008" y="2106811"/>
                  <a:pt x="6958239" y="2106811"/>
                </a:cubicBezTo>
                <a:cubicBezTo>
                  <a:pt x="6950471" y="2106811"/>
                  <a:pt x="6938818" y="2102925"/>
                  <a:pt x="6931049" y="2102925"/>
                </a:cubicBezTo>
                <a:cubicBezTo>
                  <a:pt x="6923281" y="2102925"/>
                  <a:pt x="6915512" y="2102925"/>
                  <a:pt x="6911628" y="2102925"/>
                </a:cubicBezTo>
                <a:cubicBezTo>
                  <a:pt x="6907744" y="2102925"/>
                  <a:pt x="6903860" y="2102925"/>
                  <a:pt x="6896091" y="2099040"/>
                </a:cubicBezTo>
                <a:cubicBezTo>
                  <a:pt x="6892207" y="2095155"/>
                  <a:pt x="6884438" y="2095155"/>
                  <a:pt x="6884438" y="2095155"/>
                </a:cubicBezTo>
                <a:cubicBezTo>
                  <a:pt x="6872785" y="2099040"/>
                  <a:pt x="6833943" y="2095155"/>
                  <a:pt x="6810637" y="2091270"/>
                </a:cubicBezTo>
                <a:cubicBezTo>
                  <a:pt x="6798984" y="2091270"/>
                  <a:pt x="6779563" y="2087385"/>
                  <a:pt x="6767910" y="2087385"/>
                </a:cubicBezTo>
                <a:cubicBezTo>
                  <a:pt x="6756258" y="2087385"/>
                  <a:pt x="6744605" y="2083499"/>
                  <a:pt x="6740721" y="2083499"/>
                </a:cubicBezTo>
                <a:cubicBezTo>
                  <a:pt x="6740721" y="2083499"/>
                  <a:pt x="6725183" y="2083499"/>
                  <a:pt x="6713531" y="2083499"/>
                </a:cubicBezTo>
                <a:cubicBezTo>
                  <a:pt x="6697994" y="2083499"/>
                  <a:pt x="6682457" y="2083499"/>
                  <a:pt x="6674688" y="2079614"/>
                </a:cubicBezTo>
                <a:cubicBezTo>
                  <a:pt x="6670804" y="2079614"/>
                  <a:pt x="6663035" y="2079614"/>
                  <a:pt x="6663035" y="2079614"/>
                </a:cubicBezTo>
                <a:cubicBezTo>
                  <a:pt x="6663035" y="2083499"/>
                  <a:pt x="6659151" y="2083499"/>
                  <a:pt x="6651382" y="2079614"/>
                </a:cubicBezTo>
                <a:cubicBezTo>
                  <a:pt x="6647498" y="2079614"/>
                  <a:pt x="6631961" y="2079614"/>
                  <a:pt x="6612540" y="2079614"/>
                </a:cubicBezTo>
                <a:cubicBezTo>
                  <a:pt x="6597003" y="2083499"/>
                  <a:pt x="6577581" y="2083499"/>
                  <a:pt x="6565929" y="2083499"/>
                </a:cubicBezTo>
                <a:cubicBezTo>
                  <a:pt x="6550392" y="2079614"/>
                  <a:pt x="6519318" y="2079614"/>
                  <a:pt x="6499896" y="2075729"/>
                </a:cubicBezTo>
                <a:cubicBezTo>
                  <a:pt x="6492128" y="2075729"/>
                  <a:pt x="6476591" y="2075729"/>
                  <a:pt x="6461054" y="2075729"/>
                </a:cubicBezTo>
                <a:cubicBezTo>
                  <a:pt x="6449401" y="2075729"/>
                  <a:pt x="6433864" y="2075729"/>
                  <a:pt x="6433864" y="2075729"/>
                </a:cubicBezTo>
                <a:cubicBezTo>
                  <a:pt x="6429979" y="2075729"/>
                  <a:pt x="6426095" y="2075729"/>
                  <a:pt x="6426095" y="2075729"/>
                </a:cubicBezTo>
                <a:cubicBezTo>
                  <a:pt x="6422211" y="2075729"/>
                  <a:pt x="6375600" y="2075729"/>
                  <a:pt x="6317336" y="2071844"/>
                </a:cubicBezTo>
                <a:cubicBezTo>
                  <a:pt x="6309567" y="2071844"/>
                  <a:pt x="6297915" y="2071844"/>
                  <a:pt x="6294030" y="2071844"/>
                </a:cubicBezTo>
                <a:cubicBezTo>
                  <a:pt x="6274609" y="2075729"/>
                  <a:pt x="6251303" y="2071844"/>
                  <a:pt x="6247419" y="2071844"/>
                </a:cubicBezTo>
                <a:cubicBezTo>
                  <a:pt x="6243535" y="2067959"/>
                  <a:pt x="6227998" y="2067959"/>
                  <a:pt x="6212461" y="2067959"/>
                </a:cubicBezTo>
                <a:cubicBezTo>
                  <a:pt x="6196924" y="2071844"/>
                  <a:pt x="6181387" y="2067959"/>
                  <a:pt x="6177502" y="2067959"/>
                </a:cubicBezTo>
                <a:cubicBezTo>
                  <a:pt x="6177502" y="2067959"/>
                  <a:pt x="6173618" y="2067959"/>
                  <a:pt x="6142544" y="2071844"/>
                </a:cubicBezTo>
                <a:cubicBezTo>
                  <a:pt x="6134775" y="2071844"/>
                  <a:pt x="6123123" y="2071844"/>
                  <a:pt x="6115354" y="2071844"/>
                </a:cubicBezTo>
                <a:cubicBezTo>
                  <a:pt x="6084280" y="2067959"/>
                  <a:pt x="6064859" y="2067959"/>
                  <a:pt x="6057090" y="2071844"/>
                </a:cubicBezTo>
                <a:cubicBezTo>
                  <a:pt x="6053206" y="2071844"/>
                  <a:pt x="6045437" y="2071844"/>
                  <a:pt x="6045437" y="2067959"/>
                </a:cubicBezTo>
                <a:cubicBezTo>
                  <a:pt x="6045437" y="2067959"/>
                  <a:pt x="6041553" y="2067959"/>
                  <a:pt x="6037669" y="2071844"/>
                </a:cubicBezTo>
                <a:cubicBezTo>
                  <a:pt x="6037669" y="2075729"/>
                  <a:pt x="6033785" y="2075729"/>
                  <a:pt x="6033785" y="2071844"/>
                </a:cubicBezTo>
                <a:cubicBezTo>
                  <a:pt x="6033785" y="2071844"/>
                  <a:pt x="6026016" y="2071844"/>
                  <a:pt x="6018248" y="2071844"/>
                </a:cubicBezTo>
                <a:cubicBezTo>
                  <a:pt x="6010479" y="2071844"/>
                  <a:pt x="5998826" y="2071844"/>
                  <a:pt x="5991058" y="2071844"/>
                </a:cubicBezTo>
                <a:cubicBezTo>
                  <a:pt x="5983289" y="2067959"/>
                  <a:pt x="5975521" y="2067959"/>
                  <a:pt x="5975521" y="2067959"/>
                </a:cubicBezTo>
                <a:cubicBezTo>
                  <a:pt x="5975521" y="2067959"/>
                  <a:pt x="5967752" y="2071844"/>
                  <a:pt x="5959984" y="2071844"/>
                </a:cubicBezTo>
                <a:cubicBezTo>
                  <a:pt x="5936678" y="2067959"/>
                  <a:pt x="5886183" y="2067959"/>
                  <a:pt x="5870646" y="2071844"/>
                </a:cubicBezTo>
                <a:cubicBezTo>
                  <a:pt x="5862877" y="2071844"/>
                  <a:pt x="5843456" y="2071844"/>
                  <a:pt x="5831803" y="2071844"/>
                </a:cubicBezTo>
                <a:cubicBezTo>
                  <a:pt x="5820150" y="2071844"/>
                  <a:pt x="5796845" y="2071844"/>
                  <a:pt x="5781307" y="2075729"/>
                </a:cubicBezTo>
                <a:cubicBezTo>
                  <a:pt x="5765770" y="2075729"/>
                  <a:pt x="5750233" y="2075729"/>
                  <a:pt x="5742465" y="2075729"/>
                </a:cubicBezTo>
                <a:cubicBezTo>
                  <a:pt x="5738581" y="2075729"/>
                  <a:pt x="5726928" y="2075729"/>
                  <a:pt x="5719159" y="2075729"/>
                </a:cubicBezTo>
                <a:cubicBezTo>
                  <a:pt x="5711391" y="2075729"/>
                  <a:pt x="5699738" y="2075729"/>
                  <a:pt x="5691969" y="2075729"/>
                </a:cubicBezTo>
                <a:cubicBezTo>
                  <a:pt x="5664780" y="2075729"/>
                  <a:pt x="5559904" y="2083499"/>
                  <a:pt x="5559904" y="2087385"/>
                </a:cubicBezTo>
                <a:cubicBezTo>
                  <a:pt x="5559904" y="2087385"/>
                  <a:pt x="5556020" y="2091270"/>
                  <a:pt x="5552136" y="2091270"/>
                </a:cubicBezTo>
                <a:cubicBezTo>
                  <a:pt x="5544367" y="2091270"/>
                  <a:pt x="5544367" y="2091270"/>
                  <a:pt x="5544367" y="2087385"/>
                </a:cubicBezTo>
                <a:cubicBezTo>
                  <a:pt x="5544367" y="2079614"/>
                  <a:pt x="5536599" y="2079614"/>
                  <a:pt x="5517178" y="2087385"/>
                </a:cubicBezTo>
                <a:cubicBezTo>
                  <a:pt x="5509409" y="2087385"/>
                  <a:pt x="5501641" y="2087385"/>
                  <a:pt x="5501641" y="2087385"/>
                </a:cubicBezTo>
                <a:cubicBezTo>
                  <a:pt x="5501641" y="2087385"/>
                  <a:pt x="5493872" y="2087385"/>
                  <a:pt x="5486103" y="2087385"/>
                </a:cubicBezTo>
                <a:cubicBezTo>
                  <a:pt x="5478335" y="2087385"/>
                  <a:pt x="5458914" y="2087385"/>
                  <a:pt x="5443377" y="2087385"/>
                </a:cubicBezTo>
                <a:cubicBezTo>
                  <a:pt x="5431724" y="2087385"/>
                  <a:pt x="5404534" y="2087385"/>
                  <a:pt x="5392881" y="2091270"/>
                </a:cubicBezTo>
                <a:cubicBezTo>
                  <a:pt x="5377344" y="2091270"/>
                  <a:pt x="5350154" y="2095155"/>
                  <a:pt x="5330733" y="2095155"/>
                </a:cubicBezTo>
                <a:cubicBezTo>
                  <a:pt x="5311312" y="2095155"/>
                  <a:pt x="5291890" y="2099040"/>
                  <a:pt x="5291890" y="2099040"/>
                </a:cubicBezTo>
                <a:cubicBezTo>
                  <a:pt x="5291890" y="2099040"/>
                  <a:pt x="5280237" y="2099040"/>
                  <a:pt x="5268585" y="2099040"/>
                </a:cubicBezTo>
                <a:cubicBezTo>
                  <a:pt x="5245279" y="2102925"/>
                  <a:pt x="5233626" y="2102925"/>
                  <a:pt x="5155941" y="2114581"/>
                </a:cubicBezTo>
                <a:cubicBezTo>
                  <a:pt x="5120983" y="2118466"/>
                  <a:pt x="5089909" y="2118466"/>
                  <a:pt x="5086024" y="2118466"/>
                </a:cubicBezTo>
                <a:cubicBezTo>
                  <a:pt x="5078256" y="2118466"/>
                  <a:pt x="5062719" y="2122351"/>
                  <a:pt x="5047182" y="2126237"/>
                </a:cubicBezTo>
                <a:cubicBezTo>
                  <a:pt x="5031645" y="2126237"/>
                  <a:pt x="5000571" y="2130122"/>
                  <a:pt x="4981149" y="2134007"/>
                </a:cubicBezTo>
                <a:cubicBezTo>
                  <a:pt x="4930654" y="2137892"/>
                  <a:pt x="4895695" y="2141777"/>
                  <a:pt x="4872390" y="2145663"/>
                </a:cubicBezTo>
                <a:cubicBezTo>
                  <a:pt x="4864621" y="2145663"/>
                  <a:pt x="4837431" y="2149548"/>
                  <a:pt x="4810242" y="2153433"/>
                </a:cubicBezTo>
                <a:cubicBezTo>
                  <a:pt x="4771399" y="2161203"/>
                  <a:pt x="4732556" y="2165089"/>
                  <a:pt x="4705367" y="2172859"/>
                </a:cubicBezTo>
                <a:cubicBezTo>
                  <a:pt x="4689829" y="2176744"/>
                  <a:pt x="4662640" y="2180629"/>
                  <a:pt x="4643218" y="2180629"/>
                </a:cubicBezTo>
                <a:cubicBezTo>
                  <a:pt x="4635450" y="2180629"/>
                  <a:pt x="4631566" y="2180629"/>
                  <a:pt x="4631566" y="2180629"/>
                </a:cubicBezTo>
                <a:cubicBezTo>
                  <a:pt x="4627681" y="2184515"/>
                  <a:pt x="4631566" y="2188400"/>
                  <a:pt x="4639334" y="2184515"/>
                </a:cubicBezTo>
                <a:cubicBezTo>
                  <a:pt x="4643218" y="2184515"/>
                  <a:pt x="4647103" y="2184515"/>
                  <a:pt x="4650987" y="2188400"/>
                </a:cubicBezTo>
                <a:cubicBezTo>
                  <a:pt x="4650987" y="2188400"/>
                  <a:pt x="4647103" y="2192285"/>
                  <a:pt x="4631566" y="2192285"/>
                </a:cubicBezTo>
                <a:cubicBezTo>
                  <a:pt x="4619913" y="2196170"/>
                  <a:pt x="4608260" y="2196170"/>
                  <a:pt x="4604376" y="2200055"/>
                </a:cubicBezTo>
                <a:cubicBezTo>
                  <a:pt x="4600491" y="2200055"/>
                  <a:pt x="4600491" y="2200055"/>
                  <a:pt x="4596607" y="2200055"/>
                </a:cubicBezTo>
                <a:cubicBezTo>
                  <a:pt x="4592723" y="2200055"/>
                  <a:pt x="4584954" y="2200055"/>
                  <a:pt x="4569417" y="2207826"/>
                </a:cubicBezTo>
                <a:cubicBezTo>
                  <a:pt x="4553880" y="2211711"/>
                  <a:pt x="4534459" y="2215596"/>
                  <a:pt x="4511153" y="2219481"/>
                </a:cubicBezTo>
                <a:cubicBezTo>
                  <a:pt x="4472311" y="2223367"/>
                  <a:pt x="4456774" y="2227252"/>
                  <a:pt x="4348014" y="2250563"/>
                </a:cubicBezTo>
                <a:cubicBezTo>
                  <a:pt x="4243139" y="2273874"/>
                  <a:pt x="4243139" y="2273874"/>
                  <a:pt x="4254792" y="2273874"/>
                </a:cubicBezTo>
                <a:cubicBezTo>
                  <a:pt x="4262560" y="2273874"/>
                  <a:pt x="4266445" y="2273874"/>
                  <a:pt x="4270329" y="2273874"/>
                </a:cubicBezTo>
                <a:cubicBezTo>
                  <a:pt x="4274213" y="2277759"/>
                  <a:pt x="4254792" y="2285530"/>
                  <a:pt x="4227602" y="2293300"/>
                </a:cubicBezTo>
                <a:cubicBezTo>
                  <a:pt x="4204297" y="2297185"/>
                  <a:pt x="4196528" y="2297185"/>
                  <a:pt x="4192644" y="2297185"/>
                </a:cubicBezTo>
                <a:cubicBezTo>
                  <a:pt x="4192644" y="2293300"/>
                  <a:pt x="4184875" y="2293300"/>
                  <a:pt x="4169338" y="2293300"/>
                </a:cubicBezTo>
                <a:cubicBezTo>
                  <a:pt x="4149917" y="2297185"/>
                  <a:pt x="4149917" y="2297185"/>
                  <a:pt x="4149917" y="2304956"/>
                </a:cubicBezTo>
                <a:cubicBezTo>
                  <a:pt x="4153801" y="2308841"/>
                  <a:pt x="4149917" y="2312726"/>
                  <a:pt x="4146032" y="2312726"/>
                </a:cubicBezTo>
                <a:cubicBezTo>
                  <a:pt x="4138264" y="2316611"/>
                  <a:pt x="4126611" y="2308841"/>
                  <a:pt x="4130495" y="2304956"/>
                </a:cubicBezTo>
                <a:cubicBezTo>
                  <a:pt x="4130495" y="2304956"/>
                  <a:pt x="4114958" y="2304956"/>
                  <a:pt x="4099421" y="2308841"/>
                </a:cubicBezTo>
                <a:cubicBezTo>
                  <a:pt x="4068347" y="2316611"/>
                  <a:pt x="4013967" y="2332152"/>
                  <a:pt x="3893555" y="2355463"/>
                </a:cubicBezTo>
                <a:cubicBezTo>
                  <a:pt x="3862481" y="2363234"/>
                  <a:pt x="3831407" y="2371004"/>
                  <a:pt x="3823639" y="2374889"/>
                </a:cubicBezTo>
                <a:cubicBezTo>
                  <a:pt x="3815870" y="2374889"/>
                  <a:pt x="3792564" y="2382660"/>
                  <a:pt x="3777027" y="2386545"/>
                </a:cubicBezTo>
                <a:cubicBezTo>
                  <a:pt x="3745953" y="2390430"/>
                  <a:pt x="3738185" y="2394315"/>
                  <a:pt x="3722648" y="2398200"/>
                </a:cubicBezTo>
                <a:cubicBezTo>
                  <a:pt x="3718763" y="2402086"/>
                  <a:pt x="3718763" y="2402086"/>
                  <a:pt x="3722648" y="2402086"/>
                </a:cubicBezTo>
                <a:cubicBezTo>
                  <a:pt x="3722648" y="2405971"/>
                  <a:pt x="3745953" y="2402086"/>
                  <a:pt x="3765375" y="2394315"/>
                </a:cubicBezTo>
                <a:cubicBezTo>
                  <a:pt x="3773143" y="2390430"/>
                  <a:pt x="3792564" y="2386545"/>
                  <a:pt x="3815870" y="2386545"/>
                </a:cubicBezTo>
                <a:cubicBezTo>
                  <a:pt x="3831407" y="2382660"/>
                  <a:pt x="3846944" y="2378774"/>
                  <a:pt x="3850828" y="2378774"/>
                </a:cubicBezTo>
                <a:cubicBezTo>
                  <a:pt x="3850828" y="2374889"/>
                  <a:pt x="3889671" y="2367119"/>
                  <a:pt x="3889671" y="2371004"/>
                </a:cubicBezTo>
                <a:cubicBezTo>
                  <a:pt x="3893555" y="2371004"/>
                  <a:pt x="3889671" y="2374889"/>
                  <a:pt x="3885787" y="2374889"/>
                </a:cubicBezTo>
                <a:cubicBezTo>
                  <a:pt x="3870250" y="2378774"/>
                  <a:pt x="3862481" y="2382660"/>
                  <a:pt x="3808102" y="2394315"/>
                </a:cubicBezTo>
                <a:cubicBezTo>
                  <a:pt x="3777027" y="2402086"/>
                  <a:pt x="3745953" y="2413741"/>
                  <a:pt x="3734301" y="2413741"/>
                </a:cubicBezTo>
                <a:cubicBezTo>
                  <a:pt x="3714879" y="2421512"/>
                  <a:pt x="3683805" y="2429282"/>
                  <a:pt x="3621657" y="2440938"/>
                </a:cubicBezTo>
                <a:cubicBezTo>
                  <a:pt x="3598351" y="2448708"/>
                  <a:pt x="3551740" y="2460364"/>
                  <a:pt x="3524550" y="2468134"/>
                </a:cubicBezTo>
                <a:cubicBezTo>
                  <a:pt x="3497360" y="2479790"/>
                  <a:pt x="3466286" y="2487560"/>
                  <a:pt x="3454634" y="2491445"/>
                </a:cubicBezTo>
                <a:cubicBezTo>
                  <a:pt x="3431328" y="2495330"/>
                  <a:pt x="3404138" y="2506986"/>
                  <a:pt x="3392485" y="2510871"/>
                </a:cubicBezTo>
                <a:cubicBezTo>
                  <a:pt x="3384717" y="2510871"/>
                  <a:pt x="3373064" y="2514756"/>
                  <a:pt x="3365296" y="2518642"/>
                </a:cubicBezTo>
                <a:cubicBezTo>
                  <a:pt x="3357527" y="2518642"/>
                  <a:pt x="3349758" y="2522527"/>
                  <a:pt x="3345874" y="2526412"/>
                </a:cubicBezTo>
                <a:cubicBezTo>
                  <a:pt x="3338106" y="2530297"/>
                  <a:pt x="3334221" y="2530297"/>
                  <a:pt x="3330337" y="2526412"/>
                </a:cubicBezTo>
                <a:cubicBezTo>
                  <a:pt x="3318684" y="2522527"/>
                  <a:pt x="3318684" y="2522527"/>
                  <a:pt x="3310916" y="2530297"/>
                </a:cubicBezTo>
                <a:cubicBezTo>
                  <a:pt x="3307032" y="2534182"/>
                  <a:pt x="3303147" y="2538068"/>
                  <a:pt x="3303147" y="2534182"/>
                </a:cubicBezTo>
                <a:cubicBezTo>
                  <a:pt x="3299263" y="2534182"/>
                  <a:pt x="3295379" y="2534182"/>
                  <a:pt x="3291495" y="2538068"/>
                </a:cubicBezTo>
                <a:cubicBezTo>
                  <a:pt x="3291495" y="2541953"/>
                  <a:pt x="3275957" y="2545838"/>
                  <a:pt x="3256536" y="2553608"/>
                </a:cubicBezTo>
                <a:cubicBezTo>
                  <a:pt x="3240999" y="2557494"/>
                  <a:pt x="3217693" y="2565264"/>
                  <a:pt x="3202156" y="2569149"/>
                </a:cubicBezTo>
                <a:cubicBezTo>
                  <a:pt x="3174967" y="2580805"/>
                  <a:pt x="3132239" y="2592460"/>
                  <a:pt x="3101165" y="2600231"/>
                </a:cubicBezTo>
                <a:cubicBezTo>
                  <a:pt x="3093397" y="2604116"/>
                  <a:pt x="3081744" y="2608001"/>
                  <a:pt x="3081744" y="2611886"/>
                </a:cubicBezTo>
                <a:cubicBezTo>
                  <a:pt x="3081744" y="2611886"/>
                  <a:pt x="3073976" y="2615772"/>
                  <a:pt x="3070091" y="2615772"/>
                </a:cubicBezTo>
                <a:cubicBezTo>
                  <a:pt x="3066207" y="2615772"/>
                  <a:pt x="3050670" y="2623542"/>
                  <a:pt x="3035133" y="2627427"/>
                </a:cubicBezTo>
                <a:cubicBezTo>
                  <a:pt x="3007943" y="2639083"/>
                  <a:pt x="2996290" y="2642968"/>
                  <a:pt x="2965216" y="2650738"/>
                </a:cubicBezTo>
                <a:cubicBezTo>
                  <a:pt x="2949679" y="2654623"/>
                  <a:pt x="2941911" y="2658509"/>
                  <a:pt x="2938027" y="2662394"/>
                </a:cubicBezTo>
                <a:cubicBezTo>
                  <a:pt x="2938027" y="2666279"/>
                  <a:pt x="2934142" y="2666279"/>
                  <a:pt x="2934142" y="2666279"/>
                </a:cubicBezTo>
                <a:cubicBezTo>
                  <a:pt x="2930258" y="2662394"/>
                  <a:pt x="2899184" y="2670164"/>
                  <a:pt x="2891415" y="2677935"/>
                </a:cubicBezTo>
                <a:cubicBezTo>
                  <a:pt x="2887531" y="2681820"/>
                  <a:pt x="2837036" y="2697361"/>
                  <a:pt x="2825383" y="2701246"/>
                </a:cubicBezTo>
                <a:cubicBezTo>
                  <a:pt x="2821499" y="2701246"/>
                  <a:pt x="2809846" y="2705131"/>
                  <a:pt x="2805962" y="2709016"/>
                </a:cubicBezTo>
                <a:cubicBezTo>
                  <a:pt x="2798193" y="2712901"/>
                  <a:pt x="2786540" y="2716787"/>
                  <a:pt x="2778771" y="2720672"/>
                </a:cubicBezTo>
                <a:cubicBezTo>
                  <a:pt x="2774887" y="2720672"/>
                  <a:pt x="2763234" y="2724557"/>
                  <a:pt x="2755466" y="2728442"/>
                </a:cubicBezTo>
                <a:cubicBezTo>
                  <a:pt x="2743813" y="2736213"/>
                  <a:pt x="2736045" y="2740098"/>
                  <a:pt x="2701086" y="2755639"/>
                </a:cubicBezTo>
                <a:cubicBezTo>
                  <a:pt x="2693318" y="2759524"/>
                  <a:pt x="2677781" y="2763409"/>
                  <a:pt x="2666128" y="2767294"/>
                </a:cubicBezTo>
                <a:cubicBezTo>
                  <a:pt x="2654475" y="2771179"/>
                  <a:pt x="2642823" y="2775065"/>
                  <a:pt x="2638938" y="2775065"/>
                </a:cubicBezTo>
                <a:cubicBezTo>
                  <a:pt x="2635054" y="2778950"/>
                  <a:pt x="2619517" y="2786720"/>
                  <a:pt x="2603980" y="2790605"/>
                </a:cubicBezTo>
                <a:cubicBezTo>
                  <a:pt x="2592327" y="2794491"/>
                  <a:pt x="2565137" y="2806146"/>
                  <a:pt x="2549600" y="2813917"/>
                </a:cubicBezTo>
                <a:cubicBezTo>
                  <a:pt x="2534063" y="2817802"/>
                  <a:pt x="2518526" y="2825572"/>
                  <a:pt x="2514642" y="2825572"/>
                </a:cubicBezTo>
                <a:cubicBezTo>
                  <a:pt x="2506873" y="2825572"/>
                  <a:pt x="2499105" y="2833343"/>
                  <a:pt x="2487452" y="2837228"/>
                </a:cubicBezTo>
                <a:cubicBezTo>
                  <a:pt x="2479683" y="2841113"/>
                  <a:pt x="2468030" y="2844998"/>
                  <a:pt x="2464146" y="2844998"/>
                </a:cubicBezTo>
                <a:cubicBezTo>
                  <a:pt x="2460262" y="2844998"/>
                  <a:pt x="2452494" y="2848883"/>
                  <a:pt x="2448609" y="2852769"/>
                </a:cubicBezTo>
                <a:cubicBezTo>
                  <a:pt x="2440841" y="2860539"/>
                  <a:pt x="2409766" y="2872195"/>
                  <a:pt x="2398114" y="2876080"/>
                </a:cubicBezTo>
                <a:cubicBezTo>
                  <a:pt x="2390345" y="2876080"/>
                  <a:pt x="2390345" y="2876080"/>
                  <a:pt x="2401998" y="2879965"/>
                </a:cubicBezTo>
                <a:cubicBezTo>
                  <a:pt x="2409766" y="2879965"/>
                  <a:pt x="2417535" y="2876080"/>
                  <a:pt x="2425304" y="2872195"/>
                </a:cubicBezTo>
                <a:cubicBezTo>
                  <a:pt x="2444725" y="2860539"/>
                  <a:pt x="2452494" y="2860539"/>
                  <a:pt x="2468030" y="2852769"/>
                </a:cubicBezTo>
                <a:cubicBezTo>
                  <a:pt x="2475799" y="2848883"/>
                  <a:pt x="2495220" y="2841113"/>
                  <a:pt x="2506873" y="2837228"/>
                </a:cubicBezTo>
                <a:cubicBezTo>
                  <a:pt x="2549600" y="2821687"/>
                  <a:pt x="2565137" y="2813917"/>
                  <a:pt x="2572906" y="2813917"/>
                </a:cubicBezTo>
                <a:cubicBezTo>
                  <a:pt x="2580674" y="2810031"/>
                  <a:pt x="2584558" y="2806146"/>
                  <a:pt x="2588443" y="2806146"/>
                </a:cubicBezTo>
                <a:cubicBezTo>
                  <a:pt x="2592327" y="2802261"/>
                  <a:pt x="2642823" y="2786720"/>
                  <a:pt x="2654475" y="2782835"/>
                </a:cubicBezTo>
                <a:cubicBezTo>
                  <a:pt x="2666128" y="2778950"/>
                  <a:pt x="2720508" y="2759524"/>
                  <a:pt x="2736045" y="2751753"/>
                </a:cubicBezTo>
                <a:cubicBezTo>
                  <a:pt x="2743813" y="2747868"/>
                  <a:pt x="2755466" y="2743983"/>
                  <a:pt x="2763234" y="2743983"/>
                </a:cubicBezTo>
                <a:cubicBezTo>
                  <a:pt x="2767119" y="2740098"/>
                  <a:pt x="2778771" y="2736213"/>
                  <a:pt x="2786540" y="2732327"/>
                </a:cubicBezTo>
                <a:cubicBezTo>
                  <a:pt x="2798193" y="2728442"/>
                  <a:pt x="2805962" y="2724557"/>
                  <a:pt x="2825383" y="2716787"/>
                </a:cubicBezTo>
                <a:cubicBezTo>
                  <a:pt x="2833151" y="2716787"/>
                  <a:pt x="2875878" y="2701246"/>
                  <a:pt x="2899184" y="2693475"/>
                </a:cubicBezTo>
                <a:cubicBezTo>
                  <a:pt x="2918605" y="2689590"/>
                  <a:pt x="2945795" y="2677935"/>
                  <a:pt x="2957448" y="2677935"/>
                </a:cubicBezTo>
                <a:cubicBezTo>
                  <a:pt x="2961332" y="2674049"/>
                  <a:pt x="2984637" y="2666279"/>
                  <a:pt x="3004059" y="2662394"/>
                </a:cubicBezTo>
                <a:cubicBezTo>
                  <a:pt x="3027365" y="2654623"/>
                  <a:pt x="3054554" y="2646853"/>
                  <a:pt x="3062323" y="2642968"/>
                </a:cubicBezTo>
                <a:cubicBezTo>
                  <a:pt x="3077860" y="2635197"/>
                  <a:pt x="3089513" y="2631312"/>
                  <a:pt x="3120587" y="2623542"/>
                </a:cubicBezTo>
                <a:cubicBezTo>
                  <a:pt x="3124471" y="2623542"/>
                  <a:pt x="3132239" y="2619657"/>
                  <a:pt x="3136124" y="2615772"/>
                </a:cubicBezTo>
                <a:cubicBezTo>
                  <a:pt x="3147777" y="2608001"/>
                  <a:pt x="3163314" y="2604116"/>
                  <a:pt x="3167198" y="2608001"/>
                </a:cubicBezTo>
                <a:cubicBezTo>
                  <a:pt x="3167198" y="2608001"/>
                  <a:pt x="3163314" y="2611886"/>
                  <a:pt x="3159429" y="2611886"/>
                </a:cubicBezTo>
                <a:cubicBezTo>
                  <a:pt x="3151661" y="2611886"/>
                  <a:pt x="3151661" y="2611886"/>
                  <a:pt x="3155545" y="2615772"/>
                </a:cubicBezTo>
                <a:cubicBezTo>
                  <a:pt x="3155545" y="2615772"/>
                  <a:pt x="3167198" y="2611886"/>
                  <a:pt x="3174967" y="2611886"/>
                </a:cubicBezTo>
                <a:cubicBezTo>
                  <a:pt x="3186619" y="2608001"/>
                  <a:pt x="3202156" y="2604116"/>
                  <a:pt x="3213809" y="2600231"/>
                </a:cubicBezTo>
                <a:cubicBezTo>
                  <a:pt x="3225462" y="2596346"/>
                  <a:pt x="3233231" y="2592460"/>
                  <a:pt x="3237115" y="2592460"/>
                </a:cubicBezTo>
                <a:cubicBezTo>
                  <a:pt x="3237115" y="2588575"/>
                  <a:pt x="3248768" y="2584690"/>
                  <a:pt x="3264305" y="2584690"/>
                </a:cubicBezTo>
                <a:cubicBezTo>
                  <a:pt x="3283726" y="2580805"/>
                  <a:pt x="3307032" y="2576920"/>
                  <a:pt x="3396370" y="2549723"/>
                </a:cubicBezTo>
                <a:cubicBezTo>
                  <a:pt x="3435212" y="2538068"/>
                  <a:pt x="3450749" y="2534182"/>
                  <a:pt x="3501245" y="2522527"/>
                </a:cubicBezTo>
                <a:cubicBezTo>
                  <a:pt x="3520666" y="2518642"/>
                  <a:pt x="3551740" y="2510871"/>
                  <a:pt x="3571161" y="2503101"/>
                </a:cubicBezTo>
                <a:cubicBezTo>
                  <a:pt x="3586699" y="2499216"/>
                  <a:pt x="3606120" y="2495330"/>
                  <a:pt x="3606120" y="2495330"/>
                </a:cubicBezTo>
                <a:cubicBezTo>
                  <a:pt x="3606120" y="2495330"/>
                  <a:pt x="3613888" y="2491445"/>
                  <a:pt x="3617773" y="2491445"/>
                </a:cubicBezTo>
                <a:cubicBezTo>
                  <a:pt x="3625541" y="2491445"/>
                  <a:pt x="3629425" y="2487560"/>
                  <a:pt x="3621657" y="2487560"/>
                </a:cubicBezTo>
                <a:cubicBezTo>
                  <a:pt x="3617773" y="2487560"/>
                  <a:pt x="3617773" y="2487560"/>
                  <a:pt x="3621657" y="2483675"/>
                </a:cubicBezTo>
                <a:cubicBezTo>
                  <a:pt x="3625541" y="2483675"/>
                  <a:pt x="3633310" y="2479790"/>
                  <a:pt x="3644962" y="2475904"/>
                </a:cubicBezTo>
                <a:cubicBezTo>
                  <a:pt x="3652731" y="2472019"/>
                  <a:pt x="3664384" y="2468134"/>
                  <a:pt x="3668268" y="2468134"/>
                </a:cubicBezTo>
                <a:cubicBezTo>
                  <a:pt x="3676037" y="2464249"/>
                  <a:pt x="3691574" y="2460364"/>
                  <a:pt x="3707111" y="2456478"/>
                </a:cubicBezTo>
                <a:cubicBezTo>
                  <a:pt x="3722648" y="2452593"/>
                  <a:pt x="3734301" y="2448708"/>
                  <a:pt x="3730416" y="2448708"/>
                </a:cubicBezTo>
                <a:cubicBezTo>
                  <a:pt x="3730416" y="2444823"/>
                  <a:pt x="3730416" y="2444823"/>
                  <a:pt x="3734301" y="2440938"/>
                </a:cubicBezTo>
                <a:cubicBezTo>
                  <a:pt x="3738185" y="2440938"/>
                  <a:pt x="3742069" y="2440938"/>
                  <a:pt x="3742069" y="2440938"/>
                </a:cubicBezTo>
                <a:cubicBezTo>
                  <a:pt x="3745953" y="2444823"/>
                  <a:pt x="3753722" y="2444823"/>
                  <a:pt x="3777027" y="2437052"/>
                </a:cubicBezTo>
                <a:cubicBezTo>
                  <a:pt x="3804217" y="2429282"/>
                  <a:pt x="3804217" y="2429282"/>
                  <a:pt x="3800333" y="2437052"/>
                </a:cubicBezTo>
                <a:cubicBezTo>
                  <a:pt x="3792564" y="2440938"/>
                  <a:pt x="3780912" y="2444823"/>
                  <a:pt x="3742069" y="2456478"/>
                </a:cubicBezTo>
                <a:cubicBezTo>
                  <a:pt x="3726532" y="2460364"/>
                  <a:pt x="3718763" y="2464249"/>
                  <a:pt x="3714879" y="2464249"/>
                </a:cubicBezTo>
                <a:cubicBezTo>
                  <a:pt x="3714879" y="2468134"/>
                  <a:pt x="3784796" y="2452593"/>
                  <a:pt x="3796449" y="2444823"/>
                </a:cubicBezTo>
                <a:cubicBezTo>
                  <a:pt x="3800333" y="2444823"/>
                  <a:pt x="3823639" y="2437052"/>
                  <a:pt x="3846944" y="2433167"/>
                </a:cubicBezTo>
                <a:cubicBezTo>
                  <a:pt x="3866365" y="2429282"/>
                  <a:pt x="3885787" y="2421512"/>
                  <a:pt x="3889671" y="2421512"/>
                </a:cubicBezTo>
                <a:cubicBezTo>
                  <a:pt x="3893555" y="2417626"/>
                  <a:pt x="3897440" y="2417626"/>
                  <a:pt x="3905208" y="2417626"/>
                </a:cubicBezTo>
                <a:cubicBezTo>
                  <a:pt x="3916861" y="2421512"/>
                  <a:pt x="3916861" y="2421512"/>
                  <a:pt x="3920745" y="2417626"/>
                </a:cubicBezTo>
                <a:cubicBezTo>
                  <a:pt x="3924629" y="2413741"/>
                  <a:pt x="3924629" y="2413741"/>
                  <a:pt x="3928514" y="2417626"/>
                </a:cubicBezTo>
                <a:cubicBezTo>
                  <a:pt x="3932398" y="2421512"/>
                  <a:pt x="3940166" y="2417626"/>
                  <a:pt x="3963472" y="2413741"/>
                </a:cubicBezTo>
                <a:cubicBezTo>
                  <a:pt x="3979009" y="2409856"/>
                  <a:pt x="3994546" y="2405971"/>
                  <a:pt x="3998430" y="2405971"/>
                </a:cubicBezTo>
                <a:cubicBezTo>
                  <a:pt x="4025620" y="2402086"/>
                  <a:pt x="4064463" y="2390430"/>
                  <a:pt x="4080000" y="2386545"/>
                </a:cubicBezTo>
                <a:cubicBezTo>
                  <a:pt x="4080000" y="2386545"/>
                  <a:pt x="4080000" y="2386545"/>
                  <a:pt x="4099421" y="2382660"/>
                </a:cubicBezTo>
                <a:cubicBezTo>
                  <a:pt x="4099421" y="2382660"/>
                  <a:pt x="4099421" y="2382660"/>
                  <a:pt x="4076116" y="2386545"/>
                </a:cubicBezTo>
                <a:cubicBezTo>
                  <a:pt x="4056694" y="2386545"/>
                  <a:pt x="4048926" y="2390430"/>
                  <a:pt x="4048926" y="2386545"/>
                </a:cubicBezTo>
                <a:cubicBezTo>
                  <a:pt x="4052810" y="2378774"/>
                  <a:pt x="4064463" y="2374889"/>
                  <a:pt x="4099421" y="2371004"/>
                </a:cubicBezTo>
                <a:cubicBezTo>
                  <a:pt x="4118843" y="2367119"/>
                  <a:pt x="4138264" y="2363234"/>
                  <a:pt x="4142148" y="2363234"/>
                </a:cubicBezTo>
                <a:cubicBezTo>
                  <a:pt x="4149917" y="2363234"/>
                  <a:pt x="4161570" y="2367119"/>
                  <a:pt x="4153801" y="2371004"/>
                </a:cubicBezTo>
                <a:cubicBezTo>
                  <a:pt x="4149917" y="2371004"/>
                  <a:pt x="4153801" y="2371004"/>
                  <a:pt x="4157685" y="2371004"/>
                </a:cubicBezTo>
                <a:cubicBezTo>
                  <a:pt x="4161570" y="2374889"/>
                  <a:pt x="4188759" y="2371004"/>
                  <a:pt x="4243139" y="2359348"/>
                </a:cubicBezTo>
                <a:cubicBezTo>
                  <a:pt x="4285866" y="2347693"/>
                  <a:pt x="4351899" y="2336037"/>
                  <a:pt x="4386857" y="2332152"/>
                </a:cubicBezTo>
                <a:cubicBezTo>
                  <a:pt x="4437352" y="2324382"/>
                  <a:pt x="4452889" y="2320496"/>
                  <a:pt x="4452889" y="2316611"/>
                </a:cubicBezTo>
                <a:cubicBezTo>
                  <a:pt x="4452889" y="2316611"/>
                  <a:pt x="4456774" y="2312726"/>
                  <a:pt x="4460658" y="2312726"/>
                </a:cubicBezTo>
                <a:cubicBezTo>
                  <a:pt x="4464542" y="2312726"/>
                  <a:pt x="4480079" y="2308841"/>
                  <a:pt x="4499501" y="2304956"/>
                </a:cubicBezTo>
                <a:cubicBezTo>
                  <a:pt x="4526690" y="2301070"/>
                  <a:pt x="4534459" y="2301070"/>
                  <a:pt x="4538343" y="2304956"/>
                </a:cubicBezTo>
                <a:cubicBezTo>
                  <a:pt x="4546112" y="2308841"/>
                  <a:pt x="4549996" y="2308841"/>
                  <a:pt x="4577186" y="2304956"/>
                </a:cubicBezTo>
                <a:cubicBezTo>
                  <a:pt x="4592723" y="2301070"/>
                  <a:pt x="4612144" y="2297185"/>
                  <a:pt x="4616028" y="2297185"/>
                </a:cubicBezTo>
                <a:cubicBezTo>
                  <a:pt x="4619913" y="2297185"/>
                  <a:pt x="4639334" y="2293300"/>
                  <a:pt x="4658755" y="2293300"/>
                </a:cubicBezTo>
                <a:cubicBezTo>
                  <a:pt x="4709251" y="2285530"/>
                  <a:pt x="4751978" y="2277759"/>
                  <a:pt x="4763630" y="2277759"/>
                </a:cubicBezTo>
                <a:cubicBezTo>
                  <a:pt x="4767515" y="2281644"/>
                  <a:pt x="4786936" y="2277759"/>
                  <a:pt x="4806357" y="2273874"/>
                </a:cubicBezTo>
                <a:cubicBezTo>
                  <a:pt x="4821894" y="2269989"/>
                  <a:pt x="4841316" y="2269989"/>
                  <a:pt x="4841316" y="2269989"/>
                </a:cubicBezTo>
                <a:cubicBezTo>
                  <a:pt x="4841316" y="2269989"/>
                  <a:pt x="4856853" y="2269989"/>
                  <a:pt x="4876274" y="2266104"/>
                </a:cubicBezTo>
                <a:cubicBezTo>
                  <a:pt x="4891811" y="2262218"/>
                  <a:pt x="4907348" y="2262218"/>
                  <a:pt x="4915117" y="2262218"/>
                </a:cubicBezTo>
                <a:cubicBezTo>
                  <a:pt x="4922885" y="2262218"/>
                  <a:pt x="4942307" y="2262218"/>
                  <a:pt x="4988918" y="2258333"/>
                </a:cubicBezTo>
                <a:cubicBezTo>
                  <a:pt x="5004455" y="2254448"/>
                  <a:pt x="5019992" y="2254448"/>
                  <a:pt x="5031645" y="2254448"/>
                </a:cubicBezTo>
                <a:cubicBezTo>
                  <a:pt x="5039413" y="2254448"/>
                  <a:pt x="5054950" y="2250563"/>
                  <a:pt x="5070487" y="2250563"/>
                </a:cubicBezTo>
                <a:cubicBezTo>
                  <a:pt x="5089909" y="2246678"/>
                  <a:pt x="5093793" y="2246678"/>
                  <a:pt x="5097677" y="2250563"/>
                </a:cubicBezTo>
                <a:cubicBezTo>
                  <a:pt x="5105446" y="2258333"/>
                  <a:pt x="5105446" y="2258333"/>
                  <a:pt x="5109330" y="2254448"/>
                </a:cubicBezTo>
                <a:cubicBezTo>
                  <a:pt x="5109330" y="2246678"/>
                  <a:pt x="5113214" y="2246678"/>
                  <a:pt x="5136520" y="2242793"/>
                </a:cubicBezTo>
                <a:cubicBezTo>
                  <a:pt x="5152057" y="2238907"/>
                  <a:pt x="5163710" y="2238907"/>
                  <a:pt x="5167594" y="2238907"/>
                </a:cubicBezTo>
                <a:cubicBezTo>
                  <a:pt x="5167594" y="2238907"/>
                  <a:pt x="5171478" y="2238907"/>
                  <a:pt x="5175362" y="2238907"/>
                </a:cubicBezTo>
                <a:cubicBezTo>
                  <a:pt x="5179247" y="2235022"/>
                  <a:pt x="5179247" y="2235022"/>
                  <a:pt x="5175362" y="2231137"/>
                </a:cubicBezTo>
                <a:cubicBezTo>
                  <a:pt x="5171478" y="2231137"/>
                  <a:pt x="5167594" y="2227252"/>
                  <a:pt x="5171478" y="2223367"/>
                </a:cubicBezTo>
                <a:cubicBezTo>
                  <a:pt x="5171478" y="2215596"/>
                  <a:pt x="5187015" y="2219481"/>
                  <a:pt x="5187015" y="2227252"/>
                </a:cubicBezTo>
                <a:cubicBezTo>
                  <a:pt x="5187015" y="2235022"/>
                  <a:pt x="5187015" y="2235022"/>
                  <a:pt x="5202552" y="2235022"/>
                </a:cubicBezTo>
                <a:cubicBezTo>
                  <a:pt x="5210321" y="2235022"/>
                  <a:pt x="5218089" y="2235022"/>
                  <a:pt x="5225858" y="2235022"/>
                </a:cubicBezTo>
                <a:cubicBezTo>
                  <a:pt x="5241395" y="2235022"/>
                  <a:pt x="5253048" y="2246678"/>
                  <a:pt x="5241395" y="2250563"/>
                </a:cubicBezTo>
                <a:cubicBezTo>
                  <a:pt x="5237511" y="2250563"/>
                  <a:pt x="5233626" y="2250563"/>
                  <a:pt x="5237511" y="2254448"/>
                </a:cubicBezTo>
                <a:cubicBezTo>
                  <a:pt x="5237511" y="2254448"/>
                  <a:pt x="5210321" y="2266104"/>
                  <a:pt x="5202552" y="2266104"/>
                </a:cubicBezTo>
                <a:cubicBezTo>
                  <a:pt x="5198668" y="2266104"/>
                  <a:pt x="5198668" y="2266104"/>
                  <a:pt x="5198668" y="2269989"/>
                </a:cubicBezTo>
                <a:cubicBezTo>
                  <a:pt x="5198668" y="2273874"/>
                  <a:pt x="5241395" y="2297185"/>
                  <a:pt x="5245279" y="2297185"/>
                </a:cubicBezTo>
                <a:cubicBezTo>
                  <a:pt x="5249163" y="2297185"/>
                  <a:pt x="5253048" y="2297185"/>
                  <a:pt x="5253048" y="2301070"/>
                </a:cubicBezTo>
                <a:cubicBezTo>
                  <a:pt x="5256932" y="2304956"/>
                  <a:pt x="5295775" y="2308841"/>
                  <a:pt x="5299659" y="2304956"/>
                </a:cubicBezTo>
                <a:cubicBezTo>
                  <a:pt x="5303543" y="2301070"/>
                  <a:pt x="5311312" y="2301070"/>
                  <a:pt x="5319080" y="2301070"/>
                </a:cubicBezTo>
                <a:cubicBezTo>
                  <a:pt x="5330733" y="2301070"/>
                  <a:pt x="5346270" y="2301070"/>
                  <a:pt x="5361807" y="2301070"/>
                </a:cubicBezTo>
                <a:cubicBezTo>
                  <a:pt x="5377344" y="2301070"/>
                  <a:pt x="5388997" y="2301070"/>
                  <a:pt x="5396765" y="2304956"/>
                </a:cubicBezTo>
                <a:cubicBezTo>
                  <a:pt x="5412302" y="2312726"/>
                  <a:pt x="5420071" y="2312726"/>
                  <a:pt x="5427840" y="2304956"/>
                </a:cubicBezTo>
                <a:cubicBezTo>
                  <a:pt x="5431724" y="2304956"/>
                  <a:pt x="5443377" y="2301070"/>
                  <a:pt x="5470566" y="2301070"/>
                </a:cubicBezTo>
                <a:cubicBezTo>
                  <a:pt x="5493872" y="2301070"/>
                  <a:pt x="5513293" y="2304956"/>
                  <a:pt x="5513293" y="2304956"/>
                </a:cubicBezTo>
                <a:cubicBezTo>
                  <a:pt x="5517178" y="2304956"/>
                  <a:pt x="5524946" y="2304956"/>
                  <a:pt x="5532715" y="2304956"/>
                </a:cubicBezTo>
                <a:cubicBezTo>
                  <a:pt x="5540483" y="2304956"/>
                  <a:pt x="5552136" y="2308841"/>
                  <a:pt x="5559904" y="2308841"/>
                </a:cubicBezTo>
                <a:cubicBezTo>
                  <a:pt x="5575442" y="2316611"/>
                  <a:pt x="5579326" y="2316611"/>
                  <a:pt x="5657011" y="2312726"/>
                </a:cubicBezTo>
                <a:cubicBezTo>
                  <a:pt x="5680317" y="2312726"/>
                  <a:pt x="5703622" y="2308841"/>
                  <a:pt x="5703622" y="2304956"/>
                </a:cubicBezTo>
                <a:cubicBezTo>
                  <a:pt x="5707506" y="2297185"/>
                  <a:pt x="5715275" y="2293300"/>
                  <a:pt x="5719159" y="2297185"/>
                </a:cubicBezTo>
                <a:cubicBezTo>
                  <a:pt x="5730812" y="2308841"/>
                  <a:pt x="5730812" y="2308841"/>
                  <a:pt x="5746349" y="2304956"/>
                </a:cubicBezTo>
                <a:cubicBezTo>
                  <a:pt x="5773539" y="2297185"/>
                  <a:pt x="5831803" y="2285530"/>
                  <a:pt x="5858993" y="2285530"/>
                </a:cubicBezTo>
                <a:cubicBezTo>
                  <a:pt x="5874530" y="2289415"/>
                  <a:pt x="5897835" y="2285530"/>
                  <a:pt x="5905604" y="2285530"/>
                </a:cubicBezTo>
                <a:cubicBezTo>
                  <a:pt x="5921141" y="2285530"/>
                  <a:pt x="5925025" y="2285530"/>
                  <a:pt x="5932794" y="2293300"/>
                </a:cubicBezTo>
                <a:cubicBezTo>
                  <a:pt x="5932794" y="2293300"/>
                  <a:pt x="5932794" y="2293300"/>
                  <a:pt x="5940562" y="2301070"/>
                </a:cubicBezTo>
                <a:cubicBezTo>
                  <a:pt x="5940562" y="2301070"/>
                  <a:pt x="5940562" y="2301070"/>
                  <a:pt x="5936678" y="2308841"/>
                </a:cubicBezTo>
                <a:cubicBezTo>
                  <a:pt x="5932794" y="2312726"/>
                  <a:pt x="5928909" y="2312726"/>
                  <a:pt x="5921141" y="2312726"/>
                </a:cubicBezTo>
                <a:cubicBezTo>
                  <a:pt x="5913372" y="2312726"/>
                  <a:pt x="5901720" y="2316611"/>
                  <a:pt x="5893951" y="2316611"/>
                </a:cubicBezTo>
                <a:cubicBezTo>
                  <a:pt x="5878414" y="2320496"/>
                  <a:pt x="5874530" y="2320496"/>
                  <a:pt x="5870646" y="2316611"/>
                </a:cubicBezTo>
                <a:cubicBezTo>
                  <a:pt x="5862877" y="2312726"/>
                  <a:pt x="5855108" y="2316611"/>
                  <a:pt x="5847340" y="2324382"/>
                </a:cubicBezTo>
                <a:cubicBezTo>
                  <a:pt x="5839571" y="2328267"/>
                  <a:pt x="5839571" y="2328267"/>
                  <a:pt x="5831803" y="2328267"/>
                </a:cubicBezTo>
                <a:cubicBezTo>
                  <a:pt x="5824034" y="2324382"/>
                  <a:pt x="5816266" y="2324382"/>
                  <a:pt x="5800729" y="2328267"/>
                </a:cubicBezTo>
                <a:cubicBezTo>
                  <a:pt x="5785192" y="2332152"/>
                  <a:pt x="5773539" y="2332152"/>
                  <a:pt x="5769655" y="2332152"/>
                </a:cubicBezTo>
                <a:cubicBezTo>
                  <a:pt x="5765770" y="2332152"/>
                  <a:pt x="5750233" y="2332152"/>
                  <a:pt x="5730812" y="2336037"/>
                </a:cubicBezTo>
                <a:cubicBezTo>
                  <a:pt x="5703622" y="2343808"/>
                  <a:pt x="5699738" y="2343808"/>
                  <a:pt x="5695854" y="2347693"/>
                </a:cubicBezTo>
                <a:cubicBezTo>
                  <a:pt x="5695854" y="2351578"/>
                  <a:pt x="5691969" y="2355463"/>
                  <a:pt x="5691969" y="2355463"/>
                </a:cubicBezTo>
                <a:cubicBezTo>
                  <a:pt x="5688085" y="2355463"/>
                  <a:pt x="5684201" y="2359348"/>
                  <a:pt x="5684201" y="2359348"/>
                </a:cubicBezTo>
                <a:cubicBezTo>
                  <a:pt x="5680317" y="2359348"/>
                  <a:pt x="5684201" y="2359348"/>
                  <a:pt x="5688085" y="2363234"/>
                </a:cubicBezTo>
                <a:cubicBezTo>
                  <a:pt x="5695854" y="2363234"/>
                  <a:pt x="5699738" y="2363234"/>
                  <a:pt x="5703622" y="2367119"/>
                </a:cubicBezTo>
                <a:cubicBezTo>
                  <a:pt x="5703622" y="2371004"/>
                  <a:pt x="5688085" y="2374889"/>
                  <a:pt x="5676432" y="2371004"/>
                </a:cubicBezTo>
                <a:cubicBezTo>
                  <a:pt x="5668664" y="2367119"/>
                  <a:pt x="5668664" y="2367119"/>
                  <a:pt x="5672548" y="2363234"/>
                </a:cubicBezTo>
                <a:cubicBezTo>
                  <a:pt x="5676432" y="2363234"/>
                  <a:pt x="5676432" y="2359348"/>
                  <a:pt x="5672548" y="2359348"/>
                </a:cubicBezTo>
                <a:cubicBezTo>
                  <a:pt x="5668664" y="2355463"/>
                  <a:pt x="5660895" y="2363234"/>
                  <a:pt x="5664780" y="2367119"/>
                </a:cubicBezTo>
                <a:cubicBezTo>
                  <a:pt x="5668664" y="2374889"/>
                  <a:pt x="5602631" y="2378774"/>
                  <a:pt x="5590979" y="2371004"/>
                </a:cubicBezTo>
                <a:cubicBezTo>
                  <a:pt x="5583210" y="2371004"/>
                  <a:pt x="5579326" y="2371004"/>
                  <a:pt x="5571557" y="2374889"/>
                </a:cubicBezTo>
                <a:cubicBezTo>
                  <a:pt x="5563789" y="2378774"/>
                  <a:pt x="5556020" y="2378774"/>
                  <a:pt x="5552136" y="2378774"/>
                </a:cubicBezTo>
                <a:cubicBezTo>
                  <a:pt x="5544367" y="2374889"/>
                  <a:pt x="5505525" y="2374889"/>
                  <a:pt x="5486103" y="2374889"/>
                </a:cubicBezTo>
                <a:cubicBezTo>
                  <a:pt x="5478335" y="2378774"/>
                  <a:pt x="5466682" y="2378774"/>
                  <a:pt x="5462798" y="2378774"/>
                </a:cubicBezTo>
                <a:cubicBezTo>
                  <a:pt x="5439492" y="2374889"/>
                  <a:pt x="5396765" y="2382660"/>
                  <a:pt x="5392881" y="2386545"/>
                </a:cubicBezTo>
                <a:cubicBezTo>
                  <a:pt x="5392881" y="2390430"/>
                  <a:pt x="5388997" y="2390430"/>
                  <a:pt x="5385113" y="2390430"/>
                </a:cubicBezTo>
                <a:cubicBezTo>
                  <a:pt x="5381228" y="2390430"/>
                  <a:pt x="5381228" y="2394315"/>
                  <a:pt x="5381228" y="2398200"/>
                </a:cubicBezTo>
                <a:cubicBezTo>
                  <a:pt x="5381228" y="2398200"/>
                  <a:pt x="5373460" y="2402086"/>
                  <a:pt x="5361807" y="2402086"/>
                </a:cubicBezTo>
                <a:cubicBezTo>
                  <a:pt x="5354039" y="2405971"/>
                  <a:pt x="5346270" y="2405971"/>
                  <a:pt x="5346270" y="2409856"/>
                </a:cubicBezTo>
                <a:cubicBezTo>
                  <a:pt x="5346270" y="2409856"/>
                  <a:pt x="5354039" y="2413741"/>
                  <a:pt x="5361807" y="2413741"/>
                </a:cubicBezTo>
                <a:cubicBezTo>
                  <a:pt x="5377344" y="2413741"/>
                  <a:pt x="5381228" y="2417626"/>
                  <a:pt x="5381228" y="2421512"/>
                </a:cubicBezTo>
                <a:cubicBezTo>
                  <a:pt x="5385113" y="2429282"/>
                  <a:pt x="5400650" y="2433167"/>
                  <a:pt x="5404534" y="2425397"/>
                </a:cubicBezTo>
                <a:cubicBezTo>
                  <a:pt x="5404534" y="2421512"/>
                  <a:pt x="5439492" y="2413741"/>
                  <a:pt x="5443377" y="2417626"/>
                </a:cubicBezTo>
                <a:cubicBezTo>
                  <a:pt x="5443377" y="2417626"/>
                  <a:pt x="5462798" y="2417626"/>
                  <a:pt x="5482219" y="2413741"/>
                </a:cubicBezTo>
                <a:cubicBezTo>
                  <a:pt x="5505525" y="2409856"/>
                  <a:pt x="5524946" y="2405971"/>
                  <a:pt x="5528830" y="2405971"/>
                </a:cubicBezTo>
                <a:cubicBezTo>
                  <a:pt x="5532715" y="2409856"/>
                  <a:pt x="5532715" y="2409856"/>
                  <a:pt x="5536599" y="2405971"/>
                </a:cubicBezTo>
                <a:cubicBezTo>
                  <a:pt x="5536599" y="2405971"/>
                  <a:pt x="5544367" y="2405971"/>
                  <a:pt x="5556020" y="2405971"/>
                </a:cubicBezTo>
                <a:cubicBezTo>
                  <a:pt x="5567673" y="2405971"/>
                  <a:pt x="5594863" y="2402086"/>
                  <a:pt x="5610400" y="2398200"/>
                </a:cubicBezTo>
                <a:cubicBezTo>
                  <a:pt x="5629821" y="2394315"/>
                  <a:pt x="5653127" y="2394315"/>
                  <a:pt x="5664780" y="2390430"/>
                </a:cubicBezTo>
                <a:cubicBezTo>
                  <a:pt x="5676432" y="2390430"/>
                  <a:pt x="5688085" y="2390430"/>
                  <a:pt x="5691969" y="2390430"/>
                </a:cubicBezTo>
                <a:cubicBezTo>
                  <a:pt x="5695854" y="2386545"/>
                  <a:pt x="5742465" y="2386545"/>
                  <a:pt x="5765770" y="2386545"/>
                </a:cubicBezTo>
                <a:cubicBezTo>
                  <a:pt x="5773539" y="2386545"/>
                  <a:pt x="5792960" y="2386545"/>
                  <a:pt x="5808497" y="2382660"/>
                </a:cubicBezTo>
                <a:cubicBezTo>
                  <a:pt x="5851224" y="2378774"/>
                  <a:pt x="5901720" y="2378774"/>
                  <a:pt x="5921141" y="2382660"/>
                </a:cubicBezTo>
                <a:cubicBezTo>
                  <a:pt x="5925025" y="2382660"/>
                  <a:pt x="5936678" y="2382660"/>
                  <a:pt x="5944447" y="2382660"/>
                </a:cubicBezTo>
                <a:cubicBezTo>
                  <a:pt x="5948331" y="2382660"/>
                  <a:pt x="5967752" y="2378774"/>
                  <a:pt x="5979405" y="2378774"/>
                </a:cubicBezTo>
                <a:cubicBezTo>
                  <a:pt x="5994942" y="2378774"/>
                  <a:pt x="6018248" y="2378774"/>
                  <a:pt x="6029900" y="2378774"/>
                </a:cubicBezTo>
                <a:cubicBezTo>
                  <a:pt x="6045437" y="2378774"/>
                  <a:pt x="6064859" y="2378774"/>
                  <a:pt x="6072627" y="2382660"/>
                </a:cubicBezTo>
                <a:cubicBezTo>
                  <a:pt x="6084280" y="2382660"/>
                  <a:pt x="6092049" y="2382660"/>
                  <a:pt x="6095933" y="2382660"/>
                </a:cubicBezTo>
                <a:cubicBezTo>
                  <a:pt x="6103701" y="2378774"/>
                  <a:pt x="6123123" y="2382660"/>
                  <a:pt x="6123123" y="2390430"/>
                </a:cubicBezTo>
                <a:cubicBezTo>
                  <a:pt x="6123123" y="2390430"/>
                  <a:pt x="6134775" y="2390430"/>
                  <a:pt x="6146428" y="2386545"/>
                </a:cubicBezTo>
                <a:cubicBezTo>
                  <a:pt x="6165850" y="2382660"/>
                  <a:pt x="6169734" y="2382660"/>
                  <a:pt x="6181387" y="2386545"/>
                </a:cubicBezTo>
                <a:cubicBezTo>
                  <a:pt x="6189155" y="2394315"/>
                  <a:pt x="6193039" y="2394315"/>
                  <a:pt x="6200808" y="2390430"/>
                </a:cubicBezTo>
                <a:cubicBezTo>
                  <a:pt x="6224114" y="2378774"/>
                  <a:pt x="6255188" y="2382660"/>
                  <a:pt x="6255188" y="2390430"/>
                </a:cubicBezTo>
                <a:cubicBezTo>
                  <a:pt x="6259072" y="2398200"/>
                  <a:pt x="6255188" y="2398200"/>
                  <a:pt x="6243535" y="2398200"/>
                </a:cubicBezTo>
                <a:cubicBezTo>
                  <a:pt x="6239651" y="2402086"/>
                  <a:pt x="6231882" y="2402086"/>
                  <a:pt x="6227998" y="2402086"/>
                </a:cubicBezTo>
                <a:cubicBezTo>
                  <a:pt x="6224114" y="2398200"/>
                  <a:pt x="6212461" y="2402086"/>
                  <a:pt x="6204692" y="2402086"/>
                </a:cubicBezTo>
                <a:cubicBezTo>
                  <a:pt x="6185271" y="2405971"/>
                  <a:pt x="6169734" y="2402086"/>
                  <a:pt x="6161965" y="2398200"/>
                </a:cubicBezTo>
                <a:cubicBezTo>
                  <a:pt x="6154197" y="2394315"/>
                  <a:pt x="6150313" y="2394315"/>
                  <a:pt x="6138660" y="2398200"/>
                </a:cubicBezTo>
                <a:cubicBezTo>
                  <a:pt x="6134775" y="2402086"/>
                  <a:pt x="6123123" y="2405971"/>
                  <a:pt x="6119238" y="2405971"/>
                </a:cubicBezTo>
                <a:cubicBezTo>
                  <a:pt x="6099817" y="2402086"/>
                  <a:pt x="6064859" y="2402086"/>
                  <a:pt x="6057090" y="2405971"/>
                </a:cubicBezTo>
                <a:cubicBezTo>
                  <a:pt x="6049322" y="2405971"/>
                  <a:pt x="6029900" y="2405971"/>
                  <a:pt x="6006595" y="2405971"/>
                </a:cubicBezTo>
                <a:cubicBezTo>
                  <a:pt x="5948331" y="2405971"/>
                  <a:pt x="5909488" y="2405971"/>
                  <a:pt x="5890067" y="2409856"/>
                </a:cubicBezTo>
                <a:cubicBezTo>
                  <a:pt x="5874530" y="2413741"/>
                  <a:pt x="5843456" y="2413741"/>
                  <a:pt x="5796845" y="2417626"/>
                </a:cubicBezTo>
                <a:cubicBezTo>
                  <a:pt x="5769655" y="2417626"/>
                  <a:pt x="5742465" y="2417626"/>
                  <a:pt x="5711391" y="2421512"/>
                </a:cubicBezTo>
                <a:cubicBezTo>
                  <a:pt x="5703622" y="2425397"/>
                  <a:pt x="5688085" y="2425397"/>
                  <a:pt x="5672548" y="2425397"/>
                </a:cubicBezTo>
                <a:cubicBezTo>
                  <a:pt x="5672548" y="2425397"/>
                  <a:pt x="5672548" y="2425397"/>
                  <a:pt x="5653127" y="2429282"/>
                </a:cubicBezTo>
                <a:cubicBezTo>
                  <a:pt x="5653127" y="2429282"/>
                  <a:pt x="5653127" y="2429282"/>
                  <a:pt x="5660895" y="2433167"/>
                </a:cubicBezTo>
                <a:cubicBezTo>
                  <a:pt x="5664780" y="2437052"/>
                  <a:pt x="5668664" y="2440938"/>
                  <a:pt x="5668664" y="2444823"/>
                </a:cubicBezTo>
                <a:cubicBezTo>
                  <a:pt x="5668664" y="2448708"/>
                  <a:pt x="5660895" y="2456478"/>
                  <a:pt x="5657011" y="2452593"/>
                </a:cubicBezTo>
                <a:cubicBezTo>
                  <a:pt x="5657011" y="2452593"/>
                  <a:pt x="5645358" y="2452593"/>
                  <a:pt x="5637590" y="2456478"/>
                </a:cubicBezTo>
                <a:cubicBezTo>
                  <a:pt x="5625937" y="2456478"/>
                  <a:pt x="5598747" y="2460364"/>
                  <a:pt x="5571557" y="2464249"/>
                </a:cubicBezTo>
                <a:cubicBezTo>
                  <a:pt x="5521062" y="2468134"/>
                  <a:pt x="5486103" y="2472019"/>
                  <a:pt x="5486103" y="2475904"/>
                </a:cubicBezTo>
                <a:cubicBezTo>
                  <a:pt x="5486103" y="2479790"/>
                  <a:pt x="5486103" y="2479790"/>
                  <a:pt x="5489988" y="2479790"/>
                </a:cubicBezTo>
                <a:cubicBezTo>
                  <a:pt x="5489988" y="2479790"/>
                  <a:pt x="5501641" y="2479790"/>
                  <a:pt x="5509409" y="2479790"/>
                </a:cubicBezTo>
                <a:cubicBezTo>
                  <a:pt x="5521062" y="2479790"/>
                  <a:pt x="5536599" y="2479790"/>
                  <a:pt x="5540483" y="2475904"/>
                </a:cubicBezTo>
                <a:cubicBezTo>
                  <a:pt x="5544367" y="2475904"/>
                  <a:pt x="5552136" y="2479790"/>
                  <a:pt x="5552136" y="2479790"/>
                </a:cubicBezTo>
                <a:cubicBezTo>
                  <a:pt x="5556020" y="2483675"/>
                  <a:pt x="5563789" y="2483675"/>
                  <a:pt x="5571557" y="2487560"/>
                </a:cubicBezTo>
                <a:cubicBezTo>
                  <a:pt x="5571557" y="2487560"/>
                  <a:pt x="5571557" y="2487560"/>
                  <a:pt x="5587094" y="2487560"/>
                </a:cubicBezTo>
                <a:cubicBezTo>
                  <a:pt x="5587094" y="2487560"/>
                  <a:pt x="5587094" y="2487560"/>
                  <a:pt x="5563789" y="2491445"/>
                </a:cubicBezTo>
                <a:cubicBezTo>
                  <a:pt x="5552136" y="2491445"/>
                  <a:pt x="5521062" y="2495330"/>
                  <a:pt x="5493872" y="2499216"/>
                </a:cubicBezTo>
                <a:cubicBezTo>
                  <a:pt x="5466682" y="2503101"/>
                  <a:pt x="5443377" y="2506986"/>
                  <a:pt x="5435608" y="2506986"/>
                </a:cubicBezTo>
                <a:cubicBezTo>
                  <a:pt x="5431724" y="2503101"/>
                  <a:pt x="5408418" y="2506986"/>
                  <a:pt x="5381228" y="2510871"/>
                </a:cubicBezTo>
                <a:cubicBezTo>
                  <a:pt x="5338501" y="2518642"/>
                  <a:pt x="5334617" y="2518642"/>
                  <a:pt x="5334617" y="2522527"/>
                </a:cubicBezTo>
                <a:cubicBezTo>
                  <a:pt x="5330733" y="2530297"/>
                  <a:pt x="5326849" y="2530297"/>
                  <a:pt x="5315196" y="2530297"/>
                </a:cubicBezTo>
                <a:cubicBezTo>
                  <a:pt x="5299659" y="2534182"/>
                  <a:pt x="5288006" y="2526412"/>
                  <a:pt x="5284122" y="2514756"/>
                </a:cubicBezTo>
                <a:cubicBezTo>
                  <a:pt x="5284122" y="2506986"/>
                  <a:pt x="5284122" y="2506986"/>
                  <a:pt x="5272469" y="2510871"/>
                </a:cubicBezTo>
                <a:cubicBezTo>
                  <a:pt x="5260816" y="2514756"/>
                  <a:pt x="5237511" y="2510871"/>
                  <a:pt x="5225858" y="2506986"/>
                </a:cubicBezTo>
                <a:cubicBezTo>
                  <a:pt x="5221974" y="2503101"/>
                  <a:pt x="5218089" y="2503101"/>
                  <a:pt x="5206436" y="2506986"/>
                </a:cubicBezTo>
                <a:cubicBezTo>
                  <a:pt x="5194784" y="2510871"/>
                  <a:pt x="5190899" y="2510871"/>
                  <a:pt x="5183131" y="2503101"/>
                </a:cubicBezTo>
                <a:cubicBezTo>
                  <a:pt x="5175362" y="2499216"/>
                  <a:pt x="5171478" y="2495330"/>
                  <a:pt x="5171478" y="2491445"/>
                </a:cubicBezTo>
                <a:cubicBezTo>
                  <a:pt x="5167594" y="2483675"/>
                  <a:pt x="5163710" y="2483675"/>
                  <a:pt x="5128751" y="2491445"/>
                </a:cubicBezTo>
                <a:cubicBezTo>
                  <a:pt x="5097677" y="2495330"/>
                  <a:pt x="5093793" y="2495330"/>
                  <a:pt x="5089909" y="2499216"/>
                </a:cubicBezTo>
                <a:cubicBezTo>
                  <a:pt x="5089909" y="2503101"/>
                  <a:pt x="5086024" y="2506986"/>
                  <a:pt x="5074372" y="2510871"/>
                </a:cubicBezTo>
                <a:cubicBezTo>
                  <a:pt x="5066603" y="2510871"/>
                  <a:pt x="5058834" y="2510871"/>
                  <a:pt x="5058834" y="2510871"/>
                </a:cubicBezTo>
                <a:cubicBezTo>
                  <a:pt x="5058834" y="2506986"/>
                  <a:pt x="5051066" y="2506986"/>
                  <a:pt x="5047182" y="2514756"/>
                </a:cubicBezTo>
                <a:cubicBezTo>
                  <a:pt x="5047182" y="2514756"/>
                  <a:pt x="5043297" y="2518642"/>
                  <a:pt x="5031645" y="2518642"/>
                </a:cubicBezTo>
                <a:cubicBezTo>
                  <a:pt x="5019992" y="2518642"/>
                  <a:pt x="5000571" y="2522527"/>
                  <a:pt x="4988918" y="2522527"/>
                </a:cubicBezTo>
                <a:cubicBezTo>
                  <a:pt x="4973381" y="2526412"/>
                  <a:pt x="4953959" y="2530297"/>
                  <a:pt x="4946191" y="2530297"/>
                </a:cubicBezTo>
                <a:cubicBezTo>
                  <a:pt x="4934538" y="2530297"/>
                  <a:pt x="4907348" y="2534182"/>
                  <a:pt x="4884043" y="2538068"/>
                </a:cubicBezTo>
                <a:cubicBezTo>
                  <a:pt x="4821894" y="2545838"/>
                  <a:pt x="4810242" y="2545838"/>
                  <a:pt x="4767515" y="2553608"/>
                </a:cubicBezTo>
                <a:cubicBezTo>
                  <a:pt x="4744209" y="2557494"/>
                  <a:pt x="4720904" y="2561379"/>
                  <a:pt x="4713135" y="2561379"/>
                </a:cubicBezTo>
                <a:cubicBezTo>
                  <a:pt x="4701482" y="2561379"/>
                  <a:pt x="4697598" y="2561379"/>
                  <a:pt x="4693714" y="2565264"/>
                </a:cubicBezTo>
                <a:cubicBezTo>
                  <a:pt x="4693714" y="2565264"/>
                  <a:pt x="4689829" y="2569149"/>
                  <a:pt x="4685945" y="2565264"/>
                </a:cubicBezTo>
                <a:cubicBezTo>
                  <a:pt x="4682061" y="2565264"/>
                  <a:pt x="4678177" y="2565264"/>
                  <a:pt x="4670408" y="2569149"/>
                </a:cubicBezTo>
                <a:cubicBezTo>
                  <a:pt x="4666524" y="2569149"/>
                  <a:pt x="4647103" y="2576920"/>
                  <a:pt x="4623797" y="2580805"/>
                </a:cubicBezTo>
                <a:cubicBezTo>
                  <a:pt x="4600491" y="2584690"/>
                  <a:pt x="4584954" y="2588575"/>
                  <a:pt x="4584954" y="2592460"/>
                </a:cubicBezTo>
                <a:cubicBezTo>
                  <a:pt x="4584954" y="2596346"/>
                  <a:pt x="4581070" y="2596346"/>
                  <a:pt x="4577186" y="2592460"/>
                </a:cubicBezTo>
                <a:cubicBezTo>
                  <a:pt x="4569417" y="2592460"/>
                  <a:pt x="4433468" y="2615772"/>
                  <a:pt x="4410162" y="2623542"/>
                </a:cubicBezTo>
                <a:cubicBezTo>
                  <a:pt x="4386857" y="2631312"/>
                  <a:pt x="4398510" y="2635197"/>
                  <a:pt x="4441237" y="2627427"/>
                </a:cubicBezTo>
                <a:cubicBezTo>
                  <a:pt x="4499501" y="2615772"/>
                  <a:pt x="4557765" y="2608001"/>
                  <a:pt x="4557765" y="2608001"/>
                </a:cubicBezTo>
                <a:cubicBezTo>
                  <a:pt x="4557765" y="2611886"/>
                  <a:pt x="4565533" y="2608001"/>
                  <a:pt x="4573302" y="2608001"/>
                </a:cubicBezTo>
                <a:cubicBezTo>
                  <a:pt x="4581070" y="2604116"/>
                  <a:pt x="4584954" y="2600231"/>
                  <a:pt x="4584954" y="2604116"/>
                </a:cubicBezTo>
                <a:cubicBezTo>
                  <a:pt x="4596607" y="2608001"/>
                  <a:pt x="4588839" y="2611886"/>
                  <a:pt x="4569417" y="2615772"/>
                </a:cubicBezTo>
                <a:cubicBezTo>
                  <a:pt x="4557765" y="2615772"/>
                  <a:pt x="4549996" y="2615772"/>
                  <a:pt x="4546112" y="2619657"/>
                </a:cubicBezTo>
                <a:cubicBezTo>
                  <a:pt x="4546112" y="2619657"/>
                  <a:pt x="4530575" y="2619657"/>
                  <a:pt x="4515038" y="2623542"/>
                </a:cubicBezTo>
                <a:cubicBezTo>
                  <a:pt x="4429584" y="2639083"/>
                  <a:pt x="4351899" y="2654623"/>
                  <a:pt x="4336361" y="2658509"/>
                </a:cubicBezTo>
                <a:cubicBezTo>
                  <a:pt x="4324709" y="2662394"/>
                  <a:pt x="4305287" y="2666279"/>
                  <a:pt x="4289750" y="2670164"/>
                </a:cubicBezTo>
                <a:cubicBezTo>
                  <a:pt x="4270329" y="2674049"/>
                  <a:pt x="4262560" y="2677935"/>
                  <a:pt x="4266445" y="2677935"/>
                </a:cubicBezTo>
                <a:cubicBezTo>
                  <a:pt x="4266445" y="2681820"/>
                  <a:pt x="4266445" y="2681820"/>
                  <a:pt x="4262560" y="2681820"/>
                </a:cubicBezTo>
                <a:cubicBezTo>
                  <a:pt x="4258676" y="2677935"/>
                  <a:pt x="4208181" y="2685705"/>
                  <a:pt x="4212065" y="2689590"/>
                </a:cubicBezTo>
                <a:cubicBezTo>
                  <a:pt x="4212065" y="2689590"/>
                  <a:pt x="4212065" y="2693475"/>
                  <a:pt x="4208181" y="2697361"/>
                </a:cubicBezTo>
                <a:cubicBezTo>
                  <a:pt x="4212065" y="2697361"/>
                  <a:pt x="4215949" y="2701246"/>
                  <a:pt x="4219834" y="2701246"/>
                </a:cubicBezTo>
                <a:cubicBezTo>
                  <a:pt x="4227602" y="2705131"/>
                  <a:pt x="4227602" y="2705131"/>
                  <a:pt x="4215949" y="2709016"/>
                </a:cubicBezTo>
                <a:cubicBezTo>
                  <a:pt x="4200412" y="2712901"/>
                  <a:pt x="4122727" y="2732327"/>
                  <a:pt x="4114958" y="2728442"/>
                </a:cubicBezTo>
                <a:cubicBezTo>
                  <a:pt x="4103306" y="2728442"/>
                  <a:pt x="4103306" y="2720672"/>
                  <a:pt x="4118843" y="2720672"/>
                </a:cubicBezTo>
                <a:cubicBezTo>
                  <a:pt x="4142148" y="2716787"/>
                  <a:pt x="4169338" y="2705131"/>
                  <a:pt x="4169338" y="2705131"/>
                </a:cubicBezTo>
                <a:cubicBezTo>
                  <a:pt x="4165454" y="2701246"/>
                  <a:pt x="4169338" y="2701246"/>
                  <a:pt x="4177107" y="2701246"/>
                </a:cubicBezTo>
                <a:cubicBezTo>
                  <a:pt x="4192644" y="2705131"/>
                  <a:pt x="4192644" y="2701246"/>
                  <a:pt x="4192644" y="2697361"/>
                </a:cubicBezTo>
                <a:cubicBezTo>
                  <a:pt x="4188759" y="2693475"/>
                  <a:pt x="4184875" y="2693475"/>
                  <a:pt x="4169338" y="2697361"/>
                </a:cubicBezTo>
                <a:cubicBezTo>
                  <a:pt x="4157685" y="2697361"/>
                  <a:pt x="4146032" y="2701246"/>
                  <a:pt x="4142148" y="2705131"/>
                </a:cubicBezTo>
                <a:cubicBezTo>
                  <a:pt x="4134380" y="2705131"/>
                  <a:pt x="4126611" y="2709016"/>
                  <a:pt x="4114958" y="2709016"/>
                </a:cubicBezTo>
                <a:cubicBezTo>
                  <a:pt x="4107190" y="2709016"/>
                  <a:pt x="4099421" y="2709016"/>
                  <a:pt x="4099421" y="2712901"/>
                </a:cubicBezTo>
                <a:cubicBezTo>
                  <a:pt x="4095537" y="2712901"/>
                  <a:pt x="4095537" y="2712901"/>
                  <a:pt x="4091653" y="2712901"/>
                </a:cubicBezTo>
                <a:cubicBezTo>
                  <a:pt x="4091653" y="2709016"/>
                  <a:pt x="4091653" y="2709016"/>
                  <a:pt x="4087769" y="2712901"/>
                </a:cubicBezTo>
                <a:cubicBezTo>
                  <a:pt x="4087769" y="2712901"/>
                  <a:pt x="4083884" y="2716787"/>
                  <a:pt x="4080000" y="2716787"/>
                </a:cubicBezTo>
                <a:cubicBezTo>
                  <a:pt x="4072231" y="2712901"/>
                  <a:pt x="4064463" y="2720672"/>
                  <a:pt x="4060579" y="2728442"/>
                </a:cubicBezTo>
                <a:cubicBezTo>
                  <a:pt x="4060579" y="2732327"/>
                  <a:pt x="4060579" y="2732327"/>
                  <a:pt x="4056694" y="2736213"/>
                </a:cubicBezTo>
                <a:cubicBezTo>
                  <a:pt x="4052810" y="2736213"/>
                  <a:pt x="4048926" y="2736213"/>
                  <a:pt x="4048926" y="2740098"/>
                </a:cubicBezTo>
                <a:cubicBezTo>
                  <a:pt x="4045042" y="2743983"/>
                  <a:pt x="4045042" y="2747868"/>
                  <a:pt x="4056694" y="2747868"/>
                </a:cubicBezTo>
                <a:cubicBezTo>
                  <a:pt x="4064463" y="2747868"/>
                  <a:pt x="4068347" y="2751753"/>
                  <a:pt x="4072231" y="2751753"/>
                </a:cubicBezTo>
                <a:cubicBezTo>
                  <a:pt x="4072231" y="2751753"/>
                  <a:pt x="4072231" y="2751753"/>
                  <a:pt x="4076116" y="2755639"/>
                </a:cubicBezTo>
                <a:cubicBezTo>
                  <a:pt x="4076116" y="2763409"/>
                  <a:pt x="4076116" y="2763409"/>
                  <a:pt x="3947935" y="2790605"/>
                </a:cubicBezTo>
                <a:cubicBezTo>
                  <a:pt x="3912977" y="2798376"/>
                  <a:pt x="3878018" y="2806146"/>
                  <a:pt x="3866365" y="2810031"/>
                </a:cubicBezTo>
                <a:cubicBezTo>
                  <a:pt x="3858597" y="2813917"/>
                  <a:pt x="3846944" y="2817802"/>
                  <a:pt x="3846944" y="2817802"/>
                </a:cubicBezTo>
                <a:cubicBezTo>
                  <a:pt x="3843060" y="2817802"/>
                  <a:pt x="3823639" y="2821687"/>
                  <a:pt x="3800333" y="2829457"/>
                </a:cubicBezTo>
                <a:cubicBezTo>
                  <a:pt x="3777027" y="2837228"/>
                  <a:pt x="3753722" y="2841113"/>
                  <a:pt x="3742069" y="2844998"/>
                </a:cubicBezTo>
                <a:cubicBezTo>
                  <a:pt x="3734301" y="2848883"/>
                  <a:pt x="3722648" y="2852769"/>
                  <a:pt x="3714879" y="2852769"/>
                </a:cubicBezTo>
                <a:cubicBezTo>
                  <a:pt x="3707111" y="2856654"/>
                  <a:pt x="3691574" y="2860539"/>
                  <a:pt x="3683805" y="2864424"/>
                </a:cubicBezTo>
                <a:cubicBezTo>
                  <a:pt x="3641078" y="2876080"/>
                  <a:pt x="3625541" y="2879965"/>
                  <a:pt x="3621657" y="2883850"/>
                </a:cubicBezTo>
                <a:cubicBezTo>
                  <a:pt x="3625541" y="2883850"/>
                  <a:pt x="3625541" y="2883850"/>
                  <a:pt x="3625541" y="2883850"/>
                </a:cubicBezTo>
                <a:cubicBezTo>
                  <a:pt x="3625541" y="2887735"/>
                  <a:pt x="3621657" y="2887735"/>
                  <a:pt x="3621657" y="2887735"/>
                </a:cubicBezTo>
                <a:cubicBezTo>
                  <a:pt x="3613888" y="2887735"/>
                  <a:pt x="3547856" y="2911047"/>
                  <a:pt x="3543972" y="2918817"/>
                </a:cubicBezTo>
                <a:cubicBezTo>
                  <a:pt x="3543972" y="2918817"/>
                  <a:pt x="3543972" y="2922702"/>
                  <a:pt x="3547856" y="2922702"/>
                </a:cubicBezTo>
                <a:cubicBezTo>
                  <a:pt x="3551740" y="2922702"/>
                  <a:pt x="3551740" y="2922702"/>
                  <a:pt x="3555624" y="2918817"/>
                </a:cubicBezTo>
                <a:cubicBezTo>
                  <a:pt x="3555624" y="2918817"/>
                  <a:pt x="3563393" y="2914932"/>
                  <a:pt x="3578930" y="2911047"/>
                </a:cubicBezTo>
                <a:cubicBezTo>
                  <a:pt x="3590583" y="2907161"/>
                  <a:pt x="3606120" y="2903276"/>
                  <a:pt x="3617773" y="2899391"/>
                </a:cubicBezTo>
                <a:cubicBezTo>
                  <a:pt x="3629425" y="2895506"/>
                  <a:pt x="3652731" y="2887735"/>
                  <a:pt x="3668268" y="2883850"/>
                </a:cubicBezTo>
                <a:cubicBezTo>
                  <a:pt x="3683805" y="2879965"/>
                  <a:pt x="3707111" y="2876080"/>
                  <a:pt x="3718763" y="2872195"/>
                </a:cubicBezTo>
                <a:cubicBezTo>
                  <a:pt x="3730416" y="2868309"/>
                  <a:pt x="3749838" y="2864424"/>
                  <a:pt x="3765375" y="2860539"/>
                </a:cubicBezTo>
                <a:cubicBezTo>
                  <a:pt x="3777027" y="2856654"/>
                  <a:pt x="3804217" y="2852769"/>
                  <a:pt x="3819754" y="2848883"/>
                </a:cubicBezTo>
                <a:cubicBezTo>
                  <a:pt x="3866365" y="2833343"/>
                  <a:pt x="3909092" y="2825572"/>
                  <a:pt x="3940166" y="2817802"/>
                </a:cubicBezTo>
                <a:cubicBezTo>
                  <a:pt x="3955704" y="2813917"/>
                  <a:pt x="3975125" y="2810031"/>
                  <a:pt x="3986778" y="2806146"/>
                </a:cubicBezTo>
                <a:cubicBezTo>
                  <a:pt x="3994546" y="2802261"/>
                  <a:pt x="4017852" y="2798376"/>
                  <a:pt x="4033389" y="2794491"/>
                </a:cubicBezTo>
                <a:cubicBezTo>
                  <a:pt x="4048926" y="2790605"/>
                  <a:pt x="4064463" y="2790605"/>
                  <a:pt x="4068347" y="2786720"/>
                </a:cubicBezTo>
                <a:cubicBezTo>
                  <a:pt x="4072231" y="2786720"/>
                  <a:pt x="4122727" y="2778950"/>
                  <a:pt x="4126611" y="2775065"/>
                </a:cubicBezTo>
                <a:cubicBezTo>
                  <a:pt x="4130495" y="2775065"/>
                  <a:pt x="4142148" y="2771179"/>
                  <a:pt x="4149917" y="2767294"/>
                </a:cubicBezTo>
                <a:cubicBezTo>
                  <a:pt x="4161570" y="2763409"/>
                  <a:pt x="4204297" y="2755639"/>
                  <a:pt x="4250908" y="2743983"/>
                </a:cubicBezTo>
                <a:cubicBezTo>
                  <a:pt x="4293635" y="2736213"/>
                  <a:pt x="4355783" y="2720672"/>
                  <a:pt x="4386857" y="2712901"/>
                </a:cubicBezTo>
                <a:cubicBezTo>
                  <a:pt x="4452889" y="2697361"/>
                  <a:pt x="4491732" y="2693475"/>
                  <a:pt x="4495616" y="2697361"/>
                </a:cubicBezTo>
                <a:cubicBezTo>
                  <a:pt x="4499501" y="2697361"/>
                  <a:pt x="4495616" y="2697361"/>
                  <a:pt x="4483963" y="2701246"/>
                </a:cubicBezTo>
                <a:cubicBezTo>
                  <a:pt x="4464542" y="2705131"/>
                  <a:pt x="4421815" y="2716787"/>
                  <a:pt x="4382973" y="2724557"/>
                </a:cubicBezTo>
                <a:cubicBezTo>
                  <a:pt x="4367436" y="2728442"/>
                  <a:pt x="4324709" y="2740098"/>
                  <a:pt x="4289750" y="2747868"/>
                </a:cubicBezTo>
                <a:cubicBezTo>
                  <a:pt x="4254792" y="2755639"/>
                  <a:pt x="4223718" y="2763409"/>
                  <a:pt x="4219834" y="2763409"/>
                </a:cubicBezTo>
                <a:cubicBezTo>
                  <a:pt x="4212065" y="2767294"/>
                  <a:pt x="4180991" y="2775065"/>
                  <a:pt x="4142148" y="2782835"/>
                </a:cubicBezTo>
                <a:cubicBezTo>
                  <a:pt x="4103306" y="2790605"/>
                  <a:pt x="4064463" y="2798376"/>
                  <a:pt x="4060579" y="2802261"/>
                </a:cubicBezTo>
                <a:cubicBezTo>
                  <a:pt x="4052810" y="2802261"/>
                  <a:pt x="4033389" y="2806146"/>
                  <a:pt x="4017852" y="2810031"/>
                </a:cubicBezTo>
                <a:cubicBezTo>
                  <a:pt x="4002315" y="2813917"/>
                  <a:pt x="3986778" y="2817802"/>
                  <a:pt x="3986778" y="2821687"/>
                </a:cubicBezTo>
                <a:cubicBezTo>
                  <a:pt x="3982893" y="2821687"/>
                  <a:pt x="3951819" y="2829457"/>
                  <a:pt x="3916861" y="2837228"/>
                </a:cubicBezTo>
                <a:cubicBezTo>
                  <a:pt x="3881903" y="2844998"/>
                  <a:pt x="3843060" y="2852769"/>
                  <a:pt x="3839176" y="2856654"/>
                </a:cubicBezTo>
                <a:cubicBezTo>
                  <a:pt x="3831407" y="2856654"/>
                  <a:pt x="3819754" y="2860539"/>
                  <a:pt x="3811986" y="2864424"/>
                </a:cubicBezTo>
                <a:cubicBezTo>
                  <a:pt x="3804217" y="2864424"/>
                  <a:pt x="3784796" y="2872195"/>
                  <a:pt x="3773143" y="2876080"/>
                </a:cubicBezTo>
                <a:cubicBezTo>
                  <a:pt x="3757606" y="2879965"/>
                  <a:pt x="3726532" y="2887735"/>
                  <a:pt x="3703226" y="2895506"/>
                </a:cubicBezTo>
                <a:cubicBezTo>
                  <a:pt x="3679921" y="2899391"/>
                  <a:pt x="3656615" y="2907161"/>
                  <a:pt x="3648847" y="2907161"/>
                </a:cubicBezTo>
                <a:cubicBezTo>
                  <a:pt x="3641078" y="2911047"/>
                  <a:pt x="3625541" y="2914932"/>
                  <a:pt x="3613888" y="2918817"/>
                </a:cubicBezTo>
                <a:cubicBezTo>
                  <a:pt x="3602236" y="2922702"/>
                  <a:pt x="3586699" y="2926587"/>
                  <a:pt x="3586699" y="2926587"/>
                </a:cubicBezTo>
                <a:cubicBezTo>
                  <a:pt x="3582814" y="2934358"/>
                  <a:pt x="3567277" y="2938243"/>
                  <a:pt x="3520666" y="2946013"/>
                </a:cubicBezTo>
                <a:cubicBezTo>
                  <a:pt x="3497360" y="2953784"/>
                  <a:pt x="3474055" y="2957669"/>
                  <a:pt x="3470171" y="2961554"/>
                </a:cubicBezTo>
                <a:cubicBezTo>
                  <a:pt x="3470171" y="2961554"/>
                  <a:pt x="3462402" y="2965439"/>
                  <a:pt x="3454634" y="2969325"/>
                </a:cubicBezTo>
                <a:cubicBezTo>
                  <a:pt x="3446865" y="2969325"/>
                  <a:pt x="3439097" y="2973210"/>
                  <a:pt x="3435212" y="2977095"/>
                </a:cubicBezTo>
                <a:cubicBezTo>
                  <a:pt x="3435212" y="2977095"/>
                  <a:pt x="3423559" y="2980980"/>
                  <a:pt x="3415791" y="2980980"/>
                </a:cubicBezTo>
                <a:cubicBezTo>
                  <a:pt x="3408022" y="2984865"/>
                  <a:pt x="3396370" y="2988751"/>
                  <a:pt x="3388601" y="2992636"/>
                </a:cubicBezTo>
                <a:cubicBezTo>
                  <a:pt x="3380833" y="2992636"/>
                  <a:pt x="3365296" y="3000406"/>
                  <a:pt x="3357527" y="3000406"/>
                </a:cubicBezTo>
                <a:cubicBezTo>
                  <a:pt x="3345874" y="3004291"/>
                  <a:pt x="3326453" y="3012062"/>
                  <a:pt x="3314800" y="3015947"/>
                </a:cubicBezTo>
                <a:cubicBezTo>
                  <a:pt x="3303147" y="3019832"/>
                  <a:pt x="3283726" y="3027602"/>
                  <a:pt x="3272073" y="3031488"/>
                </a:cubicBezTo>
                <a:cubicBezTo>
                  <a:pt x="3233231" y="3039258"/>
                  <a:pt x="3217693" y="3047028"/>
                  <a:pt x="3217693" y="3050914"/>
                </a:cubicBezTo>
                <a:cubicBezTo>
                  <a:pt x="3213809" y="3054799"/>
                  <a:pt x="3206041" y="3058684"/>
                  <a:pt x="3167198" y="3066454"/>
                </a:cubicBezTo>
                <a:cubicBezTo>
                  <a:pt x="3151661" y="3070340"/>
                  <a:pt x="3136124" y="3074225"/>
                  <a:pt x="3132239" y="3078110"/>
                </a:cubicBezTo>
                <a:cubicBezTo>
                  <a:pt x="3128355" y="3081995"/>
                  <a:pt x="3093397" y="3097536"/>
                  <a:pt x="3077860" y="3101421"/>
                </a:cubicBezTo>
                <a:cubicBezTo>
                  <a:pt x="3070091" y="3105306"/>
                  <a:pt x="3058438" y="3109192"/>
                  <a:pt x="3050670" y="3109192"/>
                </a:cubicBezTo>
                <a:cubicBezTo>
                  <a:pt x="3015712" y="3124732"/>
                  <a:pt x="2957448" y="3144158"/>
                  <a:pt x="2930258" y="3151929"/>
                </a:cubicBezTo>
                <a:cubicBezTo>
                  <a:pt x="2910837" y="3155814"/>
                  <a:pt x="2891415" y="3163584"/>
                  <a:pt x="2883647" y="3167470"/>
                </a:cubicBezTo>
                <a:cubicBezTo>
                  <a:pt x="2875878" y="3171355"/>
                  <a:pt x="2860341" y="3175240"/>
                  <a:pt x="2852573" y="3179125"/>
                </a:cubicBezTo>
                <a:cubicBezTo>
                  <a:pt x="2840920" y="3183010"/>
                  <a:pt x="2833151" y="3190781"/>
                  <a:pt x="2829267" y="3190781"/>
                </a:cubicBezTo>
                <a:cubicBezTo>
                  <a:pt x="2825383" y="3194666"/>
                  <a:pt x="2821499" y="3194666"/>
                  <a:pt x="2805962" y="3198551"/>
                </a:cubicBezTo>
                <a:cubicBezTo>
                  <a:pt x="2798193" y="3198551"/>
                  <a:pt x="2794309" y="3202436"/>
                  <a:pt x="2794309" y="3206322"/>
                </a:cubicBezTo>
                <a:cubicBezTo>
                  <a:pt x="2798193" y="3210207"/>
                  <a:pt x="2782656" y="3217977"/>
                  <a:pt x="2767119" y="3221862"/>
                </a:cubicBezTo>
                <a:cubicBezTo>
                  <a:pt x="2739929" y="3233518"/>
                  <a:pt x="2732161" y="3237403"/>
                  <a:pt x="2728276" y="3237403"/>
                </a:cubicBezTo>
                <a:cubicBezTo>
                  <a:pt x="2728276" y="3241288"/>
                  <a:pt x="2724392" y="3241288"/>
                  <a:pt x="2720508" y="3241288"/>
                </a:cubicBezTo>
                <a:cubicBezTo>
                  <a:pt x="2720508" y="3241288"/>
                  <a:pt x="2720508" y="3241288"/>
                  <a:pt x="2724392" y="3245174"/>
                </a:cubicBezTo>
                <a:cubicBezTo>
                  <a:pt x="2728276" y="3252944"/>
                  <a:pt x="2728276" y="3252944"/>
                  <a:pt x="2720508" y="3249059"/>
                </a:cubicBezTo>
                <a:cubicBezTo>
                  <a:pt x="2701086" y="3245174"/>
                  <a:pt x="2670012" y="3256829"/>
                  <a:pt x="2677781" y="3264600"/>
                </a:cubicBezTo>
                <a:cubicBezTo>
                  <a:pt x="2681665" y="3268485"/>
                  <a:pt x="2681665" y="3268485"/>
                  <a:pt x="2677781" y="3268485"/>
                </a:cubicBezTo>
                <a:cubicBezTo>
                  <a:pt x="2670012" y="3272370"/>
                  <a:pt x="2670012" y="3272370"/>
                  <a:pt x="2677781" y="3272370"/>
                </a:cubicBezTo>
                <a:cubicBezTo>
                  <a:pt x="2685549" y="3276255"/>
                  <a:pt x="2685549" y="3276255"/>
                  <a:pt x="2689433" y="3272370"/>
                </a:cubicBezTo>
                <a:cubicBezTo>
                  <a:pt x="2693318" y="3272370"/>
                  <a:pt x="2697202" y="3272370"/>
                  <a:pt x="2720508" y="3264600"/>
                </a:cubicBezTo>
                <a:cubicBezTo>
                  <a:pt x="2782656" y="3241288"/>
                  <a:pt x="2798193" y="3233518"/>
                  <a:pt x="2821499" y="3225748"/>
                </a:cubicBezTo>
                <a:cubicBezTo>
                  <a:pt x="2837036" y="3221862"/>
                  <a:pt x="2852573" y="3217977"/>
                  <a:pt x="2856457" y="3214092"/>
                </a:cubicBezTo>
                <a:cubicBezTo>
                  <a:pt x="2860341" y="3210207"/>
                  <a:pt x="2875878" y="3206322"/>
                  <a:pt x="2887531" y="3202436"/>
                </a:cubicBezTo>
                <a:cubicBezTo>
                  <a:pt x="2899184" y="3198551"/>
                  <a:pt x="2918605" y="3190781"/>
                  <a:pt x="2926374" y="3186896"/>
                </a:cubicBezTo>
                <a:cubicBezTo>
                  <a:pt x="2934142" y="3186896"/>
                  <a:pt x="2949679" y="3179125"/>
                  <a:pt x="2965216" y="3171355"/>
                </a:cubicBezTo>
                <a:cubicBezTo>
                  <a:pt x="2980753" y="3167470"/>
                  <a:pt x="2992406" y="3159699"/>
                  <a:pt x="2992406" y="3159699"/>
                </a:cubicBezTo>
                <a:cubicBezTo>
                  <a:pt x="2992406" y="3159699"/>
                  <a:pt x="3000174" y="3155814"/>
                  <a:pt x="3011828" y="3151929"/>
                </a:cubicBezTo>
                <a:cubicBezTo>
                  <a:pt x="3023480" y="3148044"/>
                  <a:pt x="3035133" y="3144158"/>
                  <a:pt x="3042902" y="3140273"/>
                </a:cubicBezTo>
                <a:cubicBezTo>
                  <a:pt x="3070091" y="3128618"/>
                  <a:pt x="3101165" y="3120847"/>
                  <a:pt x="3108934" y="3116962"/>
                </a:cubicBezTo>
                <a:cubicBezTo>
                  <a:pt x="3120587" y="3113077"/>
                  <a:pt x="3143892" y="3105306"/>
                  <a:pt x="3190504" y="3089766"/>
                </a:cubicBezTo>
                <a:cubicBezTo>
                  <a:pt x="3202156" y="3085880"/>
                  <a:pt x="3233231" y="3078110"/>
                  <a:pt x="3256536" y="3074225"/>
                </a:cubicBezTo>
                <a:cubicBezTo>
                  <a:pt x="3291495" y="3066454"/>
                  <a:pt x="3307032" y="3062569"/>
                  <a:pt x="3318684" y="3054799"/>
                </a:cubicBezTo>
                <a:cubicBezTo>
                  <a:pt x="3338106" y="3043143"/>
                  <a:pt x="3369180" y="3031488"/>
                  <a:pt x="3419675" y="3019832"/>
                </a:cubicBezTo>
                <a:cubicBezTo>
                  <a:pt x="3462402" y="3012062"/>
                  <a:pt x="3466286" y="3008176"/>
                  <a:pt x="3466286" y="3015947"/>
                </a:cubicBezTo>
                <a:cubicBezTo>
                  <a:pt x="3466286" y="3019832"/>
                  <a:pt x="3466286" y="3019832"/>
                  <a:pt x="3477939" y="3015947"/>
                </a:cubicBezTo>
                <a:cubicBezTo>
                  <a:pt x="3485708" y="3015947"/>
                  <a:pt x="3497360" y="3012062"/>
                  <a:pt x="3505129" y="3008176"/>
                </a:cubicBezTo>
                <a:cubicBezTo>
                  <a:pt x="3524550" y="3000406"/>
                  <a:pt x="3555624" y="2992636"/>
                  <a:pt x="3582814" y="2984865"/>
                </a:cubicBezTo>
                <a:cubicBezTo>
                  <a:pt x="3610004" y="2977095"/>
                  <a:pt x="3633310" y="2973210"/>
                  <a:pt x="3648847" y="2965439"/>
                </a:cubicBezTo>
                <a:cubicBezTo>
                  <a:pt x="3660500" y="2961554"/>
                  <a:pt x="3683805" y="2953784"/>
                  <a:pt x="3703226" y="2949899"/>
                </a:cubicBezTo>
                <a:cubicBezTo>
                  <a:pt x="3726532" y="2942128"/>
                  <a:pt x="3742069" y="2938243"/>
                  <a:pt x="3742069" y="2938243"/>
                </a:cubicBezTo>
                <a:cubicBezTo>
                  <a:pt x="3745953" y="2934358"/>
                  <a:pt x="3749838" y="2934358"/>
                  <a:pt x="3753722" y="2934358"/>
                </a:cubicBezTo>
                <a:cubicBezTo>
                  <a:pt x="3761490" y="2934358"/>
                  <a:pt x="3769259" y="2934358"/>
                  <a:pt x="3777027" y="2930473"/>
                </a:cubicBezTo>
                <a:cubicBezTo>
                  <a:pt x="3788680" y="2926587"/>
                  <a:pt x="3815870" y="2918817"/>
                  <a:pt x="3846944" y="2911047"/>
                </a:cubicBezTo>
                <a:cubicBezTo>
                  <a:pt x="3878018" y="2907161"/>
                  <a:pt x="3909092" y="2899391"/>
                  <a:pt x="3916861" y="2895506"/>
                </a:cubicBezTo>
                <a:cubicBezTo>
                  <a:pt x="3928514" y="2891621"/>
                  <a:pt x="3959588" y="2883850"/>
                  <a:pt x="3990662" y="2879965"/>
                </a:cubicBezTo>
                <a:cubicBezTo>
                  <a:pt x="4021736" y="2872195"/>
                  <a:pt x="4064463" y="2860539"/>
                  <a:pt x="4087769" y="2856654"/>
                </a:cubicBezTo>
                <a:cubicBezTo>
                  <a:pt x="4111074" y="2852769"/>
                  <a:pt x="4142148" y="2844998"/>
                  <a:pt x="4157685" y="2841113"/>
                </a:cubicBezTo>
                <a:cubicBezTo>
                  <a:pt x="4169338" y="2841113"/>
                  <a:pt x="4188759" y="2833343"/>
                  <a:pt x="4196528" y="2829457"/>
                </a:cubicBezTo>
                <a:cubicBezTo>
                  <a:pt x="4208181" y="2825572"/>
                  <a:pt x="4254792" y="2813917"/>
                  <a:pt x="4297519" y="2806146"/>
                </a:cubicBezTo>
                <a:cubicBezTo>
                  <a:pt x="4305287" y="2802261"/>
                  <a:pt x="4316940" y="2802261"/>
                  <a:pt x="4324709" y="2802261"/>
                </a:cubicBezTo>
                <a:cubicBezTo>
                  <a:pt x="4336361" y="2802261"/>
                  <a:pt x="4351899" y="2798376"/>
                  <a:pt x="4359667" y="2798376"/>
                </a:cubicBezTo>
                <a:cubicBezTo>
                  <a:pt x="4371320" y="2794491"/>
                  <a:pt x="4375204" y="2794491"/>
                  <a:pt x="4375204" y="2802261"/>
                </a:cubicBezTo>
                <a:cubicBezTo>
                  <a:pt x="4379088" y="2806146"/>
                  <a:pt x="4379088" y="2806146"/>
                  <a:pt x="4371320" y="2806146"/>
                </a:cubicBezTo>
                <a:cubicBezTo>
                  <a:pt x="4359667" y="2806146"/>
                  <a:pt x="4348014" y="2806146"/>
                  <a:pt x="4313056" y="2817802"/>
                </a:cubicBezTo>
                <a:cubicBezTo>
                  <a:pt x="4297519" y="2821687"/>
                  <a:pt x="4258676" y="2833343"/>
                  <a:pt x="4223718" y="2837228"/>
                </a:cubicBezTo>
                <a:cubicBezTo>
                  <a:pt x="4157685" y="2852769"/>
                  <a:pt x="4111074" y="2864424"/>
                  <a:pt x="4103306" y="2868309"/>
                </a:cubicBezTo>
                <a:cubicBezTo>
                  <a:pt x="4099421" y="2868309"/>
                  <a:pt x="4083884" y="2872195"/>
                  <a:pt x="4064463" y="2876080"/>
                </a:cubicBezTo>
                <a:cubicBezTo>
                  <a:pt x="4025620" y="2887735"/>
                  <a:pt x="3986778" y="2895506"/>
                  <a:pt x="3928514" y="2911047"/>
                </a:cubicBezTo>
                <a:cubicBezTo>
                  <a:pt x="3909092" y="2914932"/>
                  <a:pt x="3870250" y="2922702"/>
                  <a:pt x="3846944" y="2926587"/>
                </a:cubicBezTo>
                <a:cubicBezTo>
                  <a:pt x="3823639" y="2934358"/>
                  <a:pt x="3792564" y="2942128"/>
                  <a:pt x="3780912" y="2942128"/>
                </a:cubicBezTo>
                <a:cubicBezTo>
                  <a:pt x="3769259" y="2946013"/>
                  <a:pt x="3749838" y="2953784"/>
                  <a:pt x="3738185" y="2953784"/>
                </a:cubicBezTo>
                <a:cubicBezTo>
                  <a:pt x="3726532" y="2957669"/>
                  <a:pt x="3703226" y="2965439"/>
                  <a:pt x="3687689" y="2969325"/>
                </a:cubicBezTo>
                <a:cubicBezTo>
                  <a:pt x="3672152" y="2973210"/>
                  <a:pt x="3637194" y="2984865"/>
                  <a:pt x="3610004" y="2992636"/>
                </a:cubicBezTo>
                <a:cubicBezTo>
                  <a:pt x="3528435" y="3012062"/>
                  <a:pt x="3505129" y="3019832"/>
                  <a:pt x="3493476" y="3027602"/>
                </a:cubicBezTo>
                <a:cubicBezTo>
                  <a:pt x="3489592" y="3027602"/>
                  <a:pt x="3474055" y="3031488"/>
                  <a:pt x="3458518" y="3035373"/>
                </a:cubicBezTo>
                <a:cubicBezTo>
                  <a:pt x="3439097" y="3043143"/>
                  <a:pt x="3427444" y="3047028"/>
                  <a:pt x="3427444" y="3047028"/>
                </a:cubicBezTo>
                <a:cubicBezTo>
                  <a:pt x="3427444" y="3050914"/>
                  <a:pt x="3419675" y="3054799"/>
                  <a:pt x="3411907" y="3050914"/>
                </a:cubicBezTo>
                <a:cubicBezTo>
                  <a:pt x="3408022" y="3047028"/>
                  <a:pt x="3400254" y="3050914"/>
                  <a:pt x="3388601" y="3054799"/>
                </a:cubicBezTo>
                <a:cubicBezTo>
                  <a:pt x="3380833" y="3058684"/>
                  <a:pt x="3365296" y="3066454"/>
                  <a:pt x="3353643" y="3066454"/>
                </a:cubicBezTo>
                <a:cubicBezTo>
                  <a:pt x="3341990" y="3070340"/>
                  <a:pt x="3314800" y="3081995"/>
                  <a:pt x="3291495" y="3085880"/>
                </a:cubicBezTo>
                <a:cubicBezTo>
                  <a:pt x="3272073" y="3093651"/>
                  <a:pt x="3244883" y="3101421"/>
                  <a:pt x="3237115" y="3105306"/>
                </a:cubicBezTo>
                <a:cubicBezTo>
                  <a:pt x="3229346" y="3105306"/>
                  <a:pt x="3221578" y="3109192"/>
                  <a:pt x="3217693" y="3113077"/>
                </a:cubicBezTo>
                <a:cubicBezTo>
                  <a:pt x="3217693" y="3113077"/>
                  <a:pt x="3209925" y="3116962"/>
                  <a:pt x="3202156" y="3120847"/>
                </a:cubicBezTo>
                <a:cubicBezTo>
                  <a:pt x="3174967" y="3136388"/>
                  <a:pt x="3155545" y="3140273"/>
                  <a:pt x="3155545" y="3136388"/>
                </a:cubicBezTo>
                <a:cubicBezTo>
                  <a:pt x="3155545" y="3132503"/>
                  <a:pt x="3147777" y="3136388"/>
                  <a:pt x="3136124" y="3144158"/>
                </a:cubicBezTo>
                <a:cubicBezTo>
                  <a:pt x="3116702" y="3155814"/>
                  <a:pt x="3097281" y="3163584"/>
                  <a:pt x="3101165" y="3155814"/>
                </a:cubicBezTo>
                <a:cubicBezTo>
                  <a:pt x="3101165" y="3148044"/>
                  <a:pt x="3097281" y="3151929"/>
                  <a:pt x="3077860" y="3159699"/>
                </a:cubicBezTo>
                <a:cubicBezTo>
                  <a:pt x="3070091" y="3163584"/>
                  <a:pt x="3054554" y="3167470"/>
                  <a:pt x="3046786" y="3171355"/>
                </a:cubicBezTo>
                <a:cubicBezTo>
                  <a:pt x="3039017" y="3175240"/>
                  <a:pt x="3035133" y="3179125"/>
                  <a:pt x="3035133" y="3179125"/>
                </a:cubicBezTo>
                <a:cubicBezTo>
                  <a:pt x="3039017" y="3183010"/>
                  <a:pt x="3023480" y="3190781"/>
                  <a:pt x="2992406" y="3194666"/>
                </a:cubicBezTo>
                <a:cubicBezTo>
                  <a:pt x="2961332" y="3202436"/>
                  <a:pt x="2926374" y="3214092"/>
                  <a:pt x="2930258" y="3217977"/>
                </a:cubicBezTo>
                <a:cubicBezTo>
                  <a:pt x="2930258" y="3221862"/>
                  <a:pt x="2930258" y="3221862"/>
                  <a:pt x="2922489" y="3221862"/>
                </a:cubicBezTo>
                <a:cubicBezTo>
                  <a:pt x="2914721" y="3221862"/>
                  <a:pt x="2903068" y="3225748"/>
                  <a:pt x="2883647" y="3237403"/>
                </a:cubicBezTo>
                <a:cubicBezTo>
                  <a:pt x="2871994" y="3241288"/>
                  <a:pt x="2837036" y="3256829"/>
                  <a:pt x="2774887" y="3280140"/>
                </a:cubicBezTo>
                <a:cubicBezTo>
                  <a:pt x="2763234" y="3284026"/>
                  <a:pt x="2751582" y="3287911"/>
                  <a:pt x="2751582" y="3287911"/>
                </a:cubicBezTo>
                <a:cubicBezTo>
                  <a:pt x="2747698" y="3291796"/>
                  <a:pt x="2732161" y="3295681"/>
                  <a:pt x="2716624" y="3303452"/>
                </a:cubicBezTo>
                <a:cubicBezTo>
                  <a:pt x="2673896" y="3318992"/>
                  <a:pt x="2638938" y="3334533"/>
                  <a:pt x="2623401" y="3342304"/>
                </a:cubicBezTo>
                <a:cubicBezTo>
                  <a:pt x="2615633" y="3346189"/>
                  <a:pt x="2600095" y="3350074"/>
                  <a:pt x="2588443" y="3353959"/>
                </a:cubicBezTo>
                <a:cubicBezTo>
                  <a:pt x="2561253" y="3365615"/>
                  <a:pt x="2541832" y="3373385"/>
                  <a:pt x="2518526" y="3385041"/>
                </a:cubicBezTo>
                <a:cubicBezTo>
                  <a:pt x="2506873" y="3388926"/>
                  <a:pt x="2491336" y="3396696"/>
                  <a:pt x="2483567" y="3396696"/>
                </a:cubicBezTo>
                <a:cubicBezTo>
                  <a:pt x="2479683" y="3400581"/>
                  <a:pt x="2468030" y="3404467"/>
                  <a:pt x="2460262" y="3408352"/>
                </a:cubicBezTo>
                <a:cubicBezTo>
                  <a:pt x="2452494" y="3412237"/>
                  <a:pt x="2433072" y="3423893"/>
                  <a:pt x="2413651" y="3427778"/>
                </a:cubicBezTo>
                <a:cubicBezTo>
                  <a:pt x="2398114" y="3435548"/>
                  <a:pt x="2378692" y="3443319"/>
                  <a:pt x="2370924" y="3447204"/>
                </a:cubicBezTo>
                <a:cubicBezTo>
                  <a:pt x="2359271" y="3451089"/>
                  <a:pt x="2335966" y="3462745"/>
                  <a:pt x="2312660" y="3470515"/>
                </a:cubicBezTo>
                <a:cubicBezTo>
                  <a:pt x="2289354" y="3482171"/>
                  <a:pt x="2266049" y="3489941"/>
                  <a:pt x="2262165" y="3493826"/>
                </a:cubicBezTo>
                <a:cubicBezTo>
                  <a:pt x="2258280" y="3493826"/>
                  <a:pt x="2242743" y="3501597"/>
                  <a:pt x="2234975" y="3505482"/>
                </a:cubicBezTo>
                <a:cubicBezTo>
                  <a:pt x="2223322" y="3509367"/>
                  <a:pt x="2211669" y="3513252"/>
                  <a:pt x="2211669" y="3517137"/>
                </a:cubicBezTo>
                <a:cubicBezTo>
                  <a:pt x="2207785" y="3517137"/>
                  <a:pt x="2196132" y="3521023"/>
                  <a:pt x="2180595" y="3524908"/>
                </a:cubicBezTo>
                <a:cubicBezTo>
                  <a:pt x="2149521" y="3532678"/>
                  <a:pt x="2091257" y="3555989"/>
                  <a:pt x="2091257" y="3559875"/>
                </a:cubicBezTo>
                <a:cubicBezTo>
                  <a:pt x="2087373" y="3563760"/>
                  <a:pt x="2067952" y="3571530"/>
                  <a:pt x="2048530" y="3575415"/>
                </a:cubicBezTo>
                <a:cubicBezTo>
                  <a:pt x="2029109" y="3583186"/>
                  <a:pt x="1986382" y="3606497"/>
                  <a:pt x="1959192" y="3618153"/>
                </a:cubicBezTo>
                <a:cubicBezTo>
                  <a:pt x="1947539" y="3622038"/>
                  <a:pt x="1935887" y="3622038"/>
                  <a:pt x="1932002" y="3622038"/>
                </a:cubicBezTo>
                <a:cubicBezTo>
                  <a:pt x="1932002" y="3622038"/>
                  <a:pt x="1924233" y="3622038"/>
                  <a:pt x="1932002" y="3618153"/>
                </a:cubicBezTo>
                <a:cubicBezTo>
                  <a:pt x="1951424" y="3602612"/>
                  <a:pt x="2009687" y="3575415"/>
                  <a:pt x="2017456" y="3567645"/>
                </a:cubicBezTo>
                <a:cubicBezTo>
                  <a:pt x="2021340" y="3559875"/>
                  <a:pt x="1959192" y="3575415"/>
                  <a:pt x="1955308" y="3575415"/>
                </a:cubicBezTo>
                <a:cubicBezTo>
                  <a:pt x="1939771" y="3579301"/>
                  <a:pt x="1904812" y="3594841"/>
                  <a:pt x="1900928" y="3594841"/>
                </a:cubicBezTo>
                <a:cubicBezTo>
                  <a:pt x="1900928" y="3598727"/>
                  <a:pt x="1897044" y="3598727"/>
                  <a:pt x="1889275" y="3602612"/>
                </a:cubicBezTo>
                <a:cubicBezTo>
                  <a:pt x="1881507" y="3602612"/>
                  <a:pt x="1873738" y="3606497"/>
                  <a:pt x="1869854" y="3610382"/>
                </a:cubicBezTo>
                <a:cubicBezTo>
                  <a:pt x="1834896" y="3629808"/>
                  <a:pt x="1827127" y="3637579"/>
                  <a:pt x="1811590" y="3641464"/>
                </a:cubicBezTo>
                <a:cubicBezTo>
                  <a:pt x="1803821" y="3645349"/>
                  <a:pt x="1788284" y="3649234"/>
                  <a:pt x="1780516" y="3653119"/>
                </a:cubicBezTo>
                <a:cubicBezTo>
                  <a:pt x="1761095" y="3660890"/>
                  <a:pt x="1749442" y="3664775"/>
                  <a:pt x="1737789" y="3664775"/>
                </a:cubicBezTo>
                <a:cubicBezTo>
                  <a:pt x="1733905" y="3664775"/>
                  <a:pt x="1710599" y="3688086"/>
                  <a:pt x="1695062" y="3676431"/>
                </a:cubicBezTo>
                <a:cubicBezTo>
                  <a:pt x="1683409" y="3668660"/>
                  <a:pt x="1714483" y="3657005"/>
                  <a:pt x="1726136" y="3645349"/>
                </a:cubicBezTo>
                <a:cubicBezTo>
                  <a:pt x="1730021" y="3641464"/>
                  <a:pt x="1730021" y="3633693"/>
                  <a:pt x="1726136" y="3633693"/>
                </a:cubicBezTo>
                <a:cubicBezTo>
                  <a:pt x="1726136" y="3629808"/>
                  <a:pt x="1718368" y="3618153"/>
                  <a:pt x="1714483" y="3618153"/>
                </a:cubicBezTo>
                <a:cubicBezTo>
                  <a:pt x="1683409" y="3606497"/>
                  <a:pt x="1636798" y="3618153"/>
                  <a:pt x="1617377" y="3594841"/>
                </a:cubicBezTo>
                <a:cubicBezTo>
                  <a:pt x="1617377" y="3594841"/>
                  <a:pt x="1617377" y="3594841"/>
                  <a:pt x="1617377" y="3555989"/>
                </a:cubicBezTo>
                <a:cubicBezTo>
                  <a:pt x="1617377" y="3555989"/>
                  <a:pt x="1617377" y="3555989"/>
                  <a:pt x="1597955" y="3524908"/>
                </a:cubicBezTo>
                <a:cubicBezTo>
                  <a:pt x="1590187" y="3493826"/>
                  <a:pt x="1590187" y="3489941"/>
                  <a:pt x="1597955" y="3470515"/>
                </a:cubicBezTo>
                <a:cubicBezTo>
                  <a:pt x="1605724" y="3439433"/>
                  <a:pt x="1617377" y="3439433"/>
                  <a:pt x="1629029" y="3431663"/>
                </a:cubicBezTo>
                <a:cubicBezTo>
                  <a:pt x="1636798" y="3427778"/>
                  <a:pt x="1640683" y="3416122"/>
                  <a:pt x="1640683" y="3404467"/>
                </a:cubicBezTo>
                <a:cubicBezTo>
                  <a:pt x="1640683" y="3400581"/>
                  <a:pt x="1636798" y="3400581"/>
                  <a:pt x="1636798" y="3400581"/>
                </a:cubicBezTo>
                <a:cubicBezTo>
                  <a:pt x="1636798" y="3396696"/>
                  <a:pt x="1629029" y="3396696"/>
                  <a:pt x="1621261" y="3400581"/>
                </a:cubicBezTo>
                <a:cubicBezTo>
                  <a:pt x="1597955" y="3412237"/>
                  <a:pt x="1547460" y="3443319"/>
                  <a:pt x="1547460" y="3431663"/>
                </a:cubicBezTo>
                <a:cubicBezTo>
                  <a:pt x="1543576" y="3420007"/>
                  <a:pt x="1663988" y="3361730"/>
                  <a:pt x="1667872" y="3357844"/>
                </a:cubicBezTo>
                <a:cubicBezTo>
                  <a:pt x="1675641" y="3357844"/>
                  <a:pt x="1695062" y="3342304"/>
                  <a:pt x="1695062" y="3338418"/>
                </a:cubicBezTo>
                <a:cubicBezTo>
                  <a:pt x="1695062" y="3338418"/>
                  <a:pt x="1698946" y="3334533"/>
                  <a:pt x="1698946" y="3334533"/>
                </a:cubicBezTo>
                <a:cubicBezTo>
                  <a:pt x="1706715" y="3334533"/>
                  <a:pt x="1702830" y="3326763"/>
                  <a:pt x="1695062" y="3318992"/>
                </a:cubicBezTo>
                <a:cubicBezTo>
                  <a:pt x="1691178" y="3315107"/>
                  <a:pt x="1687293" y="3311222"/>
                  <a:pt x="1687293" y="3307337"/>
                </a:cubicBezTo>
                <a:cubicBezTo>
                  <a:pt x="1687293" y="3299566"/>
                  <a:pt x="1656220" y="3307337"/>
                  <a:pt x="1648451" y="3307337"/>
                </a:cubicBezTo>
                <a:cubicBezTo>
                  <a:pt x="1640683" y="3307337"/>
                  <a:pt x="1660104" y="3284026"/>
                  <a:pt x="1671757" y="3284026"/>
                </a:cubicBezTo>
                <a:cubicBezTo>
                  <a:pt x="1679525" y="3280140"/>
                  <a:pt x="1679525" y="3276255"/>
                  <a:pt x="1671757" y="3264600"/>
                </a:cubicBezTo>
                <a:cubicBezTo>
                  <a:pt x="1667872" y="3256829"/>
                  <a:pt x="1667872" y="3256829"/>
                  <a:pt x="1663988" y="3260714"/>
                </a:cubicBezTo>
                <a:cubicBezTo>
                  <a:pt x="1663988" y="3264600"/>
                  <a:pt x="1656220" y="3264600"/>
                  <a:pt x="1652335" y="3268485"/>
                </a:cubicBezTo>
                <a:cubicBezTo>
                  <a:pt x="1640683" y="3268485"/>
                  <a:pt x="1613492" y="3272370"/>
                  <a:pt x="1609608" y="3280140"/>
                </a:cubicBezTo>
                <a:cubicBezTo>
                  <a:pt x="1609608" y="3280140"/>
                  <a:pt x="1613492" y="3284026"/>
                  <a:pt x="1613492" y="3284026"/>
                </a:cubicBezTo>
                <a:cubicBezTo>
                  <a:pt x="1621261" y="3291796"/>
                  <a:pt x="1621261" y="3295681"/>
                  <a:pt x="1609608" y="3303452"/>
                </a:cubicBezTo>
                <a:cubicBezTo>
                  <a:pt x="1601840" y="3307337"/>
                  <a:pt x="1594071" y="3311222"/>
                  <a:pt x="1586303" y="3311222"/>
                </a:cubicBezTo>
                <a:cubicBezTo>
                  <a:pt x="1578534" y="3311222"/>
                  <a:pt x="1574650" y="3322878"/>
                  <a:pt x="1574650" y="3322878"/>
                </a:cubicBezTo>
                <a:cubicBezTo>
                  <a:pt x="1574650" y="3326763"/>
                  <a:pt x="1566882" y="3330648"/>
                  <a:pt x="1555229" y="3330648"/>
                </a:cubicBezTo>
                <a:cubicBezTo>
                  <a:pt x="1543576" y="3334533"/>
                  <a:pt x="1512502" y="3353959"/>
                  <a:pt x="1496964" y="3361730"/>
                </a:cubicBezTo>
                <a:cubicBezTo>
                  <a:pt x="1489196" y="3361730"/>
                  <a:pt x="1485312" y="3357844"/>
                  <a:pt x="1485312" y="3357844"/>
                </a:cubicBezTo>
                <a:cubicBezTo>
                  <a:pt x="1485312" y="3353959"/>
                  <a:pt x="1489196" y="3350074"/>
                  <a:pt x="1493080" y="3338418"/>
                </a:cubicBezTo>
                <a:cubicBezTo>
                  <a:pt x="1500849" y="3330648"/>
                  <a:pt x="1524154" y="3326763"/>
                  <a:pt x="1528039" y="3318992"/>
                </a:cubicBezTo>
                <a:cubicBezTo>
                  <a:pt x="1531923" y="3315107"/>
                  <a:pt x="1528039" y="3299566"/>
                  <a:pt x="1524154" y="3299566"/>
                </a:cubicBezTo>
                <a:cubicBezTo>
                  <a:pt x="1516386" y="3299566"/>
                  <a:pt x="1500849" y="3307337"/>
                  <a:pt x="1496964" y="3295681"/>
                </a:cubicBezTo>
                <a:cubicBezTo>
                  <a:pt x="1493080" y="3284026"/>
                  <a:pt x="1493080" y="3272370"/>
                  <a:pt x="1493080" y="3252944"/>
                </a:cubicBezTo>
                <a:cubicBezTo>
                  <a:pt x="1493080" y="3245174"/>
                  <a:pt x="1493080" y="3241288"/>
                  <a:pt x="1481428" y="3237403"/>
                </a:cubicBezTo>
                <a:cubicBezTo>
                  <a:pt x="1477544" y="3233518"/>
                  <a:pt x="1469775" y="3225748"/>
                  <a:pt x="1469775" y="3225748"/>
                </a:cubicBezTo>
                <a:cubicBezTo>
                  <a:pt x="1454238" y="3210207"/>
                  <a:pt x="1450354" y="3198551"/>
                  <a:pt x="1442585" y="3186896"/>
                </a:cubicBezTo>
                <a:cubicBezTo>
                  <a:pt x="1438701" y="3186896"/>
                  <a:pt x="1434817" y="3183010"/>
                  <a:pt x="1430932" y="3183010"/>
                </a:cubicBezTo>
                <a:cubicBezTo>
                  <a:pt x="1419279" y="3183010"/>
                  <a:pt x="1403742" y="3194666"/>
                  <a:pt x="1395974" y="3194666"/>
                </a:cubicBezTo>
                <a:cubicBezTo>
                  <a:pt x="1392089" y="3194666"/>
                  <a:pt x="1388205" y="3190781"/>
                  <a:pt x="1388205" y="3186896"/>
                </a:cubicBezTo>
                <a:cubicBezTo>
                  <a:pt x="1384321" y="3183010"/>
                  <a:pt x="1403742" y="3163584"/>
                  <a:pt x="1411511" y="3151929"/>
                </a:cubicBezTo>
                <a:cubicBezTo>
                  <a:pt x="1415395" y="3144158"/>
                  <a:pt x="1415395" y="3136388"/>
                  <a:pt x="1415395" y="3132503"/>
                </a:cubicBezTo>
                <a:cubicBezTo>
                  <a:pt x="1411511" y="3128618"/>
                  <a:pt x="1427048" y="3124732"/>
                  <a:pt x="1427048" y="3120847"/>
                </a:cubicBezTo>
                <a:cubicBezTo>
                  <a:pt x="1415395" y="3085880"/>
                  <a:pt x="1395974" y="3081995"/>
                  <a:pt x="1380437" y="3070340"/>
                </a:cubicBezTo>
                <a:cubicBezTo>
                  <a:pt x="1368784" y="3062569"/>
                  <a:pt x="1361016" y="3074225"/>
                  <a:pt x="1357131" y="3070340"/>
                </a:cubicBezTo>
                <a:cubicBezTo>
                  <a:pt x="1329942" y="3054799"/>
                  <a:pt x="1345479" y="3054799"/>
                  <a:pt x="1337710" y="3015947"/>
                </a:cubicBezTo>
                <a:cubicBezTo>
                  <a:pt x="1326057" y="2980980"/>
                  <a:pt x="1318288" y="2961554"/>
                  <a:pt x="1298867" y="2934358"/>
                </a:cubicBezTo>
                <a:cubicBezTo>
                  <a:pt x="1294983" y="2930473"/>
                  <a:pt x="1287214" y="2926587"/>
                  <a:pt x="1287214" y="2922702"/>
                </a:cubicBezTo>
                <a:cubicBezTo>
                  <a:pt x="1279446" y="2914932"/>
                  <a:pt x="1279446" y="2903276"/>
                  <a:pt x="1279446" y="2895506"/>
                </a:cubicBezTo>
                <a:cubicBezTo>
                  <a:pt x="1275562" y="2883850"/>
                  <a:pt x="1267793" y="2872195"/>
                  <a:pt x="1263909" y="2864424"/>
                </a:cubicBezTo>
                <a:cubicBezTo>
                  <a:pt x="1260025" y="2860539"/>
                  <a:pt x="1244488" y="2860539"/>
                  <a:pt x="1240603" y="2856654"/>
                </a:cubicBezTo>
                <a:cubicBezTo>
                  <a:pt x="1236719" y="2848883"/>
                  <a:pt x="1248372" y="2841113"/>
                  <a:pt x="1248372" y="2829457"/>
                </a:cubicBezTo>
                <a:cubicBezTo>
                  <a:pt x="1244488" y="2802261"/>
                  <a:pt x="1236719" y="2813917"/>
                  <a:pt x="1228950" y="2813917"/>
                </a:cubicBezTo>
                <a:cubicBezTo>
                  <a:pt x="1225066" y="2813917"/>
                  <a:pt x="1170687" y="2841113"/>
                  <a:pt x="1170687" y="2833343"/>
                </a:cubicBezTo>
                <a:cubicBezTo>
                  <a:pt x="1170687" y="2833343"/>
                  <a:pt x="1162918" y="2829457"/>
                  <a:pt x="1170687" y="2825572"/>
                </a:cubicBezTo>
                <a:cubicBezTo>
                  <a:pt x="1182340" y="2813917"/>
                  <a:pt x="1221182" y="2794491"/>
                  <a:pt x="1221182" y="2794491"/>
                </a:cubicBezTo>
                <a:cubicBezTo>
                  <a:pt x="1225066" y="2794491"/>
                  <a:pt x="1221182" y="2771179"/>
                  <a:pt x="1221182" y="2771179"/>
                </a:cubicBezTo>
                <a:cubicBezTo>
                  <a:pt x="1217298" y="2763409"/>
                  <a:pt x="1201760" y="2767294"/>
                  <a:pt x="1162918" y="2790605"/>
                </a:cubicBezTo>
                <a:cubicBezTo>
                  <a:pt x="1159034" y="2790605"/>
                  <a:pt x="1143497" y="2798376"/>
                  <a:pt x="1127959" y="2806146"/>
                </a:cubicBezTo>
                <a:cubicBezTo>
                  <a:pt x="1089117" y="2825572"/>
                  <a:pt x="1050275" y="2844998"/>
                  <a:pt x="1042506" y="2852769"/>
                </a:cubicBezTo>
                <a:cubicBezTo>
                  <a:pt x="1038621" y="2852769"/>
                  <a:pt x="1030853" y="2856654"/>
                  <a:pt x="1026969" y="2860539"/>
                </a:cubicBezTo>
                <a:cubicBezTo>
                  <a:pt x="1023084" y="2860539"/>
                  <a:pt x="1019200" y="2864424"/>
                  <a:pt x="1015316" y="2864424"/>
                </a:cubicBezTo>
                <a:cubicBezTo>
                  <a:pt x="1007547" y="2868309"/>
                  <a:pt x="1003663" y="2872195"/>
                  <a:pt x="1003663" y="2872195"/>
                </a:cubicBezTo>
                <a:cubicBezTo>
                  <a:pt x="999779" y="2872195"/>
                  <a:pt x="995895" y="2876080"/>
                  <a:pt x="999779" y="2876080"/>
                </a:cubicBezTo>
                <a:cubicBezTo>
                  <a:pt x="999779" y="2876080"/>
                  <a:pt x="976474" y="2891621"/>
                  <a:pt x="972589" y="2891621"/>
                </a:cubicBezTo>
                <a:cubicBezTo>
                  <a:pt x="972589" y="2891621"/>
                  <a:pt x="929862" y="2930473"/>
                  <a:pt x="918209" y="2914932"/>
                </a:cubicBezTo>
                <a:cubicBezTo>
                  <a:pt x="910441" y="2899391"/>
                  <a:pt x="960936" y="2879965"/>
                  <a:pt x="960936" y="2879965"/>
                </a:cubicBezTo>
                <a:cubicBezTo>
                  <a:pt x="968705" y="2876080"/>
                  <a:pt x="976474" y="2872195"/>
                  <a:pt x="976474" y="2872195"/>
                </a:cubicBezTo>
                <a:cubicBezTo>
                  <a:pt x="980358" y="2868309"/>
                  <a:pt x="1011432" y="2852769"/>
                  <a:pt x="1042506" y="2837228"/>
                </a:cubicBezTo>
                <a:cubicBezTo>
                  <a:pt x="1054159" y="2833343"/>
                  <a:pt x="1065812" y="2825572"/>
                  <a:pt x="1069696" y="2821687"/>
                </a:cubicBezTo>
                <a:cubicBezTo>
                  <a:pt x="1073580" y="2821687"/>
                  <a:pt x="1085233" y="2813917"/>
                  <a:pt x="1096885" y="2810031"/>
                </a:cubicBezTo>
                <a:cubicBezTo>
                  <a:pt x="1108538" y="2806146"/>
                  <a:pt x="1116307" y="2802261"/>
                  <a:pt x="1120191" y="2798376"/>
                </a:cubicBezTo>
                <a:cubicBezTo>
                  <a:pt x="1120191" y="2794491"/>
                  <a:pt x="1131844" y="2790605"/>
                  <a:pt x="1143497" y="2786720"/>
                </a:cubicBezTo>
                <a:cubicBezTo>
                  <a:pt x="1151265" y="2782835"/>
                  <a:pt x="1162918" y="2775065"/>
                  <a:pt x="1166802" y="2775065"/>
                </a:cubicBezTo>
                <a:cubicBezTo>
                  <a:pt x="1170687" y="2771179"/>
                  <a:pt x="1186224" y="2763409"/>
                  <a:pt x="1201760" y="2755639"/>
                </a:cubicBezTo>
                <a:cubicBezTo>
                  <a:pt x="1213413" y="2751753"/>
                  <a:pt x="1213413" y="2743983"/>
                  <a:pt x="1197876" y="2732327"/>
                </a:cubicBezTo>
                <a:cubicBezTo>
                  <a:pt x="1190108" y="2724557"/>
                  <a:pt x="1186224" y="2716787"/>
                  <a:pt x="1186224" y="2701246"/>
                </a:cubicBezTo>
                <a:cubicBezTo>
                  <a:pt x="1182340" y="2689590"/>
                  <a:pt x="1178455" y="2681820"/>
                  <a:pt x="1178455" y="2677935"/>
                </a:cubicBezTo>
                <a:cubicBezTo>
                  <a:pt x="1174571" y="2677935"/>
                  <a:pt x="1174571" y="2674049"/>
                  <a:pt x="1182340" y="2666279"/>
                </a:cubicBezTo>
                <a:cubicBezTo>
                  <a:pt x="1186224" y="2662394"/>
                  <a:pt x="1190108" y="2658509"/>
                  <a:pt x="1190108" y="2650738"/>
                </a:cubicBezTo>
                <a:cubicBezTo>
                  <a:pt x="1190108" y="2646853"/>
                  <a:pt x="1193992" y="2639083"/>
                  <a:pt x="1193992" y="2635197"/>
                </a:cubicBezTo>
                <a:cubicBezTo>
                  <a:pt x="1193992" y="2631312"/>
                  <a:pt x="1197876" y="2623542"/>
                  <a:pt x="1197876" y="2619657"/>
                </a:cubicBezTo>
                <a:cubicBezTo>
                  <a:pt x="1193992" y="2619657"/>
                  <a:pt x="1197876" y="2611886"/>
                  <a:pt x="1201760" y="2608001"/>
                </a:cubicBezTo>
                <a:cubicBezTo>
                  <a:pt x="1205645" y="2600231"/>
                  <a:pt x="1205645" y="2596346"/>
                  <a:pt x="1205645" y="2592460"/>
                </a:cubicBezTo>
                <a:cubicBezTo>
                  <a:pt x="1205645" y="2588575"/>
                  <a:pt x="1190108" y="2588575"/>
                  <a:pt x="1182340" y="2592460"/>
                </a:cubicBezTo>
                <a:cubicBezTo>
                  <a:pt x="1174571" y="2592460"/>
                  <a:pt x="1170687" y="2584690"/>
                  <a:pt x="1170687" y="2584690"/>
                </a:cubicBezTo>
                <a:cubicBezTo>
                  <a:pt x="1170687" y="2584690"/>
                  <a:pt x="1170687" y="2580805"/>
                  <a:pt x="1174571" y="2576920"/>
                </a:cubicBezTo>
                <a:cubicBezTo>
                  <a:pt x="1182340" y="2569149"/>
                  <a:pt x="1209529" y="2553608"/>
                  <a:pt x="1213413" y="2553608"/>
                </a:cubicBezTo>
                <a:cubicBezTo>
                  <a:pt x="1225066" y="2545838"/>
                  <a:pt x="1228950" y="2530297"/>
                  <a:pt x="1225066" y="2522527"/>
                </a:cubicBezTo>
                <a:cubicBezTo>
                  <a:pt x="1221182" y="2518642"/>
                  <a:pt x="1217298" y="2510871"/>
                  <a:pt x="1217298" y="2503101"/>
                </a:cubicBezTo>
                <a:cubicBezTo>
                  <a:pt x="1213413" y="2495330"/>
                  <a:pt x="1213413" y="2491445"/>
                  <a:pt x="1205645" y="2487560"/>
                </a:cubicBezTo>
                <a:cubicBezTo>
                  <a:pt x="1197876" y="2483675"/>
                  <a:pt x="1108538" y="2549723"/>
                  <a:pt x="1104654" y="2530297"/>
                </a:cubicBezTo>
                <a:cubicBezTo>
                  <a:pt x="1104654" y="2514756"/>
                  <a:pt x="1147381" y="2495330"/>
                  <a:pt x="1174571" y="2483675"/>
                </a:cubicBezTo>
                <a:cubicBezTo>
                  <a:pt x="1186224" y="2479790"/>
                  <a:pt x="1193992" y="2472019"/>
                  <a:pt x="1197876" y="2472019"/>
                </a:cubicBezTo>
                <a:cubicBezTo>
                  <a:pt x="1197876" y="2472019"/>
                  <a:pt x="1201760" y="2468134"/>
                  <a:pt x="1205645" y="2464249"/>
                </a:cubicBezTo>
                <a:cubicBezTo>
                  <a:pt x="1209529" y="2456478"/>
                  <a:pt x="1244488" y="2437052"/>
                  <a:pt x="1260025" y="2433167"/>
                </a:cubicBezTo>
                <a:cubicBezTo>
                  <a:pt x="1271678" y="2429282"/>
                  <a:pt x="1306636" y="2413741"/>
                  <a:pt x="1310520" y="2405971"/>
                </a:cubicBezTo>
                <a:cubicBezTo>
                  <a:pt x="1310520" y="2405971"/>
                  <a:pt x="1314404" y="2402086"/>
                  <a:pt x="1318288" y="2402086"/>
                </a:cubicBezTo>
                <a:cubicBezTo>
                  <a:pt x="1318288" y="2402086"/>
                  <a:pt x="1329942" y="2398200"/>
                  <a:pt x="1337710" y="2394315"/>
                </a:cubicBezTo>
                <a:cubicBezTo>
                  <a:pt x="1349363" y="2386545"/>
                  <a:pt x="1349363" y="2386545"/>
                  <a:pt x="1349363" y="2378774"/>
                </a:cubicBezTo>
                <a:cubicBezTo>
                  <a:pt x="1349363" y="2367119"/>
                  <a:pt x="1349363" y="2367119"/>
                  <a:pt x="1333825" y="2378774"/>
                </a:cubicBezTo>
                <a:cubicBezTo>
                  <a:pt x="1329942" y="2382660"/>
                  <a:pt x="1306636" y="2394315"/>
                  <a:pt x="1283330" y="2405971"/>
                </a:cubicBezTo>
                <a:cubicBezTo>
                  <a:pt x="1260025" y="2413741"/>
                  <a:pt x="1240603" y="2425397"/>
                  <a:pt x="1232835" y="2429282"/>
                </a:cubicBezTo>
                <a:cubicBezTo>
                  <a:pt x="1228950" y="2433167"/>
                  <a:pt x="1217298" y="2437052"/>
                  <a:pt x="1205645" y="2440938"/>
                </a:cubicBezTo>
                <a:cubicBezTo>
                  <a:pt x="1193992" y="2440938"/>
                  <a:pt x="1182340" y="2444823"/>
                  <a:pt x="1178455" y="2448708"/>
                </a:cubicBezTo>
                <a:cubicBezTo>
                  <a:pt x="1178455" y="2448708"/>
                  <a:pt x="1170687" y="2452593"/>
                  <a:pt x="1166802" y="2452593"/>
                </a:cubicBezTo>
                <a:cubicBezTo>
                  <a:pt x="1162918" y="2452593"/>
                  <a:pt x="1155150" y="2452593"/>
                  <a:pt x="1151265" y="2456478"/>
                </a:cubicBezTo>
                <a:cubicBezTo>
                  <a:pt x="1147381" y="2460364"/>
                  <a:pt x="1143497" y="2460364"/>
                  <a:pt x="1139613" y="2456478"/>
                </a:cubicBezTo>
                <a:cubicBezTo>
                  <a:pt x="1135728" y="2456478"/>
                  <a:pt x="1135728" y="2452593"/>
                  <a:pt x="1143497" y="2448708"/>
                </a:cubicBezTo>
                <a:cubicBezTo>
                  <a:pt x="1151265" y="2444823"/>
                  <a:pt x="1155150" y="2440938"/>
                  <a:pt x="1221182" y="2413741"/>
                </a:cubicBezTo>
                <a:cubicBezTo>
                  <a:pt x="1283330" y="2382660"/>
                  <a:pt x="1314404" y="2371004"/>
                  <a:pt x="1329942" y="2359348"/>
                </a:cubicBezTo>
                <a:cubicBezTo>
                  <a:pt x="1333825" y="2355463"/>
                  <a:pt x="1345479" y="2351578"/>
                  <a:pt x="1361016" y="2347693"/>
                </a:cubicBezTo>
                <a:cubicBezTo>
                  <a:pt x="1376553" y="2343808"/>
                  <a:pt x="1388205" y="2339922"/>
                  <a:pt x="1388205" y="2339922"/>
                </a:cubicBezTo>
                <a:cubicBezTo>
                  <a:pt x="1388205" y="2336037"/>
                  <a:pt x="1399858" y="2332152"/>
                  <a:pt x="1411511" y="2328267"/>
                </a:cubicBezTo>
                <a:cubicBezTo>
                  <a:pt x="1430932" y="2316611"/>
                  <a:pt x="1446469" y="2308841"/>
                  <a:pt x="1442585" y="2304956"/>
                </a:cubicBezTo>
                <a:cubicBezTo>
                  <a:pt x="1442585" y="2304956"/>
                  <a:pt x="1446469" y="2301070"/>
                  <a:pt x="1450354" y="2301070"/>
                </a:cubicBezTo>
                <a:cubicBezTo>
                  <a:pt x="1458122" y="2301070"/>
                  <a:pt x="1469775" y="2297185"/>
                  <a:pt x="1477544" y="2293300"/>
                </a:cubicBezTo>
                <a:cubicBezTo>
                  <a:pt x="1485312" y="2285530"/>
                  <a:pt x="1500849" y="2277759"/>
                  <a:pt x="1512502" y="2273874"/>
                </a:cubicBezTo>
                <a:cubicBezTo>
                  <a:pt x="1524154" y="2269989"/>
                  <a:pt x="1539692" y="2262218"/>
                  <a:pt x="1547460" y="2258333"/>
                </a:cubicBezTo>
                <a:cubicBezTo>
                  <a:pt x="1555229" y="2250563"/>
                  <a:pt x="1566882" y="2246678"/>
                  <a:pt x="1570766" y="2246678"/>
                </a:cubicBezTo>
                <a:cubicBezTo>
                  <a:pt x="1574650" y="2246678"/>
                  <a:pt x="1590187" y="2238907"/>
                  <a:pt x="1609608" y="2227252"/>
                </a:cubicBezTo>
                <a:cubicBezTo>
                  <a:pt x="1629029" y="2219481"/>
                  <a:pt x="1648451" y="2207826"/>
                  <a:pt x="1652335" y="2207826"/>
                </a:cubicBezTo>
                <a:cubicBezTo>
                  <a:pt x="1660104" y="2203941"/>
                  <a:pt x="1679525" y="2196170"/>
                  <a:pt x="1749442" y="2165089"/>
                </a:cubicBezTo>
                <a:cubicBezTo>
                  <a:pt x="1757211" y="2161203"/>
                  <a:pt x="1768863" y="2157318"/>
                  <a:pt x="1776632" y="2153433"/>
                </a:cubicBezTo>
                <a:cubicBezTo>
                  <a:pt x="1780516" y="2153433"/>
                  <a:pt x="1799937" y="2141777"/>
                  <a:pt x="1819358" y="2134007"/>
                </a:cubicBezTo>
                <a:cubicBezTo>
                  <a:pt x="1842664" y="2126237"/>
                  <a:pt x="1865970" y="2114581"/>
                  <a:pt x="1877622" y="2110696"/>
                </a:cubicBezTo>
                <a:cubicBezTo>
                  <a:pt x="1885391" y="2102925"/>
                  <a:pt x="1900928" y="2099040"/>
                  <a:pt x="1904812" y="2095155"/>
                </a:cubicBezTo>
                <a:cubicBezTo>
                  <a:pt x="1912581" y="2091270"/>
                  <a:pt x="1928118" y="2083499"/>
                  <a:pt x="1943655" y="2075729"/>
                </a:cubicBezTo>
                <a:cubicBezTo>
                  <a:pt x="1947539" y="2075729"/>
                  <a:pt x="1959192" y="2071844"/>
                  <a:pt x="1966961" y="2067959"/>
                </a:cubicBezTo>
                <a:cubicBezTo>
                  <a:pt x="1970845" y="2064073"/>
                  <a:pt x="1982497" y="2060188"/>
                  <a:pt x="1986382" y="2060188"/>
                </a:cubicBezTo>
                <a:cubicBezTo>
                  <a:pt x="1994150" y="2056303"/>
                  <a:pt x="2009687" y="2052418"/>
                  <a:pt x="2021340" y="2044647"/>
                </a:cubicBezTo>
                <a:cubicBezTo>
                  <a:pt x="2048530" y="2032992"/>
                  <a:pt x="2064067" y="2025221"/>
                  <a:pt x="2087373" y="2017451"/>
                </a:cubicBezTo>
                <a:cubicBezTo>
                  <a:pt x="2122331" y="2009681"/>
                  <a:pt x="2145637" y="2001910"/>
                  <a:pt x="2168942" y="1990255"/>
                </a:cubicBezTo>
                <a:cubicBezTo>
                  <a:pt x="2176711" y="1986370"/>
                  <a:pt x="2196132" y="1978599"/>
                  <a:pt x="2207785" y="1974714"/>
                </a:cubicBezTo>
                <a:cubicBezTo>
                  <a:pt x="2219438" y="1970829"/>
                  <a:pt x="2234975" y="1966944"/>
                  <a:pt x="2238859" y="1963058"/>
                </a:cubicBezTo>
                <a:cubicBezTo>
                  <a:pt x="2242743" y="1959173"/>
                  <a:pt x="2254396" y="1955288"/>
                  <a:pt x="2258280" y="1955288"/>
                </a:cubicBezTo>
                <a:cubicBezTo>
                  <a:pt x="2277702" y="1947518"/>
                  <a:pt x="2351503" y="1920321"/>
                  <a:pt x="2367040" y="1912551"/>
                </a:cubicBezTo>
                <a:cubicBezTo>
                  <a:pt x="2374808" y="1908666"/>
                  <a:pt x="2386461" y="1904780"/>
                  <a:pt x="2398114" y="1900895"/>
                </a:cubicBezTo>
                <a:cubicBezTo>
                  <a:pt x="2409766" y="1897010"/>
                  <a:pt x="2421419" y="1893125"/>
                  <a:pt x="2425304" y="1893125"/>
                </a:cubicBezTo>
                <a:cubicBezTo>
                  <a:pt x="2436957" y="1885354"/>
                  <a:pt x="2471915" y="1873699"/>
                  <a:pt x="2502989" y="1865928"/>
                </a:cubicBezTo>
                <a:cubicBezTo>
                  <a:pt x="2522410" y="1862043"/>
                  <a:pt x="2537947" y="1854273"/>
                  <a:pt x="2541832" y="1850388"/>
                </a:cubicBezTo>
                <a:cubicBezTo>
                  <a:pt x="2545716" y="1850388"/>
                  <a:pt x="2549600" y="1846502"/>
                  <a:pt x="2553484" y="1846502"/>
                </a:cubicBezTo>
                <a:cubicBezTo>
                  <a:pt x="2557369" y="1846502"/>
                  <a:pt x="2561253" y="1842617"/>
                  <a:pt x="2557369" y="1842617"/>
                </a:cubicBezTo>
                <a:cubicBezTo>
                  <a:pt x="2557369" y="1842617"/>
                  <a:pt x="2549600" y="1842617"/>
                  <a:pt x="2541832" y="1846502"/>
                </a:cubicBezTo>
                <a:cubicBezTo>
                  <a:pt x="2526295" y="1850388"/>
                  <a:pt x="2526295" y="1842617"/>
                  <a:pt x="2545716" y="1838732"/>
                </a:cubicBezTo>
                <a:cubicBezTo>
                  <a:pt x="2549600" y="1834847"/>
                  <a:pt x="2561253" y="1830962"/>
                  <a:pt x="2565137" y="1830962"/>
                </a:cubicBezTo>
                <a:cubicBezTo>
                  <a:pt x="2569021" y="1827076"/>
                  <a:pt x="2572906" y="1827076"/>
                  <a:pt x="2576790" y="1823191"/>
                </a:cubicBezTo>
                <a:cubicBezTo>
                  <a:pt x="2576790" y="1823191"/>
                  <a:pt x="2584558" y="1819306"/>
                  <a:pt x="2596211" y="1815421"/>
                </a:cubicBezTo>
                <a:cubicBezTo>
                  <a:pt x="2607864" y="1811536"/>
                  <a:pt x="2619517" y="1807650"/>
                  <a:pt x="2619517" y="1807650"/>
                </a:cubicBezTo>
                <a:cubicBezTo>
                  <a:pt x="2623401" y="1799880"/>
                  <a:pt x="2534063" y="1823191"/>
                  <a:pt x="2506873" y="1838732"/>
                </a:cubicBezTo>
                <a:cubicBezTo>
                  <a:pt x="2502989" y="1842617"/>
                  <a:pt x="2491336" y="1846502"/>
                  <a:pt x="2479683" y="1850388"/>
                </a:cubicBezTo>
                <a:cubicBezTo>
                  <a:pt x="2456378" y="1854273"/>
                  <a:pt x="2413651" y="1865928"/>
                  <a:pt x="2409766" y="1873699"/>
                </a:cubicBezTo>
                <a:cubicBezTo>
                  <a:pt x="2405882" y="1873699"/>
                  <a:pt x="2394229" y="1877584"/>
                  <a:pt x="2378692" y="1881469"/>
                </a:cubicBezTo>
                <a:cubicBezTo>
                  <a:pt x="2367040" y="1885354"/>
                  <a:pt x="2355387" y="1889240"/>
                  <a:pt x="2355387" y="1893125"/>
                </a:cubicBezTo>
                <a:cubicBezTo>
                  <a:pt x="2355387" y="1893125"/>
                  <a:pt x="2347618" y="1897010"/>
                  <a:pt x="2343734" y="1897010"/>
                </a:cubicBezTo>
                <a:cubicBezTo>
                  <a:pt x="2339850" y="1897010"/>
                  <a:pt x="2332081" y="1900895"/>
                  <a:pt x="2324313" y="1904780"/>
                </a:cubicBezTo>
                <a:cubicBezTo>
                  <a:pt x="2316544" y="1912551"/>
                  <a:pt x="2301007" y="1916436"/>
                  <a:pt x="2293239" y="1912551"/>
                </a:cubicBezTo>
                <a:cubicBezTo>
                  <a:pt x="2289354" y="1912551"/>
                  <a:pt x="2285470" y="1912551"/>
                  <a:pt x="2277702" y="1916436"/>
                </a:cubicBezTo>
                <a:cubicBezTo>
                  <a:pt x="2269933" y="1924206"/>
                  <a:pt x="2266049" y="1924206"/>
                  <a:pt x="2262165" y="1924206"/>
                </a:cubicBezTo>
                <a:cubicBezTo>
                  <a:pt x="2258280" y="1920321"/>
                  <a:pt x="2238859" y="1928092"/>
                  <a:pt x="2242743" y="1935862"/>
                </a:cubicBezTo>
                <a:cubicBezTo>
                  <a:pt x="2242743" y="1935862"/>
                  <a:pt x="2234975" y="1939747"/>
                  <a:pt x="2223322" y="1943632"/>
                </a:cubicBezTo>
                <a:cubicBezTo>
                  <a:pt x="2215554" y="1947518"/>
                  <a:pt x="2196132" y="1951403"/>
                  <a:pt x="2184479" y="1959173"/>
                </a:cubicBezTo>
                <a:cubicBezTo>
                  <a:pt x="2165058" y="1966944"/>
                  <a:pt x="2161174" y="1966944"/>
                  <a:pt x="2176711" y="1966944"/>
                </a:cubicBezTo>
                <a:cubicBezTo>
                  <a:pt x="2184479" y="1963058"/>
                  <a:pt x="2192248" y="1963058"/>
                  <a:pt x="2192248" y="1966944"/>
                </a:cubicBezTo>
                <a:cubicBezTo>
                  <a:pt x="2188363" y="1974714"/>
                  <a:pt x="2122331" y="2001910"/>
                  <a:pt x="2095141" y="2005795"/>
                </a:cubicBezTo>
                <a:cubicBezTo>
                  <a:pt x="2091257" y="2009681"/>
                  <a:pt x="2087373" y="2009681"/>
                  <a:pt x="2087373" y="2013566"/>
                </a:cubicBezTo>
                <a:cubicBezTo>
                  <a:pt x="2087373" y="2013566"/>
                  <a:pt x="2083488" y="2013566"/>
                  <a:pt x="2075720" y="2013566"/>
                </a:cubicBezTo>
                <a:cubicBezTo>
                  <a:pt x="2071836" y="2013566"/>
                  <a:pt x="2064067" y="2017451"/>
                  <a:pt x="2056299" y="2021336"/>
                </a:cubicBezTo>
                <a:cubicBezTo>
                  <a:pt x="2044646" y="2025221"/>
                  <a:pt x="2021340" y="2036877"/>
                  <a:pt x="1994150" y="2044647"/>
                </a:cubicBezTo>
                <a:cubicBezTo>
                  <a:pt x="1986382" y="2044647"/>
                  <a:pt x="1970845" y="2048533"/>
                  <a:pt x="1966961" y="2052418"/>
                </a:cubicBezTo>
                <a:cubicBezTo>
                  <a:pt x="1947539" y="2060188"/>
                  <a:pt x="1885391" y="2079614"/>
                  <a:pt x="1881507" y="2075729"/>
                </a:cubicBezTo>
                <a:cubicBezTo>
                  <a:pt x="1877622" y="2075729"/>
                  <a:pt x="1889275" y="2067959"/>
                  <a:pt x="1908696" y="2060188"/>
                </a:cubicBezTo>
                <a:cubicBezTo>
                  <a:pt x="1959192" y="2040762"/>
                  <a:pt x="1966961" y="2036877"/>
                  <a:pt x="1966961" y="2032992"/>
                </a:cubicBezTo>
                <a:cubicBezTo>
                  <a:pt x="1963076" y="2029107"/>
                  <a:pt x="1978613" y="2005795"/>
                  <a:pt x="1990266" y="1998025"/>
                </a:cubicBezTo>
                <a:cubicBezTo>
                  <a:pt x="1994150" y="1994140"/>
                  <a:pt x="2005803" y="1990255"/>
                  <a:pt x="2013572" y="1986370"/>
                </a:cubicBezTo>
                <a:cubicBezTo>
                  <a:pt x="2021340" y="1982484"/>
                  <a:pt x="2032993" y="1978599"/>
                  <a:pt x="2036877" y="1974714"/>
                </a:cubicBezTo>
                <a:cubicBezTo>
                  <a:pt x="2056299" y="1966944"/>
                  <a:pt x="2079604" y="1955288"/>
                  <a:pt x="2091257" y="1951403"/>
                </a:cubicBezTo>
                <a:cubicBezTo>
                  <a:pt x="2110678" y="1947518"/>
                  <a:pt x="2118447" y="1943632"/>
                  <a:pt x="2114562" y="1939747"/>
                </a:cubicBezTo>
                <a:cubicBezTo>
                  <a:pt x="2110678" y="1935862"/>
                  <a:pt x="2114562" y="1931977"/>
                  <a:pt x="2118447" y="1939747"/>
                </a:cubicBezTo>
                <a:cubicBezTo>
                  <a:pt x="2122331" y="1943632"/>
                  <a:pt x="2126215" y="1943632"/>
                  <a:pt x="2137868" y="1935862"/>
                </a:cubicBezTo>
                <a:cubicBezTo>
                  <a:pt x="2145637" y="1931977"/>
                  <a:pt x="2157290" y="1928092"/>
                  <a:pt x="2165058" y="1928092"/>
                </a:cubicBezTo>
                <a:cubicBezTo>
                  <a:pt x="2184479" y="1920321"/>
                  <a:pt x="2203900" y="1908666"/>
                  <a:pt x="2203900" y="1904780"/>
                </a:cubicBezTo>
                <a:cubicBezTo>
                  <a:pt x="2203900" y="1900895"/>
                  <a:pt x="2215554" y="1897010"/>
                  <a:pt x="2246628" y="1889240"/>
                </a:cubicBezTo>
                <a:cubicBezTo>
                  <a:pt x="2262165" y="1885354"/>
                  <a:pt x="2273817" y="1881469"/>
                  <a:pt x="2277702" y="1881469"/>
                </a:cubicBezTo>
                <a:cubicBezTo>
                  <a:pt x="2281586" y="1877584"/>
                  <a:pt x="2312660" y="1865928"/>
                  <a:pt x="2335966" y="1862043"/>
                </a:cubicBezTo>
                <a:cubicBezTo>
                  <a:pt x="2343734" y="1858158"/>
                  <a:pt x="2367040" y="1850388"/>
                  <a:pt x="2386461" y="1842617"/>
                </a:cubicBezTo>
                <a:cubicBezTo>
                  <a:pt x="2405882" y="1834847"/>
                  <a:pt x="2436957" y="1827076"/>
                  <a:pt x="2456378" y="1819306"/>
                </a:cubicBezTo>
                <a:cubicBezTo>
                  <a:pt x="2475799" y="1815421"/>
                  <a:pt x="2499105" y="1807650"/>
                  <a:pt x="2502989" y="1803765"/>
                </a:cubicBezTo>
                <a:cubicBezTo>
                  <a:pt x="2510758" y="1799880"/>
                  <a:pt x="2534063" y="1792110"/>
                  <a:pt x="2553484" y="1784339"/>
                </a:cubicBezTo>
                <a:cubicBezTo>
                  <a:pt x="2576790" y="1776569"/>
                  <a:pt x="2607864" y="1764913"/>
                  <a:pt x="2627285" y="1761028"/>
                </a:cubicBezTo>
                <a:cubicBezTo>
                  <a:pt x="2642823" y="1753258"/>
                  <a:pt x="2670012" y="1745487"/>
                  <a:pt x="2681665" y="1745487"/>
                </a:cubicBezTo>
                <a:cubicBezTo>
                  <a:pt x="2708855" y="1737717"/>
                  <a:pt x="2716624" y="1733832"/>
                  <a:pt x="2716624" y="1729946"/>
                </a:cubicBezTo>
                <a:cubicBezTo>
                  <a:pt x="2716624" y="1726061"/>
                  <a:pt x="2712739" y="1726061"/>
                  <a:pt x="2708855" y="1726061"/>
                </a:cubicBezTo>
                <a:cubicBezTo>
                  <a:pt x="2704970" y="1726061"/>
                  <a:pt x="2697202" y="1722176"/>
                  <a:pt x="2693318" y="1722176"/>
                </a:cubicBezTo>
                <a:cubicBezTo>
                  <a:pt x="2685549" y="1718291"/>
                  <a:pt x="2646707" y="1726061"/>
                  <a:pt x="2611748" y="1741602"/>
                </a:cubicBezTo>
                <a:cubicBezTo>
                  <a:pt x="2592327" y="1749372"/>
                  <a:pt x="2584558" y="1757143"/>
                  <a:pt x="2603980" y="1753258"/>
                </a:cubicBezTo>
                <a:cubicBezTo>
                  <a:pt x="2615633" y="1753258"/>
                  <a:pt x="2615633" y="1753258"/>
                  <a:pt x="2600095" y="1757143"/>
                </a:cubicBezTo>
                <a:cubicBezTo>
                  <a:pt x="2588443" y="1764913"/>
                  <a:pt x="2572906" y="1768798"/>
                  <a:pt x="2537947" y="1776569"/>
                </a:cubicBezTo>
                <a:cubicBezTo>
                  <a:pt x="2522410" y="1780454"/>
                  <a:pt x="2518526" y="1780454"/>
                  <a:pt x="2522410" y="1776569"/>
                </a:cubicBezTo>
                <a:cubicBezTo>
                  <a:pt x="2530179" y="1772684"/>
                  <a:pt x="2526295" y="1768798"/>
                  <a:pt x="2514642" y="1768798"/>
                </a:cubicBezTo>
                <a:cubicBezTo>
                  <a:pt x="2510758" y="1772684"/>
                  <a:pt x="2510758" y="1768798"/>
                  <a:pt x="2510758" y="1768798"/>
                </a:cubicBezTo>
                <a:cubicBezTo>
                  <a:pt x="2510758" y="1768798"/>
                  <a:pt x="2514642" y="1764913"/>
                  <a:pt x="2518526" y="1764913"/>
                </a:cubicBezTo>
                <a:cubicBezTo>
                  <a:pt x="2526295" y="1761028"/>
                  <a:pt x="2530179" y="1757143"/>
                  <a:pt x="2522410" y="1757143"/>
                </a:cubicBezTo>
                <a:cubicBezTo>
                  <a:pt x="2518526" y="1753258"/>
                  <a:pt x="2518526" y="1753258"/>
                  <a:pt x="2518526" y="1745487"/>
                </a:cubicBezTo>
                <a:cubicBezTo>
                  <a:pt x="2518526" y="1737717"/>
                  <a:pt x="2518526" y="1737717"/>
                  <a:pt x="2502989" y="1741602"/>
                </a:cubicBezTo>
                <a:cubicBezTo>
                  <a:pt x="2499105" y="1745487"/>
                  <a:pt x="2479683" y="1753258"/>
                  <a:pt x="2464146" y="1757143"/>
                </a:cubicBezTo>
                <a:cubicBezTo>
                  <a:pt x="2436957" y="1768798"/>
                  <a:pt x="2409766" y="1776569"/>
                  <a:pt x="2405882" y="1772684"/>
                </a:cubicBezTo>
                <a:cubicBezTo>
                  <a:pt x="2405882" y="1772684"/>
                  <a:pt x="2405882" y="1768798"/>
                  <a:pt x="2409766" y="1768798"/>
                </a:cubicBezTo>
                <a:cubicBezTo>
                  <a:pt x="2417535" y="1761028"/>
                  <a:pt x="2409766" y="1761028"/>
                  <a:pt x="2401998" y="1764913"/>
                </a:cubicBezTo>
                <a:cubicBezTo>
                  <a:pt x="2386461" y="1768798"/>
                  <a:pt x="2378692" y="1776569"/>
                  <a:pt x="2382577" y="1776569"/>
                </a:cubicBezTo>
                <a:cubicBezTo>
                  <a:pt x="2382577" y="1780454"/>
                  <a:pt x="2378692" y="1780454"/>
                  <a:pt x="2370924" y="1784339"/>
                </a:cubicBezTo>
                <a:cubicBezTo>
                  <a:pt x="2363156" y="1784339"/>
                  <a:pt x="2355387" y="1788224"/>
                  <a:pt x="2355387" y="1788224"/>
                </a:cubicBezTo>
                <a:cubicBezTo>
                  <a:pt x="2355387" y="1792110"/>
                  <a:pt x="2347618" y="1792110"/>
                  <a:pt x="2335966" y="1795995"/>
                </a:cubicBezTo>
                <a:cubicBezTo>
                  <a:pt x="2312660" y="1799880"/>
                  <a:pt x="2293239" y="1807650"/>
                  <a:pt x="2293239" y="1811536"/>
                </a:cubicBezTo>
                <a:cubicBezTo>
                  <a:pt x="2293239" y="1815421"/>
                  <a:pt x="2289354" y="1815421"/>
                  <a:pt x="2289354" y="1815421"/>
                </a:cubicBezTo>
                <a:cubicBezTo>
                  <a:pt x="2289354" y="1815421"/>
                  <a:pt x="2285470" y="1815421"/>
                  <a:pt x="2281586" y="1819306"/>
                </a:cubicBezTo>
                <a:cubicBezTo>
                  <a:pt x="2277702" y="1823191"/>
                  <a:pt x="2273817" y="1823191"/>
                  <a:pt x="2273817" y="1819306"/>
                </a:cubicBezTo>
                <a:cubicBezTo>
                  <a:pt x="2269933" y="1819306"/>
                  <a:pt x="2250512" y="1823191"/>
                  <a:pt x="2219438" y="1838732"/>
                </a:cubicBezTo>
                <a:cubicBezTo>
                  <a:pt x="2203900" y="1842617"/>
                  <a:pt x="2188363" y="1850388"/>
                  <a:pt x="2188363" y="1850388"/>
                </a:cubicBezTo>
                <a:cubicBezTo>
                  <a:pt x="2184479" y="1850388"/>
                  <a:pt x="2176711" y="1854273"/>
                  <a:pt x="2172826" y="1854273"/>
                </a:cubicBezTo>
                <a:cubicBezTo>
                  <a:pt x="2165058" y="1858158"/>
                  <a:pt x="2149521" y="1862043"/>
                  <a:pt x="2133984" y="1865928"/>
                </a:cubicBezTo>
                <a:cubicBezTo>
                  <a:pt x="2114562" y="1873699"/>
                  <a:pt x="2102910" y="1877584"/>
                  <a:pt x="2095141" y="1881469"/>
                </a:cubicBezTo>
                <a:cubicBezTo>
                  <a:pt x="2091257" y="1885354"/>
                  <a:pt x="2079604" y="1893125"/>
                  <a:pt x="2071836" y="1897010"/>
                </a:cubicBezTo>
                <a:cubicBezTo>
                  <a:pt x="2060183" y="1897010"/>
                  <a:pt x="2048530" y="1904780"/>
                  <a:pt x="2036877" y="1904780"/>
                </a:cubicBezTo>
                <a:cubicBezTo>
                  <a:pt x="2021340" y="1912551"/>
                  <a:pt x="2005803" y="1920321"/>
                  <a:pt x="1990266" y="1924206"/>
                </a:cubicBezTo>
                <a:cubicBezTo>
                  <a:pt x="1986382" y="1924206"/>
                  <a:pt x="1982497" y="1928092"/>
                  <a:pt x="1978613" y="1928092"/>
                </a:cubicBezTo>
                <a:cubicBezTo>
                  <a:pt x="1978613" y="1931977"/>
                  <a:pt x="1963076" y="1935862"/>
                  <a:pt x="1951424" y="1943632"/>
                </a:cubicBezTo>
                <a:cubicBezTo>
                  <a:pt x="1935887" y="1947518"/>
                  <a:pt x="1924233" y="1951403"/>
                  <a:pt x="1920350" y="1951403"/>
                </a:cubicBezTo>
                <a:cubicBezTo>
                  <a:pt x="1916465" y="1959173"/>
                  <a:pt x="1881507" y="1970829"/>
                  <a:pt x="1869854" y="1970829"/>
                </a:cubicBezTo>
                <a:cubicBezTo>
                  <a:pt x="1865970" y="1970829"/>
                  <a:pt x="1862086" y="1974714"/>
                  <a:pt x="1862086" y="1974714"/>
                </a:cubicBezTo>
                <a:cubicBezTo>
                  <a:pt x="1862086" y="1978599"/>
                  <a:pt x="1854317" y="1982484"/>
                  <a:pt x="1827127" y="1994140"/>
                </a:cubicBezTo>
                <a:cubicBezTo>
                  <a:pt x="1819358" y="1994140"/>
                  <a:pt x="1815474" y="1998025"/>
                  <a:pt x="1811590" y="2001910"/>
                </a:cubicBezTo>
                <a:cubicBezTo>
                  <a:pt x="1811590" y="2001910"/>
                  <a:pt x="1803821" y="2005795"/>
                  <a:pt x="1796053" y="2009681"/>
                </a:cubicBezTo>
                <a:cubicBezTo>
                  <a:pt x="1792169" y="2009681"/>
                  <a:pt x="1776632" y="2017451"/>
                  <a:pt x="1768863" y="2021336"/>
                </a:cubicBezTo>
                <a:cubicBezTo>
                  <a:pt x="1761095" y="2025221"/>
                  <a:pt x="1753326" y="2025221"/>
                  <a:pt x="1749442" y="2025221"/>
                </a:cubicBezTo>
                <a:cubicBezTo>
                  <a:pt x="1745558" y="2021336"/>
                  <a:pt x="1749442" y="2013566"/>
                  <a:pt x="1757211" y="2013566"/>
                </a:cubicBezTo>
                <a:cubicBezTo>
                  <a:pt x="1761095" y="2013566"/>
                  <a:pt x="1772748" y="2009681"/>
                  <a:pt x="1780516" y="2005795"/>
                </a:cubicBezTo>
                <a:cubicBezTo>
                  <a:pt x="1788284" y="2001910"/>
                  <a:pt x="1799937" y="1994140"/>
                  <a:pt x="1807706" y="1994140"/>
                </a:cubicBezTo>
                <a:cubicBezTo>
                  <a:pt x="1815474" y="1990255"/>
                  <a:pt x="1823243" y="1986370"/>
                  <a:pt x="1827127" y="1982484"/>
                </a:cubicBezTo>
                <a:cubicBezTo>
                  <a:pt x="1827127" y="1982484"/>
                  <a:pt x="1823243" y="1982484"/>
                  <a:pt x="1807706" y="1986370"/>
                </a:cubicBezTo>
                <a:cubicBezTo>
                  <a:pt x="1807706" y="1986370"/>
                  <a:pt x="1807706" y="1986370"/>
                  <a:pt x="1784400" y="1994140"/>
                </a:cubicBezTo>
                <a:cubicBezTo>
                  <a:pt x="1784400" y="1994140"/>
                  <a:pt x="1784400" y="1994140"/>
                  <a:pt x="1803821" y="1982484"/>
                </a:cubicBezTo>
                <a:cubicBezTo>
                  <a:pt x="1815474" y="1978599"/>
                  <a:pt x="1831012" y="1970829"/>
                  <a:pt x="1838780" y="1966944"/>
                </a:cubicBezTo>
                <a:cubicBezTo>
                  <a:pt x="1842664" y="1966944"/>
                  <a:pt x="1846549" y="1963058"/>
                  <a:pt x="1846549" y="1963058"/>
                </a:cubicBezTo>
                <a:cubicBezTo>
                  <a:pt x="1846549" y="1959173"/>
                  <a:pt x="1831012" y="1963058"/>
                  <a:pt x="1811590" y="1970829"/>
                </a:cubicBezTo>
                <a:cubicBezTo>
                  <a:pt x="1803821" y="1974714"/>
                  <a:pt x="1792169" y="1978599"/>
                  <a:pt x="1788284" y="1978599"/>
                </a:cubicBezTo>
                <a:cubicBezTo>
                  <a:pt x="1776632" y="1982484"/>
                  <a:pt x="1761095" y="1990255"/>
                  <a:pt x="1761095" y="1994140"/>
                </a:cubicBezTo>
                <a:cubicBezTo>
                  <a:pt x="1761095" y="1998025"/>
                  <a:pt x="1764979" y="1998025"/>
                  <a:pt x="1768863" y="1994140"/>
                </a:cubicBezTo>
                <a:cubicBezTo>
                  <a:pt x="1776632" y="1994140"/>
                  <a:pt x="1780516" y="1994140"/>
                  <a:pt x="1780516" y="1994140"/>
                </a:cubicBezTo>
                <a:cubicBezTo>
                  <a:pt x="1784400" y="1998025"/>
                  <a:pt x="1764979" y="1998025"/>
                  <a:pt x="1757211" y="1998025"/>
                </a:cubicBezTo>
                <a:cubicBezTo>
                  <a:pt x="1757211" y="1998025"/>
                  <a:pt x="1749442" y="1998025"/>
                  <a:pt x="1741673" y="2001910"/>
                </a:cubicBezTo>
                <a:cubicBezTo>
                  <a:pt x="1718368" y="2009681"/>
                  <a:pt x="1718368" y="2009681"/>
                  <a:pt x="1726136" y="2017451"/>
                </a:cubicBezTo>
                <a:cubicBezTo>
                  <a:pt x="1737789" y="2025221"/>
                  <a:pt x="1733905" y="2029107"/>
                  <a:pt x="1710599" y="2040762"/>
                </a:cubicBezTo>
                <a:cubicBezTo>
                  <a:pt x="1663988" y="2064073"/>
                  <a:pt x="1648451" y="2071844"/>
                  <a:pt x="1632914" y="2075729"/>
                </a:cubicBezTo>
                <a:cubicBezTo>
                  <a:pt x="1629029" y="2075729"/>
                  <a:pt x="1613492" y="2083499"/>
                  <a:pt x="1605724" y="2087385"/>
                </a:cubicBezTo>
                <a:cubicBezTo>
                  <a:pt x="1597955" y="2091270"/>
                  <a:pt x="1582418" y="2099040"/>
                  <a:pt x="1566882" y="2102925"/>
                </a:cubicBezTo>
                <a:cubicBezTo>
                  <a:pt x="1543576" y="2106811"/>
                  <a:pt x="1539692" y="2106811"/>
                  <a:pt x="1535808" y="2099040"/>
                </a:cubicBezTo>
                <a:cubicBezTo>
                  <a:pt x="1531923" y="2091270"/>
                  <a:pt x="1535808" y="2091270"/>
                  <a:pt x="1496964" y="2106811"/>
                </a:cubicBezTo>
                <a:cubicBezTo>
                  <a:pt x="1458122" y="2126237"/>
                  <a:pt x="1446469" y="2134007"/>
                  <a:pt x="1430932" y="2141777"/>
                </a:cubicBezTo>
                <a:cubicBezTo>
                  <a:pt x="1423163" y="2145663"/>
                  <a:pt x="1415395" y="2149548"/>
                  <a:pt x="1415395" y="2149548"/>
                </a:cubicBezTo>
                <a:cubicBezTo>
                  <a:pt x="1411511" y="2149548"/>
                  <a:pt x="1403742" y="2149548"/>
                  <a:pt x="1395974" y="2153433"/>
                </a:cubicBezTo>
                <a:cubicBezTo>
                  <a:pt x="1392089" y="2157318"/>
                  <a:pt x="1372668" y="2168974"/>
                  <a:pt x="1357131" y="2172859"/>
                </a:cubicBezTo>
                <a:cubicBezTo>
                  <a:pt x="1341594" y="2180629"/>
                  <a:pt x="1326057" y="2188400"/>
                  <a:pt x="1322173" y="2192285"/>
                </a:cubicBezTo>
                <a:cubicBezTo>
                  <a:pt x="1322173" y="2192285"/>
                  <a:pt x="1318288" y="2192285"/>
                  <a:pt x="1318288" y="2192285"/>
                </a:cubicBezTo>
                <a:cubicBezTo>
                  <a:pt x="1318288" y="2192285"/>
                  <a:pt x="1314404" y="2192285"/>
                  <a:pt x="1310520" y="2196170"/>
                </a:cubicBezTo>
                <a:cubicBezTo>
                  <a:pt x="1302751" y="2200055"/>
                  <a:pt x="1287214" y="2207826"/>
                  <a:pt x="1271678" y="2211711"/>
                </a:cubicBezTo>
                <a:cubicBezTo>
                  <a:pt x="1263909" y="2215596"/>
                  <a:pt x="1256141" y="2219481"/>
                  <a:pt x="1248372" y="2223367"/>
                </a:cubicBezTo>
                <a:cubicBezTo>
                  <a:pt x="1236719" y="2235022"/>
                  <a:pt x="1213413" y="2242793"/>
                  <a:pt x="1193992" y="2250563"/>
                </a:cubicBezTo>
                <a:cubicBezTo>
                  <a:pt x="1186224" y="2254448"/>
                  <a:pt x="1174571" y="2258333"/>
                  <a:pt x="1166802" y="2262218"/>
                </a:cubicBezTo>
                <a:cubicBezTo>
                  <a:pt x="1159034" y="2266104"/>
                  <a:pt x="1147381" y="2273874"/>
                  <a:pt x="1139613" y="2277759"/>
                </a:cubicBezTo>
                <a:cubicBezTo>
                  <a:pt x="1104654" y="2293300"/>
                  <a:pt x="1085233" y="2301070"/>
                  <a:pt x="1081349" y="2304956"/>
                </a:cubicBezTo>
                <a:cubicBezTo>
                  <a:pt x="1077464" y="2304956"/>
                  <a:pt x="1069696" y="2308841"/>
                  <a:pt x="1065812" y="2312726"/>
                </a:cubicBezTo>
                <a:cubicBezTo>
                  <a:pt x="1061927" y="2312726"/>
                  <a:pt x="1042506" y="2320496"/>
                  <a:pt x="1026969" y="2332152"/>
                </a:cubicBezTo>
                <a:cubicBezTo>
                  <a:pt x="1007547" y="2339922"/>
                  <a:pt x="988126" y="2347693"/>
                  <a:pt x="984242" y="2351578"/>
                </a:cubicBezTo>
                <a:cubicBezTo>
                  <a:pt x="976474" y="2355463"/>
                  <a:pt x="964821" y="2359348"/>
                  <a:pt x="953168" y="2367119"/>
                </a:cubicBezTo>
                <a:cubicBezTo>
                  <a:pt x="941515" y="2374889"/>
                  <a:pt x="925978" y="2382660"/>
                  <a:pt x="922094" y="2386545"/>
                </a:cubicBezTo>
                <a:cubicBezTo>
                  <a:pt x="914325" y="2386545"/>
                  <a:pt x="898788" y="2394315"/>
                  <a:pt x="891020" y="2398200"/>
                </a:cubicBezTo>
                <a:cubicBezTo>
                  <a:pt x="879367" y="2405971"/>
                  <a:pt x="863830" y="2409856"/>
                  <a:pt x="856061" y="2413741"/>
                </a:cubicBezTo>
                <a:cubicBezTo>
                  <a:pt x="848293" y="2417626"/>
                  <a:pt x="836640" y="2421512"/>
                  <a:pt x="836640" y="2425397"/>
                </a:cubicBezTo>
                <a:cubicBezTo>
                  <a:pt x="832756" y="2429282"/>
                  <a:pt x="821103" y="2433167"/>
                  <a:pt x="813334" y="2437052"/>
                </a:cubicBezTo>
                <a:cubicBezTo>
                  <a:pt x="801681" y="2444823"/>
                  <a:pt x="790029" y="2448708"/>
                  <a:pt x="786144" y="2452593"/>
                </a:cubicBezTo>
                <a:cubicBezTo>
                  <a:pt x="778376" y="2456478"/>
                  <a:pt x="685154" y="2506986"/>
                  <a:pt x="673501" y="2510871"/>
                </a:cubicBezTo>
                <a:cubicBezTo>
                  <a:pt x="669616" y="2514756"/>
                  <a:pt x="650195" y="2522527"/>
                  <a:pt x="630774" y="2534182"/>
                </a:cubicBezTo>
                <a:cubicBezTo>
                  <a:pt x="615237" y="2541953"/>
                  <a:pt x="595816" y="2553608"/>
                  <a:pt x="588047" y="2557494"/>
                </a:cubicBezTo>
                <a:cubicBezTo>
                  <a:pt x="584163" y="2561379"/>
                  <a:pt x="560857" y="2569149"/>
                  <a:pt x="545320" y="2580805"/>
                </a:cubicBezTo>
                <a:cubicBezTo>
                  <a:pt x="525899" y="2592460"/>
                  <a:pt x="506477" y="2604116"/>
                  <a:pt x="502593" y="2604116"/>
                </a:cubicBezTo>
                <a:cubicBezTo>
                  <a:pt x="498709" y="2608001"/>
                  <a:pt x="490940" y="2611886"/>
                  <a:pt x="487056" y="2611886"/>
                </a:cubicBezTo>
                <a:cubicBezTo>
                  <a:pt x="483172" y="2611886"/>
                  <a:pt x="483172" y="2611886"/>
                  <a:pt x="487056" y="2608001"/>
                </a:cubicBezTo>
                <a:cubicBezTo>
                  <a:pt x="490940" y="2604116"/>
                  <a:pt x="494825" y="2600231"/>
                  <a:pt x="498709" y="2600231"/>
                </a:cubicBezTo>
                <a:cubicBezTo>
                  <a:pt x="502593" y="2600231"/>
                  <a:pt x="506477" y="2596346"/>
                  <a:pt x="506477" y="2596346"/>
                </a:cubicBezTo>
                <a:cubicBezTo>
                  <a:pt x="506477" y="2592460"/>
                  <a:pt x="514246" y="2588575"/>
                  <a:pt x="522014" y="2584690"/>
                </a:cubicBezTo>
                <a:cubicBezTo>
                  <a:pt x="529783" y="2580805"/>
                  <a:pt x="545320" y="2573034"/>
                  <a:pt x="560857" y="2565264"/>
                </a:cubicBezTo>
                <a:cubicBezTo>
                  <a:pt x="572510" y="2557494"/>
                  <a:pt x="595816" y="2541953"/>
                  <a:pt x="611353" y="2538068"/>
                </a:cubicBezTo>
                <a:cubicBezTo>
                  <a:pt x="623005" y="2530297"/>
                  <a:pt x="638542" y="2522527"/>
                  <a:pt x="642427" y="2518642"/>
                </a:cubicBezTo>
                <a:cubicBezTo>
                  <a:pt x="661848" y="2506986"/>
                  <a:pt x="700691" y="2487560"/>
                  <a:pt x="716228" y="2479790"/>
                </a:cubicBezTo>
                <a:cubicBezTo>
                  <a:pt x="747302" y="2464249"/>
                  <a:pt x="758955" y="2456478"/>
                  <a:pt x="793913" y="2437052"/>
                </a:cubicBezTo>
                <a:cubicBezTo>
                  <a:pt x="813334" y="2425397"/>
                  <a:pt x="828871" y="2417626"/>
                  <a:pt x="832756" y="2417626"/>
                </a:cubicBezTo>
                <a:cubicBezTo>
                  <a:pt x="836640" y="2417626"/>
                  <a:pt x="840524" y="2413741"/>
                  <a:pt x="840524" y="2413741"/>
                </a:cubicBezTo>
                <a:cubicBezTo>
                  <a:pt x="844408" y="2409856"/>
                  <a:pt x="848293" y="2405971"/>
                  <a:pt x="856061" y="2405971"/>
                </a:cubicBezTo>
                <a:cubicBezTo>
                  <a:pt x="863830" y="2402086"/>
                  <a:pt x="883251" y="2390430"/>
                  <a:pt x="898788" y="2382660"/>
                </a:cubicBezTo>
                <a:cubicBezTo>
                  <a:pt x="918209" y="2371004"/>
                  <a:pt x="941515" y="2359348"/>
                  <a:pt x="953168" y="2355463"/>
                </a:cubicBezTo>
                <a:cubicBezTo>
                  <a:pt x="964821" y="2351578"/>
                  <a:pt x="980358" y="2343808"/>
                  <a:pt x="984242" y="2336037"/>
                </a:cubicBezTo>
                <a:cubicBezTo>
                  <a:pt x="992010" y="2332152"/>
                  <a:pt x="999779" y="2328267"/>
                  <a:pt x="1003663" y="2324382"/>
                </a:cubicBezTo>
                <a:cubicBezTo>
                  <a:pt x="1007547" y="2324382"/>
                  <a:pt x="1026969" y="2312726"/>
                  <a:pt x="1042506" y="2304956"/>
                </a:cubicBezTo>
                <a:cubicBezTo>
                  <a:pt x="1061927" y="2297185"/>
                  <a:pt x="1085233" y="2285530"/>
                  <a:pt x="1100770" y="2281644"/>
                </a:cubicBezTo>
                <a:cubicBezTo>
                  <a:pt x="1127959" y="2269989"/>
                  <a:pt x="1147381" y="2258333"/>
                  <a:pt x="1166802" y="2250563"/>
                </a:cubicBezTo>
                <a:cubicBezTo>
                  <a:pt x="1170687" y="2246678"/>
                  <a:pt x="1186224" y="2238907"/>
                  <a:pt x="1193992" y="2235022"/>
                </a:cubicBezTo>
                <a:cubicBezTo>
                  <a:pt x="1205645" y="2231137"/>
                  <a:pt x="1213413" y="2227252"/>
                  <a:pt x="1213413" y="2227252"/>
                </a:cubicBezTo>
                <a:cubicBezTo>
                  <a:pt x="1217298" y="2223367"/>
                  <a:pt x="1225066" y="2219481"/>
                  <a:pt x="1236719" y="2215596"/>
                </a:cubicBezTo>
                <a:cubicBezTo>
                  <a:pt x="1244488" y="2211711"/>
                  <a:pt x="1267793" y="2200055"/>
                  <a:pt x="1287214" y="2192285"/>
                </a:cubicBezTo>
                <a:cubicBezTo>
                  <a:pt x="1302751" y="2184515"/>
                  <a:pt x="1326057" y="2172859"/>
                  <a:pt x="1333825" y="2168974"/>
                </a:cubicBezTo>
                <a:cubicBezTo>
                  <a:pt x="1341594" y="2165089"/>
                  <a:pt x="1349363" y="2161203"/>
                  <a:pt x="1349363" y="2161203"/>
                </a:cubicBezTo>
                <a:cubicBezTo>
                  <a:pt x="1349363" y="2157318"/>
                  <a:pt x="1349363" y="2157318"/>
                  <a:pt x="1353247" y="2157318"/>
                </a:cubicBezTo>
                <a:cubicBezTo>
                  <a:pt x="1357131" y="2157318"/>
                  <a:pt x="1361016" y="2157318"/>
                  <a:pt x="1364900" y="2153433"/>
                </a:cubicBezTo>
                <a:cubicBezTo>
                  <a:pt x="1368784" y="2149548"/>
                  <a:pt x="1372668" y="2145663"/>
                  <a:pt x="1376553" y="2149548"/>
                </a:cubicBezTo>
                <a:cubicBezTo>
                  <a:pt x="1380437" y="2149548"/>
                  <a:pt x="1384321" y="2149548"/>
                  <a:pt x="1388205" y="2145663"/>
                </a:cubicBezTo>
                <a:cubicBezTo>
                  <a:pt x="1388205" y="2141777"/>
                  <a:pt x="1395974" y="2137892"/>
                  <a:pt x="1399858" y="2137892"/>
                </a:cubicBezTo>
                <a:cubicBezTo>
                  <a:pt x="1399858" y="2137892"/>
                  <a:pt x="1403742" y="2134007"/>
                  <a:pt x="1407626" y="2134007"/>
                </a:cubicBezTo>
                <a:cubicBezTo>
                  <a:pt x="1407626" y="2130122"/>
                  <a:pt x="1419279" y="2126237"/>
                  <a:pt x="1430932" y="2122351"/>
                </a:cubicBezTo>
                <a:cubicBezTo>
                  <a:pt x="1454238" y="2110696"/>
                  <a:pt x="1458122" y="2110696"/>
                  <a:pt x="1489196" y="2095155"/>
                </a:cubicBezTo>
                <a:cubicBezTo>
                  <a:pt x="1496964" y="2095155"/>
                  <a:pt x="1512502" y="2087385"/>
                  <a:pt x="1528039" y="2079614"/>
                </a:cubicBezTo>
                <a:cubicBezTo>
                  <a:pt x="1543576" y="2071844"/>
                  <a:pt x="1562997" y="2064073"/>
                  <a:pt x="1570766" y="2060188"/>
                </a:cubicBezTo>
                <a:cubicBezTo>
                  <a:pt x="1578534" y="2056303"/>
                  <a:pt x="1597955" y="2048533"/>
                  <a:pt x="1617377" y="2040762"/>
                </a:cubicBezTo>
                <a:cubicBezTo>
                  <a:pt x="1636798" y="2032992"/>
                  <a:pt x="1652335" y="2025221"/>
                  <a:pt x="1660104" y="2021336"/>
                </a:cubicBezTo>
                <a:cubicBezTo>
                  <a:pt x="1663988" y="2017451"/>
                  <a:pt x="1667872" y="2013566"/>
                  <a:pt x="1671757" y="2013566"/>
                </a:cubicBezTo>
                <a:cubicBezTo>
                  <a:pt x="1675641" y="2013566"/>
                  <a:pt x="1683409" y="2009681"/>
                  <a:pt x="1683409" y="2009681"/>
                </a:cubicBezTo>
                <a:cubicBezTo>
                  <a:pt x="1683409" y="2005795"/>
                  <a:pt x="1691178" y="2001910"/>
                  <a:pt x="1698946" y="2001910"/>
                </a:cubicBezTo>
                <a:cubicBezTo>
                  <a:pt x="1706715" y="1998025"/>
                  <a:pt x="1718368" y="1994140"/>
                  <a:pt x="1722252" y="1990255"/>
                </a:cubicBezTo>
                <a:cubicBezTo>
                  <a:pt x="1726136" y="1986370"/>
                  <a:pt x="1737789" y="1982484"/>
                  <a:pt x="1745558" y="1982484"/>
                </a:cubicBezTo>
                <a:cubicBezTo>
                  <a:pt x="1753326" y="1978599"/>
                  <a:pt x="1757211" y="1978599"/>
                  <a:pt x="1757211" y="1974714"/>
                </a:cubicBezTo>
                <a:cubicBezTo>
                  <a:pt x="1757211" y="1974714"/>
                  <a:pt x="1772748" y="1966944"/>
                  <a:pt x="1784400" y="1963058"/>
                </a:cubicBezTo>
                <a:cubicBezTo>
                  <a:pt x="1788284" y="1963058"/>
                  <a:pt x="1792169" y="1963058"/>
                  <a:pt x="1792169" y="1959173"/>
                </a:cubicBezTo>
                <a:cubicBezTo>
                  <a:pt x="1796053" y="1955288"/>
                  <a:pt x="1799937" y="1955288"/>
                  <a:pt x="1803821" y="1955288"/>
                </a:cubicBezTo>
                <a:cubicBezTo>
                  <a:pt x="1807706" y="1955288"/>
                  <a:pt x="1815474" y="1951403"/>
                  <a:pt x="1819358" y="1951403"/>
                </a:cubicBezTo>
                <a:cubicBezTo>
                  <a:pt x="1823243" y="1947518"/>
                  <a:pt x="1838780" y="1939747"/>
                  <a:pt x="1854317" y="1935862"/>
                </a:cubicBezTo>
                <a:cubicBezTo>
                  <a:pt x="1881507" y="1928092"/>
                  <a:pt x="1893159" y="1920321"/>
                  <a:pt x="1889275" y="1916436"/>
                </a:cubicBezTo>
                <a:cubicBezTo>
                  <a:pt x="1885391" y="1912551"/>
                  <a:pt x="1873738" y="1916436"/>
                  <a:pt x="1869854" y="1920321"/>
                </a:cubicBezTo>
                <a:cubicBezTo>
                  <a:pt x="1865970" y="1924206"/>
                  <a:pt x="1850433" y="1928092"/>
                  <a:pt x="1834896" y="1931977"/>
                </a:cubicBezTo>
                <a:cubicBezTo>
                  <a:pt x="1819358" y="1939747"/>
                  <a:pt x="1803821" y="1943632"/>
                  <a:pt x="1796053" y="1947518"/>
                </a:cubicBezTo>
                <a:cubicBezTo>
                  <a:pt x="1745558" y="1966944"/>
                  <a:pt x="1730021" y="1970829"/>
                  <a:pt x="1718368" y="1978599"/>
                </a:cubicBezTo>
                <a:cubicBezTo>
                  <a:pt x="1710599" y="1982484"/>
                  <a:pt x="1691178" y="1990255"/>
                  <a:pt x="1675641" y="1998025"/>
                </a:cubicBezTo>
                <a:cubicBezTo>
                  <a:pt x="1648451" y="2005795"/>
                  <a:pt x="1605724" y="2025221"/>
                  <a:pt x="1574650" y="2040762"/>
                </a:cubicBezTo>
                <a:cubicBezTo>
                  <a:pt x="1566882" y="2040762"/>
                  <a:pt x="1551345" y="2048533"/>
                  <a:pt x="1531923" y="2056303"/>
                </a:cubicBezTo>
                <a:cubicBezTo>
                  <a:pt x="1516386" y="2064073"/>
                  <a:pt x="1500849" y="2071844"/>
                  <a:pt x="1493080" y="2071844"/>
                </a:cubicBezTo>
                <a:cubicBezTo>
                  <a:pt x="1485312" y="2075729"/>
                  <a:pt x="1477544" y="2079614"/>
                  <a:pt x="1473659" y="2079614"/>
                </a:cubicBezTo>
                <a:cubicBezTo>
                  <a:pt x="1473659" y="2075729"/>
                  <a:pt x="1469775" y="2079614"/>
                  <a:pt x="1469775" y="2079614"/>
                </a:cubicBezTo>
                <a:cubicBezTo>
                  <a:pt x="1465891" y="2083499"/>
                  <a:pt x="1458122" y="2087385"/>
                  <a:pt x="1450354" y="2091270"/>
                </a:cubicBezTo>
                <a:cubicBezTo>
                  <a:pt x="1438701" y="2095155"/>
                  <a:pt x="1430932" y="2099040"/>
                  <a:pt x="1423163" y="2102925"/>
                </a:cubicBezTo>
                <a:cubicBezTo>
                  <a:pt x="1419279" y="2102925"/>
                  <a:pt x="1411511" y="2106811"/>
                  <a:pt x="1407626" y="2106811"/>
                </a:cubicBezTo>
                <a:cubicBezTo>
                  <a:pt x="1403742" y="2110696"/>
                  <a:pt x="1395974" y="2110696"/>
                  <a:pt x="1392089" y="2114581"/>
                </a:cubicBezTo>
                <a:cubicBezTo>
                  <a:pt x="1388205" y="2118466"/>
                  <a:pt x="1376553" y="2122351"/>
                  <a:pt x="1368784" y="2126237"/>
                </a:cubicBezTo>
                <a:cubicBezTo>
                  <a:pt x="1361016" y="2130122"/>
                  <a:pt x="1341594" y="2137892"/>
                  <a:pt x="1322173" y="2141777"/>
                </a:cubicBezTo>
                <a:cubicBezTo>
                  <a:pt x="1306636" y="2149548"/>
                  <a:pt x="1287214" y="2157318"/>
                  <a:pt x="1283330" y="2157318"/>
                </a:cubicBezTo>
                <a:cubicBezTo>
                  <a:pt x="1263909" y="2165089"/>
                  <a:pt x="1236719" y="2176744"/>
                  <a:pt x="1225066" y="2184515"/>
                </a:cubicBezTo>
                <a:cubicBezTo>
                  <a:pt x="1221182" y="2188400"/>
                  <a:pt x="1209529" y="2192285"/>
                  <a:pt x="1193992" y="2196170"/>
                </a:cubicBezTo>
                <a:cubicBezTo>
                  <a:pt x="1178455" y="2200055"/>
                  <a:pt x="1162918" y="2207826"/>
                  <a:pt x="1155150" y="2211711"/>
                </a:cubicBezTo>
                <a:cubicBezTo>
                  <a:pt x="1147381" y="2215596"/>
                  <a:pt x="1139613" y="2219481"/>
                  <a:pt x="1135728" y="2219481"/>
                </a:cubicBezTo>
                <a:cubicBezTo>
                  <a:pt x="1131844" y="2219481"/>
                  <a:pt x="1124075" y="2219481"/>
                  <a:pt x="1120191" y="2223367"/>
                </a:cubicBezTo>
                <a:cubicBezTo>
                  <a:pt x="1120191" y="2223367"/>
                  <a:pt x="1104654" y="2231137"/>
                  <a:pt x="1089117" y="2235022"/>
                </a:cubicBezTo>
                <a:cubicBezTo>
                  <a:pt x="1073580" y="2238907"/>
                  <a:pt x="1058043" y="2246678"/>
                  <a:pt x="1054159" y="2246678"/>
                </a:cubicBezTo>
                <a:cubicBezTo>
                  <a:pt x="1046390" y="2246678"/>
                  <a:pt x="1038621" y="2254448"/>
                  <a:pt x="1030853" y="2258333"/>
                </a:cubicBezTo>
                <a:cubicBezTo>
                  <a:pt x="1023084" y="2262218"/>
                  <a:pt x="1011432" y="2269989"/>
                  <a:pt x="1007547" y="2269989"/>
                </a:cubicBezTo>
                <a:cubicBezTo>
                  <a:pt x="992010" y="2273874"/>
                  <a:pt x="968705" y="2285530"/>
                  <a:pt x="949283" y="2297185"/>
                </a:cubicBezTo>
                <a:cubicBezTo>
                  <a:pt x="941515" y="2301070"/>
                  <a:pt x="925978" y="2308841"/>
                  <a:pt x="918209" y="2312726"/>
                </a:cubicBezTo>
                <a:cubicBezTo>
                  <a:pt x="910441" y="2316611"/>
                  <a:pt x="894904" y="2320496"/>
                  <a:pt x="887135" y="2324382"/>
                </a:cubicBezTo>
                <a:cubicBezTo>
                  <a:pt x="879367" y="2328267"/>
                  <a:pt x="863830" y="2336037"/>
                  <a:pt x="859945" y="2339922"/>
                </a:cubicBezTo>
                <a:cubicBezTo>
                  <a:pt x="852177" y="2339922"/>
                  <a:pt x="844408" y="2343808"/>
                  <a:pt x="840524" y="2347693"/>
                </a:cubicBezTo>
                <a:cubicBezTo>
                  <a:pt x="836640" y="2351578"/>
                  <a:pt x="828871" y="2355463"/>
                  <a:pt x="821103" y="2355463"/>
                </a:cubicBezTo>
                <a:cubicBezTo>
                  <a:pt x="813334" y="2359348"/>
                  <a:pt x="809450" y="2359348"/>
                  <a:pt x="774492" y="2378774"/>
                </a:cubicBezTo>
                <a:cubicBezTo>
                  <a:pt x="766723" y="2382660"/>
                  <a:pt x="751186" y="2390430"/>
                  <a:pt x="739533" y="2394315"/>
                </a:cubicBezTo>
                <a:cubicBezTo>
                  <a:pt x="731765" y="2398200"/>
                  <a:pt x="720112" y="2402086"/>
                  <a:pt x="716228" y="2405971"/>
                </a:cubicBezTo>
                <a:cubicBezTo>
                  <a:pt x="712343" y="2409856"/>
                  <a:pt x="704575" y="2409856"/>
                  <a:pt x="696806" y="2413741"/>
                </a:cubicBezTo>
                <a:cubicBezTo>
                  <a:pt x="692922" y="2413741"/>
                  <a:pt x="685154" y="2417626"/>
                  <a:pt x="677385" y="2421512"/>
                </a:cubicBezTo>
                <a:cubicBezTo>
                  <a:pt x="673501" y="2425397"/>
                  <a:pt x="665732" y="2429282"/>
                  <a:pt x="661848" y="2433167"/>
                </a:cubicBezTo>
                <a:cubicBezTo>
                  <a:pt x="657964" y="2433167"/>
                  <a:pt x="654079" y="2437052"/>
                  <a:pt x="650195" y="2440938"/>
                </a:cubicBezTo>
                <a:cubicBezTo>
                  <a:pt x="646311" y="2448708"/>
                  <a:pt x="642427" y="2452593"/>
                  <a:pt x="630774" y="2452593"/>
                </a:cubicBezTo>
                <a:cubicBezTo>
                  <a:pt x="623005" y="2452593"/>
                  <a:pt x="615237" y="2456478"/>
                  <a:pt x="607468" y="2460364"/>
                </a:cubicBezTo>
                <a:cubicBezTo>
                  <a:pt x="595816" y="2468134"/>
                  <a:pt x="588047" y="2472019"/>
                  <a:pt x="580278" y="2475904"/>
                </a:cubicBezTo>
                <a:cubicBezTo>
                  <a:pt x="576394" y="2475904"/>
                  <a:pt x="560857" y="2487560"/>
                  <a:pt x="545320" y="2495330"/>
                </a:cubicBezTo>
                <a:cubicBezTo>
                  <a:pt x="529783" y="2503101"/>
                  <a:pt x="514246" y="2510871"/>
                  <a:pt x="510362" y="2510871"/>
                </a:cubicBezTo>
                <a:cubicBezTo>
                  <a:pt x="506477" y="2510871"/>
                  <a:pt x="502593" y="2514756"/>
                  <a:pt x="502593" y="2514756"/>
                </a:cubicBezTo>
                <a:cubicBezTo>
                  <a:pt x="502593" y="2518642"/>
                  <a:pt x="498709" y="2518642"/>
                  <a:pt x="494825" y="2518642"/>
                </a:cubicBezTo>
                <a:cubicBezTo>
                  <a:pt x="490940" y="2518642"/>
                  <a:pt x="483172" y="2526412"/>
                  <a:pt x="479288" y="2530297"/>
                </a:cubicBezTo>
                <a:cubicBezTo>
                  <a:pt x="471519" y="2534182"/>
                  <a:pt x="463751" y="2538068"/>
                  <a:pt x="463751" y="2538068"/>
                </a:cubicBezTo>
                <a:cubicBezTo>
                  <a:pt x="459866" y="2538068"/>
                  <a:pt x="452098" y="2545838"/>
                  <a:pt x="444329" y="2549723"/>
                </a:cubicBezTo>
                <a:cubicBezTo>
                  <a:pt x="436561" y="2553608"/>
                  <a:pt x="424908" y="2561379"/>
                  <a:pt x="417139" y="2565264"/>
                </a:cubicBezTo>
                <a:cubicBezTo>
                  <a:pt x="405487" y="2569149"/>
                  <a:pt x="393834" y="2576920"/>
                  <a:pt x="386065" y="2580805"/>
                </a:cubicBezTo>
                <a:cubicBezTo>
                  <a:pt x="378297" y="2588575"/>
                  <a:pt x="366644" y="2592460"/>
                  <a:pt x="362760" y="2596346"/>
                </a:cubicBezTo>
                <a:cubicBezTo>
                  <a:pt x="331686" y="2608001"/>
                  <a:pt x="269537" y="2650738"/>
                  <a:pt x="265653" y="2654623"/>
                </a:cubicBezTo>
                <a:cubicBezTo>
                  <a:pt x="261769" y="2654623"/>
                  <a:pt x="257885" y="2658509"/>
                  <a:pt x="250116" y="2658509"/>
                </a:cubicBezTo>
                <a:cubicBezTo>
                  <a:pt x="242348" y="2662394"/>
                  <a:pt x="234579" y="2662394"/>
                  <a:pt x="234579" y="2666279"/>
                </a:cubicBezTo>
                <a:cubicBezTo>
                  <a:pt x="234579" y="2666279"/>
                  <a:pt x="230695" y="2670164"/>
                  <a:pt x="230695" y="2670164"/>
                </a:cubicBezTo>
                <a:cubicBezTo>
                  <a:pt x="226810" y="2670164"/>
                  <a:pt x="222926" y="2674049"/>
                  <a:pt x="219042" y="2677935"/>
                </a:cubicBezTo>
                <a:cubicBezTo>
                  <a:pt x="219042" y="2677935"/>
                  <a:pt x="215158" y="2681820"/>
                  <a:pt x="211273" y="2681820"/>
                </a:cubicBezTo>
                <a:cubicBezTo>
                  <a:pt x="203505" y="2681820"/>
                  <a:pt x="191852" y="2689590"/>
                  <a:pt x="180199" y="2697361"/>
                </a:cubicBezTo>
                <a:cubicBezTo>
                  <a:pt x="176315" y="2701246"/>
                  <a:pt x="172431" y="2701246"/>
                  <a:pt x="168547" y="2705131"/>
                </a:cubicBezTo>
                <a:cubicBezTo>
                  <a:pt x="164662" y="2705131"/>
                  <a:pt x="160778" y="2709016"/>
                  <a:pt x="156894" y="2709016"/>
                </a:cubicBezTo>
                <a:cubicBezTo>
                  <a:pt x="156894" y="2712901"/>
                  <a:pt x="149125" y="2716787"/>
                  <a:pt x="145241" y="2716787"/>
                </a:cubicBezTo>
                <a:cubicBezTo>
                  <a:pt x="141357" y="2716787"/>
                  <a:pt x="133588" y="2720672"/>
                  <a:pt x="129704" y="2724557"/>
                </a:cubicBezTo>
                <a:cubicBezTo>
                  <a:pt x="125820" y="2728442"/>
                  <a:pt x="106398" y="2740098"/>
                  <a:pt x="90861" y="2747868"/>
                </a:cubicBezTo>
                <a:cubicBezTo>
                  <a:pt x="75324" y="2755639"/>
                  <a:pt x="55903" y="2767294"/>
                  <a:pt x="52019" y="2771179"/>
                </a:cubicBezTo>
                <a:cubicBezTo>
                  <a:pt x="44250" y="2775065"/>
                  <a:pt x="36482" y="2782835"/>
                  <a:pt x="5408" y="2794491"/>
                </a:cubicBezTo>
                <a:cubicBezTo>
                  <a:pt x="1523" y="2798376"/>
                  <a:pt x="1523" y="2798376"/>
                  <a:pt x="1523" y="2794491"/>
                </a:cubicBezTo>
                <a:cubicBezTo>
                  <a:pt x="-2361" y="2794491"/>
                  <a:pt x="1523" y="2790605"/>
                  <a:pt x="9292" y="2786720"/>
                </a:cubicBezTo>
                <a:cubicBezTo>
                  <a:pt x="13176" y="2786720"/>
                  <a:pt x="20945" y="2778950"/>
                  <a:pt x="28713" y="2775065"/>
                </a:cubicBezTo>
                <a:cubicBezTo>
                  <a:pt x="32597" y="2767294"/>
                  <a:pt x="44250" y="2763409"/>
                  <a:pt x="55903" y="2759524"/>
                </a:cubicBezTo>
                <a:cubicBezTo>
                  <a:pt x="63671" y="2755639"/>
                  <a:pt x="75324" y="2751753"/>
                  <a:pt x="79208" y="2747868"/>
                </a:cubicBezTo>
                <a:cubicBezTo>
                  <a:pt x="83093" y="2743983"/>
                  <a:pt x="94746" y="2736213"/>
                  <a:pt x="102514" y="2732327"/>
                </a:cubicBezTo>
                <a:cubicBezTo>
                  <a:pt x="125820" y="2720672"/>
                  <a:pt x="164662" y="2697361"/>
                  <a:pt x="168547" y="2693475"/>
                </a:cubicBezTo>
                <a:cubicBezTo>
                  <a:pt x="172431" y="2689590"/>
                  <a:pt x="207389" y="2670164"/>
                  <a:pt x="219042" y="2670164"/>
                </a:cubicBezTo>
                <a:cubicBezTo>
                  <a:pt x="222926" y="2670164"/>
                  <a:pt x="226810" y="2666279"/>
                  <a:pt x="226810" y="2662394"/>
                </a:cubicBezTo>
                <a:cubicBezTo>
                  <a:pt x="226810" y="2658509"/>
                  <a:pt x="226810" y="2658509"/>
                  <a:pt x="230695" y="2658509"/>
                </a:cubicBezTo>
                <a:cubicBezTo>
                  <a:pt x="234579" y="2658509"/>
                  <a:pt x="238463" y="2654623"/>
                  <a:pt x="246232" y="2646853"/>
                </a:cubicBezTo>
                <a:cubicBezTo>
                  <a:pt x="250116" y="2642968"/>
                  <a:pt x="257885" y="2639083"/>
                  <a:pt x="261769" y="2639083"/>
                </a:cubicBezTo>
                <a:cubicBezTo>
                  <a:pt x="261769" y="2639083"/>
                  <a:pt x="273422" y="2631312"/>
                  <a:pt x="285074" y="2623542"/>
                </a:cubicBezTo>
                <a:cubicBezTo>
                  <a:pt x="296727" y="2615772"/>
                  <a:pt x="320033" y="2604116"/>
                  <a:pt x="331686" y="2600231"/>
                </a:cubicBezTo>
                <a:cubicBezTo>
                  <a:pt x="343338" y="2592460"/>
                  <a:pt x="362760" y="2580805"/>
                  <a:pt x="374412" y="2573034"/>
                </a:cubicBezTo>
                <a:cubicBezTo>
                  <a:pt x="386065" y="2565264"/>
                  <a:pt x="413255" y="2553608"/>
                  <a:pt x="428792" y="2541953"/>
                </a:cubicBezTo>
                <a:cubicBezTo>
                  <a:pt x="444329" y="2534182"/>
                  <a:pt x="459866" y="2526412"/>
                  <a:pt x="463751" y="2522527"/>
                </a:cubicBezTo>
                <a:cubicBezTo>
                  <a:pt x="471519" y="2518642"/>
                  <a:pt x="487056" y="2510871"/>
                  <a:pt x="498709" y="2503101"/>
                </a:cubicBezTo>
                <a:cubicBezTo>
                  <a:pt x="506477" y="2503101"/>
                  <a:pt x="510362" y="2499216"/>
                  <a:pt x="514246" y="2499216"/>
                </a:cubicBezTo>
                <a:cubicBezTo>
                  <a:pt x="525899" y="2487560"/>
                  <a:pt x="533667" y="2483675"/>
                  <a:pt x="556973" y="2472019"/>
                </a:cubicBezTo>
                <a:cubicBezTo>
                  <a:pt x="572510" y="2464249"/>
                  <a:pt x="591931" y="2452593"/>
                  <a:pt x="607468" y="2444823"/>
                </a:cubicBezTo>
                <a:cubicBezTo>
                  <a:pt x="623005" y="2437052"/>
                  <a:pt x="638542" y="2429282"/>
                  <a:pt x="646311" y="2425397"/>
                </a:cubicBezTo>
                <a:cubicBezTo>
                  <a:pt x="650195" y="2421512"/>
                  <a:pt x="665732" y="2413741"/>
                  <a:pt x="677385" y="2405971"/>
                </a:cubicBezTo>
                <a:cubicBezTo>
                  <a:pt x="689038" y="2402086"/>
                  <a:pt x="704575" y="2394315"/>
                  <a:pt x="708459" y="2390430"/>
                </a:cubicBezTo>
                <a:cubicBezTo>
                  <a:pt x="716228" y="2386545"/>
                  <a:pt x="723996" y="2382660"/>
                  <a:pt x="723996" y="2382660"/>
                </a:cubicBezTo>
                <a:cubicBezTo>
                  <a:pt x="727880" y="2378774"/>
                  <a:pt x="735649" y="2374889"/>
                  <a:pt x="743417" y="2371004"/>
                </a:cubicBezTo>
                <a:cubicBezTo>
                  <a:pt x="755070" y="2367119"/>
                  <a:pt x="766723" y="2363234"/>
                  <a:pt x="770607" y="2359348"/>
                </a:cubicBezTo>
                <a:cubicBezTo>
                  <a:pt x="774492" y="2355463"/>
                  <a:pt x="786144" y="2351578"/>
                  <a:pt x="793913" y="2343808"/>
                </a:cubicBezTo>
                <a:cubicBezTo>
                  <a:pt x="805566" y="2339922"/>
                  <a:pt x="817218" y="2332152"/>
                  <a:pt x="821103" y="2328267"/>
                </a:cubicBezTo>
                <a:cubicBezTo>
                  <a:pt x="828871" y="2324382"/>
                  <a:pt x="844408" y="2316611"/>
                  <a:pt x="859945" y="2308841"/>
                </a:cubicBezTo>
                <a:cubicBezTo>
                  <a:pt x="875482" y="2301070"/>
                  <a:pt x="891020" y="2293300"/>
                  <a:pt x="894904" y="2289415"/>
                </a:cubicBezTo>
                <a:cubicBezTo>
                  <a:pt x="898788" y="2289415"/>
                  <a:pt x="918209" y="2277759"/>
                  <a:pt x="937631" y="2269989"/>
                </a:cubicBezTo>
                <a:cubicBezTo>
                  <a:pt x="953168" y="2262218"/>
                  <a:pt x="972589" y="2254448"/>
                  <a:pt x="980358" y="2250563"/>
                </a:cubicBezTo>
                <a:cubicBezTo>
                  <a:pt x="984242" y="2246678"/>
                  <a:pt x="992010" y="2242793"/>
                  <a:pt x="995895" y="2242793"/>
                </a:cubicBezTo>
                <a:cubicBezTo>
                  <a:pt x="999779" y="2238907"/>
                  <a:pt x="1003663" y="2235022"/>
                  <a:pt x="1003663" y="2235022"/>
                </a:cubicBezTo>
                <a:cubicBezTo>
                  <a:pt x="1003663" y="2231137"/>
                  <a:pt x="1003663" y="2227252"/>
                  <a:pt x="1007547" y="2227252"/>
                </a:cubicBezTo>
                <a:cubicBezTo>
                  <a:pt x="1026969" y="2215596"/>
                  <a:pt x="1050275" y="2192285"/>
                  <a:pt x="1046390" y="2184515"/>
                </a:cubicBezTo>
                <a:cubicBezTo>
                  <a:pt x="1046390" y="2180629"/>
                  <a:pt x="1050275" y="2176744"/>
                  <a:pt x="1054159" y="2172859"/>
                </a:cubicBezTo>
                <a:cubicBezTo>
                  <a:pt x="1058043" y="2165089"/>
                  <a:pt x="1058043" y="2161203"/>
                  <a:pt x="1058043" y="2161203"/>
                </a:cubicBezTo>
                <a:cubicBezTo>
                  <a:pt x="1054159" y="2153433"/>
                  <a:pt x="1042506" y="2157318"/>
                  <a:pt x="1034737" y="2165089"/>
                </a:cubicBezTo>
                <a:cubicBezTo>
                  <a:pt x="1030853" y="2168974"/>
                  <a:pt x="1003663" y="2180629"/>
                  <a:pt x="980358" y="2180629"/>
                </a:cubicBezTo>
                <a:cubicBezTo>
                  <a:pt x="968705" y="2184515"/>
                  <a:pt x="964821" y="2184515"/>
                  <a:pt x="968705" y="2188400"/>
                </a:cubicBezTo>
                <a:cubicBezTo>
                  <a:pt x="968705" y="2192285"/>
                  <a:pt x="964821" y="2200055"/>
                  <a:pt x="953168" y="2203941"/>
                </a:cubicBezTo>
                <a:cubicBezTo>
                  <a:pt x="933746" y="2219481"/>
                  <a:pt x="922094" y="2223367"/>
                  <a:pt x="914325" y="2227252"/>
                </a:cubicBezTo>
                <a:cubicBezTo>
                  <a:pt x="910441" y="2227252"/>
                  <a:pt x="902672" y="2231137"/>
                  <a:pt x="898788" y="2231137"/>
                </a:cubicBezTo>
                <a:cubicBezTo>
                  <a:pt x="898788" y="2235022"/>
                  <a:pt x="891020" y="2238907"/>
                  <a:pt x="887135" y="2238907"/>
                </a:cubicBezTo>
                <a:cubicBezTo>
                  <a:pt x="879367" y="2238907"/>
                  <a:pt x="875482" y="2242793"/>
                  <a:pt x="871598" y="2246678"/>
                </a:cubicBezTo>
                <a:cubicBezTo>
                  <a:pt x="867714" y="2250563"/>
                  <a:pt x="859945" y="2254448"/>
                  <a:pt x="852177" y="2254448"/>
                </a:cubicBezTo>
                <a:cubicBezTo>
                  <a:pt x="844408" y="2258333"/>
                  <a:pt x="832756" y="2262218"/>
                  <a:pt x="828871" y="2266104"/>
                </a:cubicBezTo>
                <a:cubicBezTo>
                  <a:pt x="824987" y="2269989"/>
                  <a:pt x="817218" y="2273874"/>
                  <a:pt x="809450" y="2273874"/>
                </a:cubicBezTo>
                <a:cubicBezTo>
                  <a:pt x="797797" y="2277759"/>
                  <a:pt x="774492" y="2289415"/>
                  <a:pt x="766723" y="2297185"/>
                </a:cubicBezTo>
                <a:cubicBezTo>
                  <a:pt x="755070" y="2304956"/>
                  <a:pt x="727880" y="2320496"/>
                  <a:pt x="723996" y="2320496"/>
                </a:cubicBezTo>
                <a:cubicBezTo>
                  <a:pt x="723996" y="2320496"/>
                  <a:pt x="720112" y="2320496"/>
                  <a:pt x="720112" y="2320496"/>
                </a:cubicBezTo>
                <a:cubicBezTo>
                  <a:pt x="716228" y="2324382"/>
                  <a:pt x="673501" y="2347693"/>
                  <a:pt x="657964" y="2351578"/>
                </a:cubicBezTo>
                <a:cubicBezTo>
                  <a:pt x="650195" y="2355463"/>
                  <a:pt x="650195" y="2355463"/>
                  <a:pt x="650195" y="2351578"/>
                </a:cubicBezTo>
                <a:cubicBezTo>
                  <a:pt x="650195" y="2347693"/>
                  <a:pt x="669616" y="2336037"/>
                  <a:pt x="708459" y="2316611"/>
                </a:cubicBezTo>
                <a:cubicBezTo>
                  <a:pt x="723996" y="2308841"/>
                  <a:pt x="747302" y="2297185"/>
                  <a:pt x="755070" y="2289415"/>
                </a:cubicBezTo>
                <a:cubicBezTo>
                  <a:pt x="774492" y="2281644"/>
                  <a:pt x="797797" y="2266104"/>
                  <a:pt x="805566" y="2262218"/>
                </a:cubicBezTo>
                <a:cubicBezTo>
                  <a:pt x="828871" y="2254448"/>
                  <a:pt x="859945" y="2235022"/>
                  <a:pt x="856061" y="2231137"/>
                </a:cubicBezTo>
                <a:cubicBezTo>
                  <a:pt x="852177" y="2231137"/>
                  <a:pt x="844408" y="2235022"/>
                  <a:pt x="832756" y="2242793"/>
                </a:cubicBezTo>
                <a:cubicBezTo>
                  <a:pt x="821103" y="2246678"/>
                  <a:pt x="801681" y="2254448"/>
                  <a:pt x="790029" y="2258333"/>
                </a:cubicBezTo>
                <a:cubicBezTo>
                  <a:pt x="778376" y="2262218"/>
                  <a:pt x="758955" y="2269989"/>
                  <a:pt x="747302" y="2273874"/>
                </a:cubicBezTo>
                <a:cubicBezTo>
                  <a:pt x="735649" y="2277759"/>
                  <a:pt x="712343" y="2289415"/>
                  <a:pt x="696806" y="2297185"/>
                </a:cubicBezTo>
                <a:cubicBezTo>
                  <a:pt x="685154" y="2304956"/>
                  <a:pt x="661848" y="2316611"/>
                  <a:pt x="650195" y="2316611"/>
                </a:cubicBezTo>
                <a:cubicBezTo>
                  <a:pt x="638542" y="2320496"/>
                  <a:pt x="623005" y="2328267"/>
                  <a:pt x="615237" y="2332152"/>
                </a:cubicBezTo>
                <a:cubicBezTo>
                  <a:pt x="599700" y="2343808"/>
                  <a:pt x="568626" y="2359348"/>
                  <a:pt x="537552" y="2374889"/>
                </a:cubicBezTo>
                <a:cubicBezTo>
                  <a:pt x="533667" y="2374889"/>
                  <a:pt x="525899" y="2378774"/>
                  <a:pt x="525899" y="2382660"/>
                </a:cubicBezTo>
                <a:cubicBezTo>
                  <a:pt x="522014" y="2386545"/>
                  <a:pt x="518130" y="2390430"/>
                  <a:pt x="510362" y="2394315"/>
                </a:cubicBezTo>
                <a:cubicBezTo>
                  <a:pt x="467635" y="2417626"/>
                  <a:pt x="448213" y="2429282"/>
                  <a:pt x="428792" y="2437052"/>
                </a:cubicBezTo>
                <a:cubicBezTo>
                  <a:pt x="413255" y="2440938"/>
                  <a:pt x="401602" y="2448708"/>
                  <a:pt x="397718" y="2452593"/>
                </a:cubicBezTo>
                <a:cubicBezTo>
                  <a:pt x="397718" y="2456478"/>
                  <a:pt x="389950" y="2460364"/>
                  <a:pt x="389950" y="2460364"/>
                </a:cubicBezTo>
                <a:cubicBezTo>
                  <a:pt x="386065" y="2460364"/>
                  <a:pt x="366644" y="2472019"/>
                  <a:pt x="347223" y="2479790"/>
                </a:cubicBezTo>
                <a:cubicBezTo>
                  <a:pt x="323917" y="2491445"/>
                  <a:pt x="288959" y="2510871"/>
                  <a:pt x="265653" y="2526412"/>
                </a:cubicBezTo>
                <a:cubicBezTo>
                  <a:pt x="242348" y="2538068"/>
                  <a:pt x="219042" y="2549723"/>
                  <a:pt x="215158" y="2553608"/>
                </a:cubicBezTo>
                <a:cubicBezTo>
                  <a:pt x="211273" y="2557494"/>
                  <a:pt x="199621" y="2565264"/>
                  <a:pt x="187968" y="2569149"/>
                </a:cubicBezTo>
                <a:cubicBezTo>
                  <a:pt x="180199" y="2573034"/>
                  <a:pt x="153009" y="2588575"/>
                  <a:pt x="129704" y="2604116"/>
                </a:cubicBezTo>
                <a:cubicBezTo>
                  <a:pt x="102514" y="2619657"/>
                  <a:pt x="83093" y="2627427"/>
                  <a:pt x="83093" y="2627427"/>
                </a:cubicBezTo>
                <a:cubicBezTo>
                  <a:pt x="79208" y="2627427"/>
                  <a:pt x="86977" y="2615772"/>
                  <a:pt x="94746" y="2615772"/>
                </a:cubicBezTo>
                <a:cubicBezTo>
                  <a:pt x="94746" y="2615772"/>
                  <a:pt x="106398" y="2608001"/>
                  <a:pt x="118051" y="2600231"/>
                </a:cubicBezTo>
                <a:cubicBezTo>
                  <a:pt x="129704" y="2592460"/>
                  <a:pt x="141357" y="2584690"/>
                  <a:pt x="141357" y="2584690"/>
                </a:cubicBezTo>
                <a:cubicBezTo>
                  <a:pt x="149125" y="2584690"/>
                  <a:pt x="176315" y="2569149"/>
                  <a:pt x="180199" y="2561379"/>
                </a:cubicBezTo>
                <a:cubicBezTo>
                  <a:pt x="184084" y="2561379"/>
                  <a:pt x="187968" y="2557494"/>
                  <a:pt x="187968" y="2557494"/>
                </a:cubicBezTo>
                <a:cubicBezTo>
                  <a:pt x="191852" y="2557494"/>
                  <a:pt x="203505" y="2549723"/>
                  <a:pt x="219042" y="2538068"/>
                </a:cubicBezTo>
                <a:cubicBezTo>
                  <a:pt x="230695" y="2530297"/>
                  <a:pt x="254000" y="2514756"/>
                  <a:pt x="269537" y="2506986"/>
                </a:cubicBezTo>
                <a:cubicBezTo>
                  <a:pt x="285074" y="2499216"/>
                  <a:pt x="308380" y="2487560"/>
                  <a:pt x="320033" y="2479790"/>
                </a:cubicBezTo>
                <a:cubicBezTo>
                  <a:pt x="327801" y="2472019"/>
                  <a:pt x="339454" y="2464249"/>
                  <a:pt x="343338" y="2464249"/>
                </a:cubicBezTo>
                <a:cubicBezTo>
                  <a:pt x="347223" y="2464249"/>
                  <a:pt x="358875" y="2460364"/>
                  <a:pt x="370528" y="2452593"/>
                </a:cubicBezTo>
                <a:cubicBezTo>
                  <a:pt x="382181" y="2444823"/>
                  <a:pt x="401602" y="2433167"/>
                  <a:pt x="409371" y="2429282"/>
                </a:cubicBezTo>
                <a:cubicBezTo>
                  <a:pt x="421024" y="2425397"/>
                  <a:pt x="428792" y="2421512"/>
                  <a:pt x="428792" y="2421512"/>
                </a:cubicBezTo>
                <a:cubicBezTo>
                  <a:pt x="432676" y="2417626"/>
                  <a:pt x="440445" y="2413741"/>
                  <a:pt x="448213" y="2409856"/>
                </a:cubicBezTo>
                <a:cubicBezTo>
                  <a:pt x="459866" y="2405971"/>
                  <a:pt x="471519" y="2398200"/>
                  <a:pt x="483172" y="2394315"/>
                </a:cubicBezTo>
                <a:cubicBezTo>
                  <a:pt x="502593" y="2382660"/>
                  <a:pt x="533667" y="2371004"/>
                  <a:pt x="541436" y="2367119"/>
                </a:cubicBezTo>
                <a:cubicBezTo>
                  <a:pt x="556973" y="2363234"/>
                  <a:pt x="568626" y="2343808"/>
                  <a:pt x="556973" y="2343808"/>
                </a:cubicBezTo>
                <a:cubicBezTo>
                  <a:pt x="553089" y="2343808"/>
                  <a:pt x="553089" y="2339922"/>
                  <a:pt x="556973" y="2339922"/>
                </a:cubicBezTo>
                <a:cubicBezTo>
                  <a:pt x="560857" y="2336037"/>
                  <a:pt x="560857" y="2336037"/>
                  <a:pt x="564741" y="2336037"/>
                </a:cubicBezTo>
                <a:cubicBezTo>
                  <a:pt x="568626" y="2336037"/>
                  <a:pt x="584163" y="2328267"/>
                  <a:pt x="584163" y="2324382"/>
                </a:cubicBezTo>
                <a:cubicBezTo>
                  <a:pt x="580278" y="2320496"/>
                  <a:pt x="584163" y="2320496"/>
                  <a:pt x="588047" y="2320496"/>
                </a:cubicBezTo>
                <a:cubicBezTo>
                  <a:pt x="595816" y="2316611"/>
                  <a:pt x="603584" y="2312726"/>
                  <a:pt x="615237" y="2308841"/>
                </a:cubicBezTo>
                <a:cubicBezTo>
                  <a:pt x="623005" y="2304956"/>
                  <a:pt x="630774" y="2297185"/>
                  <a:pt x="634658" y="2297185"/>
                </a:cubicBezTo>
                <a:cubicBezTo>
                  <a:pt x="642427" y="2297185"/>
                  <a:pt x="657964" y="2285530"/>
                  <a:pt x="657964" y="2281644"/>
                </a:cubicBezTo>
                <a:cubicBezTo>
                  <a:pt x="661848" y="2277759"/>
                  <a:pt x="681269" y="2266104"/>
                  <a:pt x="731765" y="2242793"/>
                </a:cubicBezTo>
                <a:cubicBezTo>
                  <a:pt x="755070" y="2231137"/>
                  <a:pt x="762839" y="2227252"/>
                  <a:pt x="758955" y="2223367"/>
                </a:cubicBezTo>
                <a:cubicBezTo>
                  <a:pt x="758955" y="2219481"/>
                  <a:pt x="762839" y="2215596"/>
                  <a:pt x="770607" y="2211711"/>
                </a:cubicBezTo>
                <a:cubicBezTo>
                  <a:pt x="778376" y="2207826"/>
                  <a:pt x="778376" y="2203941"/>
                  <a:pt x="774492" y="2203941"/>
                </a:cubicBezTo>
                <a:cubicBezTo>
                  <a:pt x="770607" y="2200055"/>
                  <a:pt x="751186" y="2203941"/>
                  <a:pt x="751186" y="2207826"/>
                </a:cubicBezTo>
                <a:cubicBezTo>
                  <a:pt x="751186" y="2207826"/>
                  <a:pt x="747302" y="2211711"/>
                  <a:pt x="743417" y="2211711"/>
                </a:cubicBezTo>
                <a:cubicBezTo>
                  <a:pt x="743417" y="2207826"/>
                  <a:pt x="731765" y="2215596"/>
                  <a:pt x="723996" y="2223367"/>
                </a:cubicBezTo>
                <a:cubicBezTo>
                  <a:pt x="712343" y="2227252"/>
                  <a:pt x="704575" y="2235022"/>
                  <a:pt x="704575" y="2235022"/>
                </a:cubicBezTo>
                <a:cubicBezTo>
                  <a:pt x="700691" y="2235022"/>
                  <a:pt x="696806" y="2235022"/>
                  <a:pt x="692922" y="2238907"/>
                </a:cubicBezTo>
                <a:cubicBezTo>
                  <a:pt x="692922" y="2242793"/>
                  <a:pt x="689038" y="2246678"/>
                  <a:pt x="685154" y="2246678"/>
                </a:cubicBezTo>
                <a:cubicBezTo>
                  <a:pt x="685154" y="2246678"/>
                  <a:pt x="681269" y="2250563"/>
                  <a:pt x="677385" y="2254448"/>
                </a:cubicBezTo>
                <a:cubicBezTo>
                  <a:pt x="669616" y="2258333"/>
                  <a:pt x="669616" y="2258333"/>
                  <a:pt x="657964" y="2258333"/>
                </a:cubicBezTo>
                <a:cubicBezTo>
                  <a:pt x="646311" y="2258333"/>
                  <a:pt x="642427" y="2258333"/>
                  <a:pt x="642427" y="2262218"/>
                </a:cubicBezTo>
                <a:cubicBezTo>
                  <a:pt x="638542" y="2269989"/>
                  <a:pt x="626890" y="2277759"/>
                  <a:pt x="619121" y="2277759"/>
                </a:cubicBezTo>
                <a:cubicBezTo>
                  <a:pt x="615237" y="2277759"/>
                  <a:pt x="611353" y="2281644"/>
                  <a:pt x="603584" y="2285530"/>
                </a:cubicBezTo>
                <a:cubicBezTo>
                  <a:pt x="595816" y="2297185"/>
                  <a:pt x="564741" y="2312726"/>
                  <a:pt x="556973" y="2312726"/>
                </a:cubicBezTo>
                <a:cubicBezTo>
                  <a:pt x="553089" y="2308841"/>
                  <a:pt x="529783" y="2324382"/>
                  <a:pt x="514246" y="2336037"/>
                </a:cubicBezTo>
                <a:cubicBezTo>
                  <a:pt x="502593" y="2347693"/>
                  <a:pt x="452098" y="2378774"/>
                  <a:pt x="444329" y="2382660"/>
                </a:cubicBezTo>
                <a:cubicBezTo>
                  <a:pt x="444329" y="2382660"/>
                  <a:pt x="440445" y="2382660"/>
                  <a:pt x="436561" y="2386545"/>
                </a:cubicBezTo>
                <a:cubicBezTo>
                  <a:pt x="432676" y="2390430"/>
                  <a:pt x="413255" y="2402086"/>
                  <a:pt x="393834" y="2409856"/>
                </a:cubicBezTo>
                <a:cubicBezTo>
                  <a:pt x="378297" y="2417626"/>
                  <a:pt x="351107" y="2433167"/>
                  <a:pt x="331686" y="2440938"/>
                </a:cubicBezTo>
                <a:cubicBezTo>
                  <a:pt x="316149" y="2448708"/>
                  <a:pt x="300612" y="2456478"/>
                  <a:pt x="300612" y="2456478"/>
                </a:cubicBezTo>
                <a:cubicBezTo>
                  <a:pt x="292843" y="2456478"/>
                  <a:pt x="304496" y="2448708"/>
                  <a:pt x="323917" y="2440938"/>
                </a:cubicBezTo>
                <a:cubicBezTo>
                  <a:pt x="351107" y="2425397"/>
                  <a:pt x="358875" y="2409856"/>
                  <a:pt x="343338" y="2409856"/>
                </a:cubicBezTo>
                <a:cubicBezTo>
                  <a:pt x="343338" y="2405971"/>
                  <a:pt x="327801" y="2413741"/>
                  <a:pt x="327801" y="2413741"/>
                </a:cubicBezTo>
                <a:cubicBezTo>
                  <a:pt x="320033" y="2409856"/>
                  <a:pt x="335570" y="2398200"/>
                  <a:pt x="347223" y="2394315"/>
                </a:cubicBezTo>
                <a:cubicBezTo>
                  <a:pt x="354991" y="2390430"/>
                  <a:pt x="362760" y="2382660"/>
                  <a:pt x="366644" y="2378774"/>
                </a:cubicBezTo>
                <a:cubicBezTo>
                  <a:pt x="374412" y="2374889"/>
                  <a:pt x="382181" y="2367119"/>
                  <a:pt x="389950" y="2363234"/>
                </a:cubicBezTo>
                <a:cubicBezTo>
                  <a:pt x="397718" y="2359348"/>
                  <a:pt x="405487" y="2355463"/>
                  <a:pt x="413255" y="2351578"/>
                </a:cubicBezTo>
                <a:cubicBezTo>
                  <a:pt x="417139" y="2351578"/>
                  <a:pt x="428792" y="2347693"/>
                  <a:pt x="432676" y="2343808"/>
                </a:cubicBezTo>
                <a:cubicBezTo>
                  <a:pt x="440445" y="2339922"/>
                  <a:pt x="444329" y="2339922"/>
                  <a:pt x="448213" y="2336037"/>
                </a:cubicBezTo>
                <a:cubicBezTo>
                  <a:pt x="448213" y="2336037"/>
                  <a:pt x="455982" y="2332152"/>
                  <a:pt x="463751" y="2328267"/>
                </a:cubicBezTo>
                <a:cubicBezTo>
                  <a:pt x="467635" y="2328267"/>
                  <a:pt x="479288" y="2320496"/>
                  <a:pt x="483172" y="2312726"/>
                </a:cubicBezTo>
                <a:cubicBezTo>
                  <a:pt x="490940" y="2308841"/>
                  <a:pt x="498709" y="2301070"/>
                  <a:pt x="506477" y="2297185"/>
                </a:cubicBezTo>
                <a:cubicBezTo>
                  <a:pt x="522014" y="2289415"/>
                  <a:pt x="553089" y="2277759"/>
                  <a:pt x="564741" y="2273874"/>
                </a:cubicBezTo>
                <a:cubicBezTo>
                  <a:pt x="568626" y="2269989"/>
                  <a:pt x="576394" y="2266104"/>
                  <a:pt x="580278" y="2262218"/>
                </a:cubicBezTo>
                <a:cubicBezTo>
                  <a:pt x="584163" y="2258333"/>
                  <a:pt x="588047" y="2258333"/>
                  <a:pt x="595816" y="2258333"/>
                </a:cubicBezTo>
                <a:cubicBezTo>
                  <a:pt x="599700" y="2258333"/>
                  <a:pt x="603584" y="2254448"/>
                  <a:pt x="607468" y="2250563"/>
                </a:cubicBezTo>
                <a:cubicBezTo>
                  <a:pt x="611353" y="2250563"/>
                  <a:pt x="619121" y="2246678"/>
                  <a:pt x="623005" y="2242793"/>
                </a:cubicBezTo>
                <a:cubicBezTo>
                  <a:pt x="626890" y="2242793"/>
                  <a:pt x="634658" y="2238907"/>
                  <a:pt x="642427" y="2235022"/>
                </a:cubicBezTo>
                <a:cubicBezTo>
                  <a:pt x="657964" y="2223367"/>
                  <a:pt x="677385" y="2211711"/>
                  <a:pt x="692922" y="2203941"/>
                </a:cubicBezTo>
                <a:cubicBezTo>
                  <a:pt x="696806" y="2203941"/>
                  <a:pt x="696806" y="2203941"/>
                  <a:pt x="696806" y="2207826"/>
                </a:cubicBezTo>
                <a:cubicBezTo>
                  <a:pt x="700691" y="2207826"/>
                  <a:pt x="700691" y="2207826"/>
                  <a:pt x="708459" y="2207826"/>
                </a:cubicBezTo>
                <a:cubicBezTo>
                  <a:pt x="716228" y="2203941"/>
                  <a:pt x="716228" y="2203941"/>
                  <a:pt x="712343" y="2200055"/>
                </a:cubicBezTo>
                <a:cubicBezTo>
                  <a:pt x="708459" y="2200055"/>
                  <a:pt x="696806" y="2200055"/>
                  <a:pt x="685154" y="2200055"/>
                </a:cubicBezTo>
                <a:cubicBezTo>
                  <a:pt x="669616" y="2200055"/>
                  <a:pt x="661848" y="2200055"/>
                  <a:pt x="657964" y="2203941"/>
                </a:cubicBezTo>
                <a:cubicBezTo>
                  <a:pt x="654079" y="2207826"/>
                  <a:pt x="642427" y="2211711"/>
                  <a:pt x="630774" y="2211711"/>
                </a:cubicBezTo>
                <a:cubicBezTo>
                  <a:pt x="623005" y="2215596"/>
                  <a:pt x="603584" y="2223367"/>
                  <a:pt x="595816" y="2227252"/>
                </a:cubicBezTo>
                <a:cubicBezTo>
                  <a:pt x="588047" y="2231137"/>
                  <a:pt x="572510" y="2238907"/>
                  <a:pt x="568626" y="2238907"/>
                </a:cubicBezTo>
                <a:cubicBezTo>
                  <a:pt x="560857" y="2242793"/>
                  <a:pt x="553089" y="2246678"/>
                  <a:pt x="549204" y="2250563"/>
                </a:cubicBezTo>
                <a:cubicBezTo>
                  <a:pt x="545320" y="2250563"/>
                  <a:pt x="541436" y="2254448"/>
                  <a:pt x="537552" y="2254448"/>
                </a:cubicBezTo>
                <a:cubicBezTo>
                  <a:pt x="533667" y="2254448"/>
                  <a:pt x="529783" y="2258333"/>
                  <a:pt x="525899" y="2262218"/>
                </a:cubicBezTo>
                <a:cubicBezTo>
                  <a:pt x="522014" y="2262218"/>
                  <a:pt x="514246" y="2269989"/>
                  <a:pt x="502593" y="2273874"/>
                </a:cubicBezTo>
                <a:cubicBezTo>
                  <a:pt x="494825" y="2281644"/>
                  <a:pt x="479288" y="2289415"/>
                  <a:pt x="471519" y="2293300"/>
                </a:cubicBezTo>
                <a:cubicBezTo>
                  <a:pt x="459866" y="2297185"/>
                  <a:pt x="448213" y="2301070"/>
                  <a:pt x="444329" y="2304956"/>
                </a:cubicBezTo>
                <a:cubicBezTo>
                  <a:pt x="444329" y="2304956"/>
                  <a:pt x="436561" y="2304956"/>
                  <a:pt x="436561" y="2308841"/>
                </a:cubicBezTo>
                <a:cubicBezTo>
                  <a:pt x="417139" y="2324382"/>
                  <a:pt x="335570" y="2371004"/>
                  <a:pt x="327801" y="2367119"/>
                </a:cubicBezTo>
                <a:cubicBezTo>
                  <a:pt x="320033" y="2367119"/>
                  <a:pt x="320033" y="2363234"/>
                  <a:pt x="327801" y="2359348"/>
                </a:cubicBezTo>
                <a:cubicBezTo>
                  <a:pt x="331686" y="2355463"/>
                  <a:pt x="339454" y="2351578"/>
                  <a:pt x="343338" y="2347693"/>
                </a:cubicBezTo>
                <a:cubicBezTo>
                  <a:pt x="347223" y="2343808"/>
                  <a:pt x="351107" y="2339922"/>
                  <a:pt x="354991" y="2339922"/>
                </a:cubicBezTo>
                <a:cubicBezTo>
                  <a:pt x="358875" y="2339922"/>
                  <a:pt x="374412" y="2332152"/>
                  <a:pt x="389950" y="2320496"/>
                </a:cubicBezTo>
                <a:cubicBezTo>
                  <a:pt x="405487" y="2312726"/>
                  <a:pt x="421024" y="2304956"/>
                  <a:pt x="424908" y="2304956"/>
                </a:cubicBezTo>
                <a:cubicBezTo>
                  <a:pt x="428792" y="2304956"/>
                  <a:pt x="432676" y="2301070"/>
                  <a:pt x="436561" y="2297185"/>
                </a:cubicBezTo>
                <a:cubicBezTo>
                  <a:pt x="436561" y="2297185"/>
                  <a:pt x="448213" y="2289415"/>
                  <a:pt x="459866" y="2285530"/>
                </a:cubicBezTo>
                <a:cubicBezTo>
                  <a:pt x="483172" y="2273874"/>
                  <a:pt x="518130" y="2254448"/>
                  <a:pt x="533667" y="2246678"/>
                </a:cubicBezTo>
                <a:cubicBezTo>
                  <a:pt x="537552" y="2242793"/>
                  <a:pt x="541436" y="2238907"/>
                  <a:pt x="545320" y="2238907"/>
                </a:cubicBezTo>
                <a:cubicBezTo>
                  <a:pt x="553089" y="2235022"/>
                  <a:pt x="549204" y="2231137"/>
                  <a:pt x="545320" y="2231137"/>
                </a:cubicBezTo>
                <a:cubicBezTo>
                  <a:pt x="541436" y="2231137"/>
                  <a:pt x="541436" y="2227252"/>
                  <a:pt x="541436" y="2223367"/>
                </a:cubicBezTo>
                <a:cubicBezTo>
                  <a:pt x="541436" y="2219481"/>
                  <a:pt x="537552" y="2211711"/>
                  <a:pt x="533667" y="2211711"/>
                </a:cubicBezTo>
                <a:cubicBezTo>
                  <a:pt x="529783" y="2207826"/>
                  <a:pt x="529783" y="2203941"/>
                  <a:pt x="537552" y="2200055"/>
                </a:cubicBezTo>
                <a:cubicBezTo>
                  <a:pt x="541436" y="2196170"/>
                  <a:pt x="545320" y="2192285"/>
                  <a:pt x="549204" y="2192285"/>
                </a:cubicBezTo>
                <a:cubicBezTo>
                  <a:pt x="553089" y="2188400"/>
                  <a:pt x="556973" y="2188400"/>
                  <a:pt x="556973" y="2188400"/>
                </a:cubicBezTo>
                <a:cubicBezTo>
                  <a:pt x="560857" y="2184515"/>
                  <a:pt x="588047" y="2168974"/>
                  <a:pt x="611353" y="2157318"/>
                </a:cubicBezTo>
                <a:cubicBezTo>
                  <a:pt x="650195" y="2137892"/>
                  <a:pt x="654079" y="2137892"/>
                  <a:pt x="673501" y="2126237"/>
                </a:cubicBezTo>
                <a:cubicBezTo>
                  <a:pt x="685154" y="2122351"/>
                  <a:pt x="696806" y="2114581"/>
                  <a:pt x="700691" y="2114581"/>
                </a:cubicBezTo>
                <a:cubicBezTo>
                  <a:pt x="716228" y="2110696"/>
                  <a:pt x="751186" y="2091270"/>
                  <a:pt x="758955" y="2079614"/>
                </a:cubicBezTo>
                <a:cubicBezTo>
                  <a:pt x="758955" y="2079614"/>
                  <a:pt x="758955" y="2079614"/>
                  <a:pt x="766723" y="2067959"/>
                </a:cubicBezTo>
                <a:cubicBezTo>
                  <a:pt x="766723" y="2067959"/>
                  <a:pt x="766723" y="2067959"/>
                  <a:pt x="755070" y="2060188"/>
                </a:cubicBezTo>
                <a:cubicBezTo>
                  <a:pt x="751186" y="2052418"/>
                  <a:pt x="747302" y="2048533"/>
                  <a:pt x="747302" y="2048533"/>
                </a:cubicBezTo>
                <a:cubicBezTo>
                  <a:pt x="743417" y="2048533"/>
                  <a:pt x="723996" y="2056303"/>
                  <a:pt x="700691" y="2067959"/>
                </a:cubicBezTo>
                <a:cubicBezTo>
                  <a:pt x="661848" y="2087385"/>
                  <a:pt x="642427" y="2099040"/>
                  <a:pt x="595816" y="2122351"/>
                </a:cubicBezTo>
                <a:cubicBezTo>
                  <a:pt x="591931" y="2126237"/>
                  <a:pt x="580278" y="2130122"/>
                  <a:pt x="568626" y="2137892"/>
                </a:cubicBezTo>
                <a:cubicBezTo>
                  <a:pt x="560857" y="2141777"/>
                  <a:pt x="549204" y="2145663"/>
                  <a:pt x="545320" y="2149548"/>
                </a:cubicBezTo>
                <a:cubicBezTo>
                  <a:pt x="541436" y="2149548"/>
                  <a:pt x="529783" y="2153433"/>
                  <a:pt x="525899" y="2153433"/>
                </a:cubicBezTo>
                <a:cubicBezTo>
                  <a:pt x="518130" y="2157318"/>
                  <a:pt x="510362" y="2161203"/>
                  <a:pt x="502593" y="2168974"/>
                </a:cubicBezTo>
                <a:cubicBezTo>
                  <a:pt x="487056" y="2184515"/>
                  <a:pt x="467635" y="2200055"/>
                  <a:pt x="444329" y="2203941"/>
                </a:cubicBezTo>
                <a:cubicBezTo>
                  <a:pt x="428792" y="2211711"/>
                  <a:pt x="417139" y="2215596"/>
                  <a:pt x="413255" y="2215596"/>
                </a:cubicBezTo>
                <a:cubicBezTo>
                  <a:pt x="413255" y="2219481"/>
                  <a:pt x="405487" y="2219481"/>
                  <a:pt x="397718" y="2223367"/>
                </a:cubicBezTo>
                <a:cubicBezTo>
                  <a:pt x="389950" y="2223367"/>
                  <a:pt x="382181" y="2227252"/>
                  <a:pt x="374412" y="2235022"/>
                </a:cubicBezTo>
                <a:cubicBezTo>
                  <a:pt x="343338" y="2254448"/>
                  <a:pt x="304496" y="2281644"/>
                  <a:pt x="292843" y="2285530"/>
                </a:cubicBezTo>
                <a:cubicBezTo>
                  <a:pt x="281190" y="2285530"/>
                  <a:pt x="281190" y="2269989"/>
                  <a:pt x="288959" y="2266104"/>
                </a:cubicBezTo>
                <a:cubicBezTo>
                  <a:pt x="292843" y="2266104"/>
                  <a:pt x="300612" y="2262218"/>
                  <a:pt x="308380" y="2258333"/>
                </a:cubicBezTo>
                <a:cubicBezTo>
                  <a:pt x="312264" y="2254448"/>
                  <a:pt x="320033" y="2250563"/>
                  <a:pt x="323917" y="2250563"/>
                </a:cubicBezTo>
                <a:cubicBezTo>
                  <a:pt x="323917" y="2250563"/>
                  <a:pt x="327801" y="2250563"/>
                  <a:pt x="327801" y="2246678"/>
                </a:cubicBezTo>
                <a:cubicBezTo>
                  <a:pt x="327801" y="2246678"/>
                  <a:pt x="331686" y="2242793"/>
                  <a:pt x="335570" y="2242793"/>
                </a:cubicBezTo>
                <a:cubicBezTo>
                  <a:pt x="335570" y="2242793"/>
                  <a:pt x="347223" y="2235022"/>
                  <a:pt x="354991" y="2227252"/>
                </a:cubicBezTo>
                <a:cubicBezTo>
                  <a:pt x="366644" y="2223367"/>
                  <a:pt x="382181" y="2211711"/>
                  <a:pt x="389950" y="2207826"/>
                </a:cubicBezTo>
                <a:cubicBezTo>
                  <a:pt x="401602" y="2203941"/>
                  <a:pt x="421024" y="2196170"/>
                  <a:pt x="432676" y="2184515"/>
                </a:cubicBezTo>
                <a:cubicBezTo>
                  <a:pt x="448213" y="2176744"/>
                  <a:pt x="475403" y="2161203"/>
                  <a:pt x="498709" y="2149548"/>
                </a:cubicBezTo>
                <a:cubicBezTo>
                  <a:pt x="518130" y="2137892"/>
                  <a:pt x="541436" y="2126237"/>
                  <a:pt x="545320" y="2126237"/>
                </a:cubicBezTo>
                <a:cubicBezTo>
                  <a:pt x="549204" y="2122351"/>
                  <a:pt x="560857" y="2118466"/>
                  <a:pt x="564741" y="2114581"/>
                </a:cubicBezTo>
                <a:cubicBezTo>
                  <a:pt x="572510" y="2110696"/>
                  <a:pt x="576394" y="2106811"/>
                  <a:pt x="580278" y="2106811"/>
                </a:cubicBezTo>
                <a:cubicBezTo>
                  <a:pt x="580278" y="2102925"/>
                  <a:pt x="588047" y="2099040"/>
                  <a:pt x="603584" y="2091270"/>
                </a:cubicBezTo>
                <a:cubicBezTo>
                  <a:pt x="615237" y="2087385"/>
                  <a:pt x="626890" y="2079614"/>
                  <a:pt x="630774" y="2079614"/>
                </a:cubicBezTo>
                <a:cubicBezTo>
                  <a:pt x="642427" y="2071844"/>
                  <a:pt x="669616" y="2060188"/>
                  <a:pt x="685154" y="2052418"/>
                </a:cubicBezTo>
                <a:cubicBezTo>
                  <a:pt x="696806" y="2048533"/>
                  <a:pt x="708459" y="2040762"/>
                  <a:pt x="716228" y="2040762"/>
                </a:cubicBezTo>
                <a:cubicBezTo>
                  <a:pt x="720112" y="2036877"/>
                  <a:pt x="731765" y="2029107"/>
                  <a:pt x="735649" y="2029107"/>
                </a:cubicBezTo>
                <a:cubicBezTo>
                  <a:pt x="743417" y="2025221"/>
                  <a:pt x="766723" y="2013566"/>
                  <a:pt x="786144" y="2001910"/>
                </a:cubicBezTo>
                <a:cubicBezTo>
                  <a:pt x="809450" y="1990255"/>
                  <a:pt x="832756" y="1978599"/>
                  <a:pt x="840524" y="1978599"/>
                </a:cubicBezTo>
                <a:cubicBezTo>
                  <a:pt x="844408" y="1974714"/>
                  <a:pt x="852177" y="1970829"/>
                  <a:pt x="856061" y="1970829"/>
                </a:cubicBezTo>
                <a:cubicBezTo>
                  <a:pt x="856061" y="1966944"/>
                  <a:pt x="875482" y="1955288"/>
                  <a:pt x="894904" y="1947518"/>
                </a:cubicBezTo>
                <a:cubicBezTo>
                  <a:pt x="902672" y="1943632"/>
                  <a:pt x="898788" y="1939747"/>
                  <a:pt x="887135" y="1943632"/>
                </a:cubicBezTo>
                <a:cubicBezTo>
                  <a:pt x="879367" y="1943632"/>
                  <a:pt x="879367" y="1943632"/>
                  <a:pt x="879367" y="1939747"/>
                </a:cubicBezTo>
                <a:cubicBezTo>
                  <a:pt x="879367" y="1928092"/>
                  <a:pt x="863830" y="1931977"/>
                  <a:pt x="840524" y="1939747"/>
                </a:cubicBezTo>
                <a:cubicBezTo>
                  <a:pt x="828871" y="1947518"/>
                  <a:pt x="821103" y="1947518"/>
                  <a:pt x="817218" y="1947518"/>
                </a:cubicBezTo>
                <a:cubicBezTo>
                  <a:pt x="817218" y="1947518"/>
                  <a:pt x="817218" y="1943632"/>
                  <a:pt x="821103" y="1943632"/>
                </a:cubicBezTo>
                <a:cubicBezTo>
                  <a:pt x="821103" y="1939747"/>
                  <a:pt x="828871" y="1935862"/>
                  <a:pt x="828871" y="1935862"/>
                </a:cubicBezTo>
                <a:cubicBezTo>
                  <a:pt x="836640" y="1931977"/>
                  <a:pt x="875482" y="1916436"/>
                  <a:pt x="891020" y="1908666"/>
                </a:cubicBezTo>
                <a:cubicBezTo>
                  <a:pt x="894904" y="1908666"/>
                  <a:pt x="910441" y="1900895"/>
                  <a:pt x="918209" y="1893125"/>
                </a:cubicBezTo>
                <a:cubicBezTo>
                  <a:pt x="937631" y="1885354"/>
                  <a:pt x="945399" y="1881469"/>
                  <a:pt x="976474" y="1869814"/>
                </a:cubicBezTo>
                <a:cubicBezTo>
                  <a:pt x="980358" y="1865928"/>
                  <a:pt x="988126" y="1862043"/>
                  <a:pt x="992010" y="1862043"/>
                </a:cubicBezTo>
                <a:cubicBezTo>
                  <a:pt x="995895" y="1854273"/>
                  <a:pt x="1023084" y="1838732"/>
                  <a:pt x="1046390" y="1834847"/>
                </a:cubicBezTo>
                <a:cubicBezTo>
                  <a:pt x="1058043" y="1830962"/>
                  <a:pt x="1069696" y="1823191"/>
                  <a:pt x="1077464" y="1823191"/>
                </a:cubicBezTo>
                <a:cubicBezTo>
                  <a:pt x="1085233" y="1819306"/>
                  <a:pt x="1096885" y="1811536"/>
                  <a:pt x="1104654" y="1807650"/>
                </a:cubicBezTo>
                <a:cubicBezTo>
                  <a:pt x="1116307" y="1803765"/>
                  <a:pt x="1124075" y="1795995"/>
                  <a:pt x="1127959" y="1795995"/>
                </a:cubicBezTo>
                <a:cubicBezTo>
                  <a:pt x="1131844" y="1792110"/>
                  <a:pt x="1139613" y="1784339"/>
                  <a:pt x="1143497" y="1784339"/>
                </a:cubicBezTo>
                <a:cubicBezTo>
                  <a:pt x="1159034" y="1776569"/>
                  <a:pt x="1159034" y="1772684"/>
                  <a:pt x="1143497" y="1776569"/>
                </a:cubicBezTo>
                <a:cubicBezTo>
                  <a:pt x="1131844" y="1780454"/>
                  <a:pt x="1089117" y="1799880"/>
                  <a:pt x="1081349" y="1803765"/>
                </a:cubicBezTo>
                <a:cubicBezTo>
                  <a:pt x="1077464" y="1803765"/>
                  <a:pt x="1073580" y="1807650"/>
                  <a:pt x="1069696" y="1807650"/>
                </a:cubicBezTo>
                <a:cubicBezTo>
                  <a:pt x="1065812" y="1807650"/>
                  <a:pt x="1054159" y="1815421"/>
                  <a:pt x="1046390" y="1819306"/>
                </a:cubicBezTo>
                <a:cubicBezTo>
                  <a:pt x="1034737" y="1823191"/>
                  <a:pt x="1026969" y="1827076"/>
                  <a:pt x="1023084" y="1827076"/>
                </a:cubicBezTo>
                <a:cubicBezTo>
                  <a:pt x="1019200" y="1827076"/>
                  <a:pt x="1003663" y="1834847"/>
                  <a:pt x="992010" y="1842617"/>
                </a:cubicBezTo>
                <a:cubicBezTo>
                  <a:pt x="980358" y="1846502"/>
                  <a:pt x="960936" y="1858158"/>
                  <a:pt x="945399" y="1862043"/>
                </a:cubicBezTo>
                <a:cubicBezTo>
                  <a:pt x="933746" y="1865928"/>
                  <a:pt x="918209" y="1873699"/>
                  <a:pt x="914325" y="1877584"/>
                </a:cubicBezTo>
                <a:cubicBezTo>
                  <a:pt x="914325" y="1877584"/>
                  <a:pt x="910441" y="1877584"/>
                  <a:pt x="906557" y="1877584"/>
                </a:cubicBezTo>
                <a:cubicBezTo>
                  <a:pt x="906557" y="1873699"/>
                  <a:pt x="902672" y="1873699"/>
                  <a:pt x="894904" y="1877584"/>
                </a:cubicBezTo>
                <a:cubicBezTo>
                  <a:pt x="887135" y="1881469"/>
                  <a:pt x="875482" y="1889240"/>
                  <a:pt x="863830" y="1893125"/>
                </a:cubicBezTo>
                <a:cubicBezTo>
                  <a:pt x="856061" y="1897010"/>
                  <a:pt x="844408" y="1900895"/>
                  <a:pt x="840524" y="1904780"/>
                </a:cubicBezTo>
                <a:cubicBezTo>
                  <a:pt x="840524" y="1908666"/>
                  <a:pt x="832756" y="1908666"/>
                  <a:pt x="828871" y="1912551"/>
                </a:cubicBezTo>
                <a:cubicBezTo>
                  <a:pt x="817218" y="1912551"/>
                  <a:pt x="797797" y="1924206"/>
                  <a:pt x="790029" y="1928092"/>
                </a:cubicBezTo>
                <a:cubicBezTo>
                  <a:pt x="786144" y="1931977"/>
                  <a:pt x="774492" y="1935862"/>
                  <a:pt x="743417" y="1947518"/>
                </a:cubicBezTo>
                <a:cubicBezTo>
                  <a:pt x="731765" y="1951403"/>
                  <a:pt x="723996" y="1955288"/>
                  <a:pt x="720112" y="1959173"/>
                </a:cubicBezTo>
                <a:cubicBezTo>
                  <a:pt x="708459" y="1966944"/>
                  <a:pt x="692922" y="1978599"/>
                  <a:pt x="681269" y="1978599"/>
                </a:cubicBezTo>
                <a:cubicBezTo>
                  <a:pt x="677385" y="1978599"/>
                  <a:pt x="673501" y="1982484"/>
                  <a:pt x="673501" y="1982484"/>
                </a:cubicBezTo>
                <a:cubicBezTo>
                  <a:pt x="673501" y="1986370"/>
                  <a:pt x="549204" y="2048533"/>
                  <a:pt x="514246" y="2064073"/>
                </a:cubicBezTo>
                <a:cubicBezTo>
                  <a:pt x="506477" y="2067959"/>
                  <a:pt x="502593" y="2064073"/>
                  <a:pt x="502593" y="2060188"/>
                </a:cubicBezTo>
                <a:cubicBezTo>
                  <a:pt x="502593" y="2060188"/>
                  <a:pt x="506477" y="2056303"/>
                  <a:pt x="510362" y="2056303"/>
                </a:cubicBezTo>
                <a:cubicBezTo>
                  <a:pt x="514246" y="2056303"/>
                  <a:pt x="522014" y="2048533"/>
                  <a:pt x="525899" y="2048533"/>
                </a:cubicBezTo>
                <a:cubicBezTo>
                  <a:pt x="529783" y="2044647"/>
                  <a:pt x="549204" y="2032992"/>
                  <a:pt x="564741" y="2025221"/>
                </a:cubicBezTo>
                <a:cubicBezTo>
                  <a:pt x="580278" y="2017451"/>
                  <a:pt x="603584" y="2005795"/>
                  <a:pt x="611353" y="2001910"/>
                </a:cubicBezTo>
                <a:cubicBezTo>
                  <a:pt x="634658" y="1986370"/>
                  <a:pt x="657964" y="1974714"/>
                  <a:pt x="665732" y="1970829"/>
                </a:cubicBezTo>
                <a:cubicBezTo>
                  <a:pt x="669616" y="1970829"/>
                  <a:pt x="774492" y="1920321"/>
                  <a:pt x="793913" y="1912551"/>
                </a:cubicBezTo>
                <a:cubicBezTo>
                  <a:pt x="797797" y="1908666"/>
                  <a:pt x="809450" y="1904780"/>
                  <a:pt x="821103" y="1900895"/>
                </a:cubicBezTo>
                <a:cubicBezTo>
                  <a:pt x="828871" y="1897010"/>
                  <a:pt x="840524" y="1889240"/>
                  <a:pt x="844408" y="1885354"/>
                </a:cubicBezTo>
                <a:cubicBezTo>
                  <a:pt x="844408" y="1885354"/>
                  <a:pt x="848293" y="1881469"/>
                  <a:pt x="848293" y="1881469"/>
                </a:cubicBezTo>
                <a:cubicBezTo>
                  <a:pt x="852177" y="1885354"/>
                  <a:pt x="894904" y="1862043"/>
                  <a:pt x="914325" y="1846502"/>
                </a:cubicBezTo>
                <a:cubicBezTo>
                  <a:pt x="922094" y="1842617"/>
                  <a:pt x="925978" y="1838732"/>
                  <a:pt x="929862" y="1838732"/>
                </a:cubicBezTo>
                <a:cubicBezTo>
                  <a:pt x="929862" y="1838732"/>
                  <a:pt x="933746" y="1838732"/>
                  <a:pt x="933746" y="1834847"/>
                </a:cubicBezTo>
                <a:cubicBezTo>
                  <a:pt x="933746" y="1834847"/>
                  <a:pt x="941515" y="1830962"/>
                  <a:pt x="949283" y="1830962"/>
                </a:cubicBezTo>
                <a:cubicBezTo>
                  <a:pt x="957052" y="1827076"/>
                  <a:pt x="964821" y="1823191"/>
                  <a:pt x="968705" y="1819306"/>
                </a:cubicBezTo>
                <a:cubicBezTo>
                  <a:pt x="972589" y="1815421"/>
                  <a:pt x="980358" y="1811536"/>
                  <a:pt x="984242" y="1811536"/>
                </a:cubicBezTo>
                <a:cubicBezTo>
                  <a:pt x="992010" y="1807650"/>
                  <a:pt x="995895" y="1799880"/>
                  <a:pt x="992010" y="1795995"/>
                </a:cubicBezTo>
                <a:cubicBezTo>
                  <a:pt x="988126" y="1792110"/>
                  <a:pt x="953168" y="1799880"/>
                  <a:pt x="918209" y="1819306"/>
                </a:cubicBezTo>
                <a:cubicBezTo>
                  <a:pt x="910441" y="1823191"/>
                  <a:pt x="894904" y="1827076"/>
                  <a:pt x="883251" y="1830962"/>
                </a:cubicBezTo>
                <a:cubicBezTo>
                  <a:pt x="875482" y="1834847"/>
                  <a:pt x="863830" y="1842617"/>
                  <a:pt x="859945" y="1846502"/>
                </a:cubicBezTo>
                <a:cubicBezTo>
                  <a:pt x="852177" y="1850388"/>
                  <a:pt x="844408" y="1850388"/>
                  <a:pt x="840524" y="1846502"/>
                </a:cubicBezTo>
                <a:cubicBezTo>
                  <a:pt x="840524" y="1842617"/>
                  <a:pt x="840524" y="1842617"/>
                  <a:pt x="836640" y="1842617"/>
                </a:cubicBezTo>
                <a:cubicBezTo>
                  <a:pt x="824987" y="1846502"/>
                  <a:pt x="782260" y="1873699"/>
                  <a:pt x="778376" y="1877584"/>
                </a:cubicBezTo>
                <a:cubicBezTo>
                  <a:pt x="774492" y="1881469"/>
                  <a:pt x="755070" y="1889240"/>
                  <a:pt x="739533" y="1893125"/>
                </a:cubicBezTo>
                <a:cubicBezTo>
                  <a:pt x="723996" y="1900895"/>
                  <a:pt x="708459" y="1908666"/>
                  <a:pt x="708459" y="1908666"/>
                </a:cubicBezTo>
                <a:cubicBezTo>
                  <a:pt x="708459" y="1912551"/>
                  <a:pt x="700691" y="1912551"/>
                  <a:pt x="696806" y="1916436"/>
                </a:cubicBezTo>
                <a:cubicBezTo>
                  <a:pt x="689038" y="1916436"/>
                  <a:pt x="669616" y="1928092"/>
                  <a:pt x="650195" y="1935862"/>
                </a:cubicBezTo>
                <a:cubicBezTo>
                  <a:pt x="623005" y="1947518"/>
                  <a:pt x="611353" y="1951403"/>
                  <a:pt x="615237" y="1943632"/>
                </a:cubicBezTo>
                <a:cubicBezTo>
                  <a:pt x="619121" y="1939747"/>
                  <a:pt x="646311" y="1920321"/>
                  <a:pt x="654079" y="1920321"/>
                </a:cubicBezTo>
                <a:cubicBezTo>
                  <a:pt x="657964" y="1920321"/>
                  <a:pt x="661848" y="1916436"/>
                  <a:pt x="661848" y="1912551"/>
                </a:cubicBezTo>
                <a:cubicBezTo>
                  <a:pt x="665732" y="1912551"/>
                  <a:pt x="673501" y="1904780"/>
                  <a:pt x="681269" y="1900895"/>
                </a:cubicBezTo>
                <a:cubicBezTo>
                  <a:pt x="689038" y="1897010"/>
                  <a:pt x="700691" y="1889240"/>
                  <a:pt x="704575" y="1885354"/>
                </a:cubicBezTo>
                <a:cubicBezTo>
                  <a:pt x="712343" y="1873699"/>
                  <a:pt x="735649" y="1862043"/>
                  <a:pt x="758955" y="1854273"/>
                </a:cubicBezTo>
                <a:cubicBezTo>
                  <a:pt x="790029" y="1842617"/>
                  <a:pt x="828871" y="1823191"/>
                  <a:pt x="840524" y="1811536"/>
                </a:cubicBezTo>
                <a:cubicBezTo>
                  <a:pt x="844408" y="1807650"/>
                  <a:pt x="852177" y="1803765"/>
                  <a:pt x="859945" y="1803765"/>
                </a:cubicBezTo>
                <a:cubicBezTo>
                  <a:pt x="863830" y="1799880"/>
                  <a:pt x="867714" y="1792110"/>
                  <a:pt x="871598" y="1788224"/>
                </a:cubicBezTo>
                <a:cubicBezTo>
                  <a:pt x="875482" y="1784339"/>
                  <a:pt x="879367" y="1776569"/>
                  <a:pt x="879367" y="1776569"/>
                </a:cubicBezTo>
                <a:cubicBezTo>
                  <a:pt x="883251" y="1776569"/>
                  <a:pt x="902672" y="1757143"/>
                  <a:pt x="902672" y="1753258"/>
                </a:cubicBezTo>
                <a:cubicBezTo>
                  <a:pt x="902672" y="1749372"/>
                  <a:pt x="887135" y="1753258"/>
                  <a:pt x="887135" y="1757143"/>
                </a:cubicBezTo>
                <a:cubicBezTo>
                  <a:pt x="883251" y="1761028"/>
                  <a:pt x="871598" y="1764913"/>
                  <a:pt x="856061" y="1764913"/>
                </a:cubicBezTo>
                <a:cubicBezTo>
                  <a:pt x="828871" y="1772684"/>
                  <a:pt x="813334" y="1776569"/>
                  <a:pt x="809450" y="1784339"/>
                </a:cubicBezTo>
                <a:cubicBezTo>
                  <a:pt x="809450" y="1784339"/>
                  <a:pt x="805566" y="1784339"/>
                  <a:pt x="801681" y="1784339"/>
                </a:cubicBezTo>
                <a:cubicBezTo>
                  <a:pt x="801681" y="1784339"/>
                  <a:pt x="793913" y="1788224"/>
                  <a:pt x="786144" y="1792110"/>
                </a:cubicBezTo>
                <a:cubicBezTo>
                  <a:pt x="782260" y="1795995"/>
                  <a:pt x="770607" y="1799880"/>
                  <a:pt x="766723" y="1803765"/>
                </a:cubicBezTo>
                <a:cubicBezTo>
                  <a:pt x="751186" y="1803765"/>
                  <a:pt x="720112" y="1815421"/>
                  <a:pt x="716228" y="1819306"/>
                </a:cubicBezTo>
                <a:cubicBezTo>
                  <a:pt x="704575" y="1830962"/>
                  <a:pt x="677385" y="1842617"/>
                  <a:pt x="654079" y="1850388"/>
                </a:cubicBezTo>
                <a:cubicBezTo>
                  <a:pt x="626890" y="1862043"/>
                  <a:pt x="623005" y="1862043"/>
                  <a:pt x="599700" y="1873699"/>
                </a:cubicBezTo>
                <a:cubicBezTo>
                  <a:pt x="588047" y="1881469"/>
                  <a:pt x="572510" y="1889240"/>
                  <a:pt x="568626" y="1889240"/>
                </a:cubicBezTo>
                <a:cubicBezTo>
                  <a:pt x="541436" y="1900895"/>
                  <a:pt x="467635" y="1935862"/>
                  <a:pt x="463751" y="1939747"/>
                </a:cubicBezTo>
                <a:cubicBezTo>
                  <a:pt x="459866" y="1947518"/>
                  <a:pt x="440445" y="1951403"/>
                  <a:pt x="432676" y="1951403"/>
                </a:cubicBezTo>
                <a:cubicBezTo>
                  <a:pt x="424908" y="1947518"/>
                  <a:pt x="424908" y="1947518"/>
                  <a:pt x="405487" y="1959173"/>
                </a:cubicBezTo>
                <a:cubicBezTo>
                  <a:pt x="393834" y="1963058"/>
                  <a:pt x="382181" y="1970829"/>
                  <a:pt x="378297" y="1974714"/>
                </a:cubicBezTo>
                <a:cubicBezTo>
                  <a:pt x="374412" y="1974714"/>
                  <a:pt x="370528" y="1978599"/>
                  <a:pt x="366644" y="1978599"/>
                </a:cubicBezTo>
                <a:cubicBezTo>
                  <a:pt x="358875" y="1978599"/>
                  <a:pt x="362760" y="1974714"/>
                  <a:pt x="370528" y="1966944"/>
                </a:cubicBezTo>
                <a:cubicBezTo>
                  <a:pt x="378297" y="1959173"/>
                  <a:pt x="436561" y="1920321"/>
                  <a:pt x="452098" y="1916436"/>
                </a:cubicBezTo>
                <a:cubicBezTo>
                  <a:pt x="459866" y="1916436"/>
                  <a:pt x="463751" y="1912551"/>
                  <a:pt x="467635" y="1908666"/>
                </a:cubicBezTo>
                <a:cubicBezTo>
                  <a:pt x="471519" y="1908666"/>
                  <a:pt x="475403" y="1904780"/>
                  <a:pt x="479288" y="1900895"/>
                </a:cubicBezTo>
                <a:cubicBezTo>
                  <a:pt x="483172" y="1897010"/>
                  <a:pt x="494825" y="1893125"/>
                  <a:pt x="502593" y="1889240"/>
                </a:cubicBezTo>
                <a:cubicBezTo>
                  <a:pt x="518130" y="1881469"/>
                  <a:pt x="525899" y="1877584"/>
                  <a:pt x="525899" y="1873699"/>
                </a:cubicBezTo>
                <a:cubicBezTo>
                  <a:pt x="522014" y="1862043"/>
                  <a:pt x="525899" y="1862043"/>
                  <a:pt x="553089" y="1846502"/>
                </a:cubicBezTo>
                <a:cubicBezTo>
                  <a:pt x="560857" y="1842617"/>
                  <a:pt x="572510" y="1834847"/>
                  <a:pt x="580278" y="1827076"/>
                </a:cubicBezTo>
                <a:cubicBezTo>
                  <a:pt x="591931" y="1823191"/>
                  <a:pt x="603584" y="1819306"/>
                  <a:pt x="607468" y="1819306"/>
                </a:cubicBezTo>
                <a:cubicBezTo>
                  <a:pt x="611353" y="1819306"/>
                  <a:pt x="615237" y="1815421"/>
                  <a:pt x="615237" y="1815421"/>
                </a:cubicBezTo>
                <a:cubicBezTo>
                  <a:pt x="615237" y="1811536"/>
                  <a:pt x="619121" y="1807650"/>
                  <a:pt x="626890" y="1807650"/>
                </a:cubicBezTo>
                <a:cubicBezTo>
                  <a:pt x="634658" y="1803765"/>
                  <a:pt x="677385" y="1776569"/>
                  <a:pt x="685154" y="1776569"/>
                </a:cubicBezTo>
                <a:cubicBezTo>
                  <a:pt x="696806" y="1772684"/>
                  <a:pt x="700691" y="1768798"/>
                  <a:pt x="692922" y="1761028"/>
                </a:cubicBezTo>
                <a:cubicBezTo>
                  <a:pt x="689038" y="1757143"/>
                  <a:pt x="669616" y="1761028"/>
                  <a:pt x="650195" y="1768798"/>
                </a:cubicBezTo>
                <a:cubicBezTo>
                  <a:pt x="646311" y="1772684"/>
                  <a:pt x="626890" y="1784339"/>
                  <a:pt x="607468" y="1788224"/>
                </a:cubicBezTo>
                <a:cubicBezTo>
                  <a:pt x="576394" y="1803765"/>
                  <a:pt x="576394" y="1803765"/>
                  <a:pt x="572510" y="1795995"/>
                </a:cubicBezTo>
                <a:cubicBezTo>
                  <a:pt x="568626" y="1795995"/>
                  <a:pt x="564741" y="1792110"/>
                  <a:pt x="560857" y="1792110"/>
                </a:cubicBezTo>
                <a:cubicBezTo>
                  <a:pt x="545320" y="1792110"/>
                  <a:pt x="549204" y="1784339"/>
                  <a:pt x="560857" y="1772684"/>
                </a:cubicBezTo>
                <a:cubicBezTo>
                  <a:pt x="568626" y="1768798"/>
                  <a:pt x="580278" y="1753258"/>
                  <a:pt x="591931" y="1741602"/>
                </a:cubicBezTo>
                <a:cubicBezTo>
                  <a:pt x="591931" y="1737717"/>
                  <a:pt x="626890" y="1718291"/>
                  <a:pt x="626890" y="1718291"/>
                </a:cubicBezTo>
                <a:cubicBezTo>
                  <a:pt x="626890" y="1714406"/>
                  <a:pt x="623005" y="1710520"/>
                  <a:pt x="623005" y="1710520"/>
                </a:cubicBezTo>
                <a:cubicBezTo>
                  <a:pt x="611353" y="1714406"/>
                  <a:pt x="591931" y="1726061"/>
                  <a:pt x="588047" y="1726061"/>
                </a:cubicBezTo>
                <a:cubicBezTo>
                  <a:pt x="584163" y="1722176"/>
                  <a:pt x="580278" y="1718291"/>
                  <a:pt x="584163" y="1718291"/>
                </a:cubicBezTo>
                <a:cubicBezTo>
                  <a:pt x="588047" y="1714406"/>
                  <a:pt x="638542" y="1691094"/>
                  <a:pt x="638542" y="1691094"/>
                </a:cubicBezTo>
                <a:cubicBezTo>
                  <a:pt x="642427" y="1687209"/>
                  <a:pt x="646311" y="1683324"/>
                  <a:pt x="654079" y="1679439"/>
                </a:cubicBezTo>
                <a:cubicBezTo>
                  <a:pt x="677385" y="1671668"/>
                  <a:pt x="692922" y="1667783"/>
                  <a:pt x="723996" y="1652242"/>
                </a:cubicBezTo>
                <a:cubicBezTo>
                  <a:pt x="739533" y="1640587"/>
                  <a:pt x="758955" y="1632817"/>
                  <a:pt x="770607" y="1628931"/>
                </a:cubicBezTo>
                <a:cubicBezTo>
                  <a:pt x="778376" y="1625046"/>
                  <a:pt x="786144" y="1621161"/>
                  <a:pt x="790029" y="1617276"/>
                </a:cubicBezTo>
                <a:cubicBezTo>
                  <a:pt x="790029" y="1613391"/>
                  <a:pt x="797797" y="1609505"/>
                  <a:pt x="801681" y="1609505"/>
                </a:cubicBezTo>
                <a:cubicBezTo>
                  <a:pt x="805566" y="1609505"/>
                  <a:pt x="809450" y="1605620"/>
                  <a:pt x="809450" y="1605620"/>
                </a:cubicBezTo>
                <a:cubicBezTo>
                  <a:pt x="809450" y="1605620"/>
                  <a:pt x="813334" y="1601735"/>
                  <a:pt x="817218" y="1601735"/>
                </a:cubicBezTo>
                <a:cubicBezTo>
                  <a:pt x="821103" y="1601735"/>
                  <a:pt x="828871" y="1597850"/>
                  <a:pt x="832756" y="1590079"/>
                </a:cubicBezTo>
                <a:cubicBezTo>
                  <a:pt x="840524" y="1586194"/>
                  <a:pt x="856061" y="1578424"/>
                  <a:pt x="871598" y="1574539"/>
                </a:cubicBezTo>
                <a:cubicBezTo>
                  <a:pt x="883251" y="1570653"/>
                  <a:pt x="898788" y="1562883"/>
                  <a:pt x="906557" y="1558998"/>
                </a:cubicBezTo>
                <a:cubicBezTo>
                  <a:pt x="910441" y="1555113"/>
                  <a:pt x="918209" y="1551227"/>
                  <a:pt x="922094" y="1551227"/>
                </a:cubicBezTo>
                <a:cubicBezTo>
                  <a:pt x="925978" y="1551227"/>
                  <a:pt x="925978" y="1547342"/>
                  <a:pt x="929862" y="1543457"/>
                </a:cubicBezTo>
                <a:cubicBezTo>
                  <a:pt x="929862" y="1543457"/>
                  <a:pt x="933746" y="1535687"/>
                  <a:pt x="941515" y="1531801"/>
                </a:cubicBezTo>
                <a:cubicBezTo>
                  <a:pt x="949283" y="1527916"/>
                  <a:pt x="957052" y="1520146"/>
                  <a:pt x="960936" y="1512375"/>
                </a:cubicBezTo>
                <a:cubicBezTo>
                  <a:pt x="964821" y="1508490"/>
                  <a:pt x="972589" y="1500720"/>
                  <a:pt x="976474" y="1500720"/>
                </a:cubicBezTo>
                <a:cubicBezTo>
                  <a:pt x="980358" y="1496835"/>
                  <a:pt x="984242" y="1492949"/>
                  <a:pt x="988126" y="1492949"/>
                </a:cubicBezTo>
                <a:cubicBezTo>
                  <a:pt x="995895" y="1489064"/>
                  <a:pt x="1038621" y="1469638"/>
                  <a:pt x="1073580" y="1457983"/>
                </a:cubicBezTo>
                <a:cubicBezTo>
                  <a:pt x="1089117" y="1454097"/>
                  <a:pt x="1096885" y="1450212"/>
                  <a:pt x="1100770" y="1446327"/>
                </a:cubicBezTo>
                <a:cubicBezTo>
                  <a:pt x="1100770" y="1446327"/>
                  <a:pt x="1120191" y="1438557"/>
                  <a:pt x="1139613" y="1430786"/>
                </a:cubicBezTo>
                <a:cubicBezTo>
                  <a:pt x="1162918" y="1419131"/>
                  <a:pt x="1182340" y="1411360"/>
                  <a:pt x="1182340" y="1411360"/>
                </a:cubicBezTo>
                <a:cubicBezTo>
                  <a:pt x="1186224" y="1407475"/>
                  <a:pt x="1190108" y="1407475"/>
                  <a:pt x="1190108" y="1407475"/>
                </a:cubicBezTo>
                <a:cubicBezTo>
                  <a:pt x="1209529" y="1399705"/>
                  <a:pt x="1228950" y="1391934"/>
                  <a:pt x="1232835" y="1388049"/>
                </a:cubicBezTo>
                <a:cubicBezTo>
                  <a:pt x="1236719" y="1384164"/>
                  <a:pt x="1240603" y="1380279"/>
                  <a:pt x="1248372" y="1380279"/>
                </a:cubicBezTo>
                <a:cubicBezTo>
                  <a:pt x="1260025" y="1376393"/>
                  <a:pt x="1291099" y="1356967"/>
                  <a:pt x="1287214" y="1353082"/>
                </a:cubicBezTo>
                <a:cubicBezTo>
                  <a:pt x="1283330" y="1356967"/>
                  <a:pt x="1271678" y="1360853"/>
                  <a:pt x="1260025" y="1364738"/>
                </a:cubicBezTo>
                <a:cubicBezTo>
                  <a:pt x="1248372" y="1368623"/>
                  <a:pt x="1236719" y="1372508"/>
                  <a:pt x="1232835" y="1376393"/>
                </a:cubicBezTo>
                <a:cubicBezTo>
                  <a:pt x="1221182" y="1388049"/>
                  <a:pt x="1205645" y="1388049"/>
                  <a:pt x="1205645" y="1384164"/>
                </a:cubicBezTo>
                <a:cubicBezTo>
                  <a:pt x="1205645" y="1380279"/>
                  <a:pt x="1209529" y="1376393"/>
                  <a:pt x="1221182" y="1372508"/>
                </a:cubicBezTo>
                <a:cubicBezTo>
                  <a:pt x="1228950" y="1372508"/>
                  <a:pt x="1236719" y="1364738"/>
                  <a:pt x="1244488" y="1360853"/>
                </a:cubicBezTo>
                <a:cubicBezTo>
                  <a:pt x="1248372" y="1356967"/>
                  <a:pt x="1263909" y="1353082"/>
                  <a:pt x="1275562" y="1349197"/>
                </a:cubicBezTo>
                <a:cubicBezTo>
                  <a:pt x="1298867" y="1345312"/>
                  <a:pt x="1298867" y="1345312"/>
                  <a:pt x="1298867" y="1349197"/>
                </a:cubicBezTo>
                <a:cubicBezTo>
                  <a:pt x="1298867" y="1356967"/>
                  <a:pt x="1302751" y="1356967"/>
                  <a:pt x="1310520" y="1349197"/>
                </a:cubicBezTo>
                <a:cubicBezTo>
                  <a:pt x="1314404" y="1345312"/>
                  <a:pt x="1318288" y="1341427"/>
                  <a:pt x="1314404" y="1337541"/>
                </a:cubicBezTo>
                <a:cubicBezTo>
                  <a:pt x="1310520" y="1329771"/>
                  <a:pt x="1314404" y="1329771"/>
                  <a:pt x="1357131" y="1310345"/>
                </a:cubicBezTo>
                <a:cubicBezTo>
                  <a:pt x="1384321" y="1302575"/>
                  <a:pt x="1411511" y="1290919"/>
                  <a:pt x="1423163" y="1287034"/>
                </a:cubicBezTo>
                <a:cubicBezTo>
                  <a:pt x="1430932" y="1283149"/>
                  <a:pt x="1442585" y="1279263"/>
                  <a:pt x="1450354" y="1275378"/>
                </a:cubicBezTo>
                <a:cubicBezTo>
                  <a:pt x="1454238" y="1271493"/>
                  <a:pt x="1477544" y="1263723"/>
                  <a:pt x="1500849" y="1252067"/>
                </a:cubicBezTo>
                <a:cubicBezTo>
                  <a:pt x="1551345" y="1236526"/>
                  <a:pt x="1555229" y="1232641"/>
                  <a:pt x="1555229" y="1228756"/>
                </a:cubicBezTo>
                <a:cubicBezTo>
                  <a:pt x="1555229" y="1224871"/>
                  <a:pt x="1559113" y="1220986"/>
                  <a:pt x="1605724" y="1205445"/>
                </a:cubicBezTo>
                <a:cubicBezTo>
                  <a:pt x="1609608" y="1201560"/>
                  <a:pt x="1617377" y="1197674"/>
                  <a:pt x="1625146" y="1193789"/>
                </a:cubicBezTo>
                <a:cubicBezTo>
                  <a:pt x="1629029" y="1193789"/>
                  <a:pt x="1640683" y="1189904"/>
                  <a:pt x="1648451" y="1186019"/>
                </a:cubicBezTo>
                <a:cubicBezTo>
                  <a:pt x="1652335" y="1186019"/>
                  <a:pt x="1660104" y="1182134"/>
                  <a:pt x="1660104" y="1182134"/>
                </a:cubicBezTo>
                <a:cubicBezTo>
                  <a:pt x="1660104" y="1182134"/>
                  <a:pt x="1671757" y="1178248"/>
                  <a:pt x="1679525" y="1178248"/>
                </a:cubicBezTo>
                <a:cubicBezTo>
                  <a:pt x="1691178" y="1174363"/>
                  <a:pt x="1698946" y="1170478"/>
                  <a:pt x="1698946" y="1170478"/>
                </a:cubicBezTo>
                <a:cubicBezTo>
                  <a:pt x="1702830" y="1170478"/>
                  <a:pt x="1710599" y="1166593"/>
                  <a:pt x="1722252" y="1162708"/>
                </a:cubicBezTo>
                <a:cubicBezTo>
                  <a:pt x="1733905" y="1158822"/>
                  <a:pt x="1741673" y="1154937"/>
                  <a:pt x="1741673" y="1151052"/>
                </a:cubicBezTo>
                <a:cubicBezTo>
                  <a:pt x="1741673" y="1147167"/>
                  <a:pt x="1745558" y="1147167"/>
                  <a:pt x="1749442" y="1147167"/>
                </a:cubicBezTo>
                <a:cubicBezTo>
                  <a:pt x="1757211" y="1143282"/>
                  <a:pt x="1761095" y="1135511"/>
                  <a:pt x="1753326" y="1135511"/>
                </a:cubicBezTo>
                <a:cubicBezTo>
                  <a:pt x="1745558" y="1131626"/>
                  <a:pt x="1749442" y="1127741"/>
                  <a:pt x="1757211" y="1119970"/>
                </a:cubicBezTo>
                <a:cubicBezTo>
                  <a:pt x="1764979" y="1112200"/>
                  <a:pt x="1772748" y="1108315"/>
                  <a:pt x="1784400" y="1104430"/>
                </a:cubicBezTo>
                <a:cubicBezTo>
                  <a:pt x="1796053" y="1100544"/>
                  <a:pt x="1803821" y="1096659"/>
                  <a:pt x="1803821" y="1092774"/>
                </a:cubicBezTo>
                <a:cubicBezTo>
                  <a:pt x="1807706" y="1085004"/>
                  <a:pt x="1803821" y="1085004"/>
                  <a:pt x="1799937" y="1092774"/>
                </a:cubicBezTo>
                <a:cubicBezTo>
                  <a:pt x="1796053" y="1096659"/>
                  <a:pt x="1788284" y="1100544"/>
                  <a:pt x="1757211" y="1108315"/>
                </a:cubicBezTo>
                <a:cubicBezTo>
                  <a:pt x="1753326" y="1112200"/>
                  <a:pt x="1741673" y="1116085"/>
                  <a:pt x="1737789" y="1116085"/>
                </a:cubicBezTo>
                <a:cubicBezTo>
                  <a:pt x="1733905" y="1119970"/>
                  <a:pt x="1726136" y="1119970"/>
                  <a:pt x="1726136" y="1119970"/>
                </a:cubicBezTo>
                <a:cubicBezTo>
                  <a:pt x="1722252" y="1119970"/>
                  <a:pt x="1718368" y="1123856"/>
                  <a:pt x="1718368" y="1123856"/>
                </a:cubicBezTo>
                <a:cubicBezTo>
                  <a:pt x="1718368" y="1127741"/>
                  <a:pt x="1714483" y="1131626"/>
                  <a:pt x="1706715" y="1131626"/>
                </a:cubicBezTo>
                <a:cubicBezTo>
                  <a:pt x="1698946" y="1131626"/>
                  <a:pt x="1687293" y="1135511"/>
                  <a:pt x="1679525" y="1139396"/>
                </a:cubicBezTo>
                <a:cubicBezTo>
                  <a:pt x="1644567" y="1151052"/>
                  <a:pt x="1629029" y="1154937"/>
                  <a:pt x="1629029" y="1151052"/>
                </a:cubicBezTo>
                <a:cubicBezTo>
                  <a:pt x="1629029" y="1147167"/>
                  <a:pt x="1640683" y="1139396"/>
                  <a:pt x="1660104" y="1135511"/>
                </a:cubicBezTo>
                <a:cubicBezTo>
                  <a:pt x="1663988" y="1131626"/>
                  <a:pt x="1679525" y="1127741"/>
                  <a:pt x="1695062" y="1119970"/>
                </a:cubicBezTo>
                <a:cubicBezTo>
                  <a:pt x="1706715" y="1116085"/>
                  <a:pt x="1733905" y="1108315"/>
                  <a:pt x="1749442" y="1100544"/>
                </a:cubicBezTo>
                <a:cubicBezTo>
                  <a:pt x="1764979" y="1096659"/>
                  <a:pt x="1780516" y="1088889"/>
                  <a:pt x="1784400" y="1088889"/>
                </a:cubicBezTo>
                <a:cubicBezTo>
                  <a:pt x="1784400" y="1088889"/>
                  <a:pt x="1799937" y="1081118"/>
                  <a:pt x="1815474" y="1077233"/>
                </a:cubicBezTo>
                <a:cubicBezTo>
                  <a:pt x="1834896" y="1069463"/>
                  <a:pt x="1850433" y="1061692"/>
                  <a:pt x="1858201" y="1061692"/>
                </a:cubicBezTo>
                <a:cubicBezTo>
                  <a:pt x="1865970" y="1057807"/>
                  <a:pt x="1881507" y="1050037"/>
                  <a:pt x="1897044" y="1046152"/>
                </a:cubicBezTo>
                <a:cubicBezTo>
                  <a:pt x="1932002" y="1038381"/>
                  <a:pt x="1932002" y="1038381"/>
                  <a:pt x="1963076" y="1026726"/>
                </a:cubicBezTo>
                <a:cubicBezTo>
                  <a:pt x="1978613" y="1018955"/>
                  <a:pt x="2009687" y="1007300"/>
                  <a:pt x="2029109" y="1003414"/>
                </a:cubicBezTo>
                <a:cubicBezTo>
                  <a:pt x="2079604" y="987874"/>
                  <a:pt x="2110678" y="976218"/>
                  <a:pt x="2126215" y="968448"/>
                </a:cubicBezTo>
                <a:cubicBezTo>
                  <a:pt x="2133984" y="964562"/>
                  <a:pt x="2145637" y="960677"/>
                  <a:pt x="2153405" y="956792"/>
                </a:cubicBezTo>
                <a:cubicBezTo>
                  <a:pt x="2161174" y="956792"/>
                  <a:pt x="2172826" y="952907"/>
                  <a:pt x="2180595" y="949022"/>
                </a:cubicBezTo>
                <a:cubicBezTo>
                  <a:pt x="2188363" y="945136"/>
                  <a:pt x="2200016" y="941251"/>
                  <a:pt x="2207785" y="937366"/>
                </a:cubicBezTo>
                <a:cubicBezTo>
                  <a:pt x="2215554" y="937366"/>
                  <a:pt x="2227206" y="933481"/>
                  <a:pt x="2231091" y="929596"/>
                </a:cubicBezTo>
                <a:cubicBezTo>
                  <a:pt x="2238859" y="929596"/>
                  <a:pt x="2246628" y="925710"/>
                  <a:pt x="2254396" y="925710"/>
                </a:cubicBezTo>
                <a:cubicBezTo>
                  <a:pt x="2262165" y="921825"/>
                  <a:pt x="2269933" y="921825"/>
                  <a:pt x="2273817" y="917940"/>
                </a:cubicBezTo>
                <a:cubicBezTo>
                  <a:pt x="2277702" y="914055"/>
                  <a:pt x="2293239" y="910170"/>
                  <a:pt x="2304891" y="906284"/>
                </a:cubicBezTo>
                <a:cubicBezTo>
                  <a:pt x="2320429" y="902399"/>
                  <a:pt x="2335966" y="894629"/>
                  <a:pt x="2339850" y="890744"/>
                </a:cubicBezTo>
                <a:cubicBezTo>
                  <a:pt x="2343734" y="890744"/>
                  <a:pt x="2351503" y="886858"/>
                  <a:pt x="2351503" y="886858"/>
                </a:cubicBezTo>
                <a:cubicBezTo>
                  <a:pt x="2355387" y="886858"/>
                  <a:pt x="2355387" y="882973"/>
                  <a:pt x="2359271" y="882973"/>
                </a:cubicBezTo>
                <a:cubicBezTo>
                  <a:pt x="2359271" y="875203"/>
                  <a:pt x="2367040" y="875203"/>
                  <a:pt x="2386461" y="871318"/>
                </a:cubicBezTo>
                <a:cubicBezTo>
                  <a:pt x="2398114" y="867432"/>
                  <a:pt x="2409766" y="863547"/>
                  <a:pt x="2409766" y="859662"/>
                </a:cubicBezTo>
                <a:cubicBezTo>
                  <a:pt x="2417535" y="855777"/>
                  <a:pt x="2409766" y="855777"/>
                  <a:pt x="2394229" y="859662"/>
                </a:cubicBezTo>
                <a:cubicBezTo>
                  <a:pt x="2386461" y="863547"/>
                  <a:pt x="2382577" y="863547"/>
                  <a:pt x="2382577" y="863547"/>
                </a:cubicBezTo>
                <a:cubicBezTo>
                  <a:pt x="2378692" y="863547"/>
                  <a:pt x="2363156" y="867432"/>
                  <a:pt x="2343734" y="871318"/>
                </a:cubicBezTo>
                <a:cubicBezTo>
                  <a:pt x="2324313" y="875203"/>
                  <a:pt x="2269933" y="898514"/>
                  <a:pt x="2266049" y="886858"/>
                </a:cubicBezTo>
                <a:cubicBezTo>
                  <a:pt x="2262165" y="875203"/>
                  <a:pt x="2320429" y="867432"/>
                  <a:pt x="2332081" y="863547"/>
                </a:cubicBezTo>
                <a:cubicBezTo>
                  <a:pt x="2332081" y="859662"/>
                  <a:pt x="2335966" y="859662"/>
                  <a:pt x="2339850" y="855777"/>
                </a:cubicBezTo>
                <a:cubicBezTo>
                  <a:pt x="2343734" y="855777"/>
                  <a:pt x="2351503" y="851892"/>
                  <a:pt x="2355387" y="851892"/>
                </a:cubicBezTo>
                <a:cubicBezTo>
                  <a:pt x="2374808" y="851892"/>
                  <a:pt x="2405882" y="840236"/>
                  <a:pt x="2409766" y="828580"/>
                </a:cubicBezTo>
                <a:cubicBezTo>
                  <a:pt x="2413651" y="824695"/>
                  <a:pt x="2421419" y="820810"/>
                  <a:pt x="2429188" y="820810"/>
                </a:cubicBezTo>
                <a:cubicBezTo>
                  <a:pt x="2436957" y="816925"/>
                  <a:pt x="2452494" y="813039"/>
                  <a:pt x="2460262" y="809154"/>
                </a:cubicBezTo>
                <a:cubicBezTo>
                  <a:pt x="2468030" y="809154"/>
                  <a:pt x="2506873" y="797499"/>
                  <a:pt x="2541832" y="789728"/>
                </a:cubicBezTo>
                <a:cubicBezTo>
                  <a:pt x="2627285" y="770302"/>
                  <a:pt x="2670012" y="762532"/>
                  <a:pt x="2673896" y="754761"/>
                </a:cubicBezTo>
                <a:cubicBezTo>
                  <a:pt x="2677781" y="754761"/>
                  <a:pt x="2677781" y="754761"/>
                  <a:pt x="2681665" y="754761"/>
                </a:cubicBezTo>
                <a:cubicBezTo>
                  <a:pt x="2681665" y="754761"/>
                  <a:pt x="2689433" y="754761"/>
                  <a:pt x="2697202" y="750876"/>
                </a:cubicBezTo>
                <a:cubicBezTo>
                  <a:pt x="2704970" y="746991"/>
                  <a:pt x="2728276" y="739221"/>
                  <a:pt x="2747698" y="735335"/>
                </a:cubicBezTo>
                <a:cubicBezTo>
                  <a:pt x="2771003" y="731450"/>
                  <a:pt x="2790424" y="723680"/>
                  <a:pt x="2790424" y="723680"/>
                </a:cubicBezTo>
                <a:cubicBezTo>
                  <a:pt x="2790424" y="719795"/>
                  <a:pt x="2813730" y="715909"/>
                  <a:pt x="2848688" y="708139"/>
                </a:cubicBezTo>
                <a:cubicBezTo>
                  <a:pt x="2864225" y="704254"/>
                  <a:pt x="2879762" y="700369"/>
                  <a:pt x="2883647" y="696483"/>
                </a:cubicBezTo>
                <a:cubicBezTo>
                  <a:pt x="2887531" y="696483"/>
                  <a:pt x="2914721" y="688713"/>
                  <a:pt x="2938027" y="680943"/>
                </a:cubicBezTo>
                <a:cubicBezTo>
                  <a:pt x="2965216" y="677057"/>
                  <a:pt x="2988522" y="669287"/>
                  <a:pt x="2992406" y="669287"/>
                </a:cubicBezTo>
                <a:cubicBezTo>
                  <a:pt x="3004059" y="665402"/>
                  <a:pt x="3046786" y="653746"/>
                  <a:pt x="3089513" y="645976"/>
                </a:cubicBezTo>
                <a:cubicBezTo>
                  <a:pt x="3112818" y="638205"/>
                  <a:pt x="3132239" y="634320"/>
                  <a:pt x="3136124" y="630435"/>
                </a:cubicBezTo>
                <a:cubicBezTo>
                  <a:pt x="3140008" y="626550"/>
                  <a:pt x="3151661" y="626550"/>
                  <a:pt x="3171082" y="622665"/>
                </a:cubicBezTo>
                <a:cubicBezTo>
                  <a:pt x="3186619" y="618780"/>
                  <a:pt x="3198272" y="618780"/>
                  <a:pt x="3198272" y="614894"/>
                </a:cubicBezTo>
                <a:cubicBezTo>
                  <a:pt x="3198272" y="614894"/>
                  <a:pt x="3194388" y="614894"/>
                  <a:pt x="3194388" y="614894"/>
                </a:cubicBezTo>
                <a:cubicBezTo>
                  <a:pt x="3190504" y="614894"/>
                  <a:pt x="3186619" y="614894"/>
                  <a:pt x="3182735" y="614894"/>
                </a:cubicBezTo>
                <a:cubicBezTo>
                  <a:pt x="3167198" y="614894"/>
                  <a:pt x="3042902" y="638205"/>
                  <a:pt x="3027365" y="645976"/>
                </a:cubicBezTo>
                <a:cubicBezTo>
                  <a:pt x="3019596" y="649861"/>
                  <a:pt x="3007943" y="649861"/>
                  <a:pt x="3000174" y="649861"/>
                </a:cubicBezTo>
                <a:cubicBezTo>
                  <a:pt x="2996290" y="649861"/>
                  <a:pt x="2988522" y="649861"/>
                  <a:pt x="2980753" y="653746"/>
                </a:cubicBezTo>
                <a:cubicBezTo>
                  <a:pt x="2972985" y="657631"/>
                  <a:pt x="2969100" y="657631"/>
                  <a:pt x="2969100" y="657631"/>
                </a:cubicBezTo>
                <a:cubicBezTo>
                  <a:pt x="2965216" y="653746"/>
                  <a:pt x="2961332" y="653746"/>
                  <a:pt x="2953564" y="657631"/>
                </a:cubicBezTo>
                <a:cubicBezTo>
                  <a:pt x="2949679" y="661517"/>
                  <a:pt x="2941911" y="665402"/>
                  <a:pt x="2938027" y="665402"/>
                </a:cubicBezTo>
                <a:cubicBezTo>
                  <a:pt x="2934142" y="665402"/>
                  <a:pt x="2926374" y="665402"/>
                  <a:pt x="2926374" y="665402"/>
                </a:cubicBezTo>
                <a:cubicBezTo>
                  <a:pt x="2922489" y="669287"/>
                  <a:pt x="2910837" y="673172"/>
                  <a:pt x="2903068" y="673172"/>
                </a:cubicBezTo>
                <a:cubicBezTo>
                  <a:pt x="2895299" y="677057"/>
                  <a:pt x="2879762" y="680943"/>
                  <a:pt x="2868110" y="684828"/>
                </a:cubicBezTo>
                <a:cubicBezTo>
                  <a:pt x="2829267" y="696483"/>
                  <a:pt x="2790424" y="704254"/>
                  <a:pt x="2782656" y="708139"/>
                </a:cubicBezTo>
                <a:cubicBezTo>
                  <a:pt x="2774887" y="708139"/>
                  <a:pt x="2763234" y="712024"/>
                  <a:pt x="2755466" y="715909"/>
                </a:cubicBezTo>
                <a:cubicBezTo>
                  <a:pt x="2743813" y="719795"/>
                  <a:pt x="2724392" y="727565"/>
                  <a:pt x="2712739" y="727565"/>
                </a:cubicBezTo>
                <a:cubicBezTo>
                  <a:pt x="2701086" y="731450"/>
                  <a:pt x="2677781" y="739221"/>
                  <a:pt x="2662244" y="743106"/>
                </a:cubicBezTo>
                <a:cubicBezTo>
                  <a:pt x="2646707" y="750876"/>
                  <a:pt x="2623401" y="754761"/>
                  <a:pt x="2607864" y="758647"/>
                </a:cubicBezTo>
                <a:cubicBezTo>
                  <a:pt x="2592327" y="762532"/>
                  <a:pt x="2576790" y="766417"/>
                  <a:pt x="2565137" y="770302"/>
                </a:cubicBezTo>
                <a:cubicBezTo>
                  <a:pt x="2557369" y="774187"/>
                  <a:pt x="2549600" y="778073"/>
                  <a:pt x="2545716" y="778073"/>
                </a:cubicBezTo>
                <a:cubicBezTo>
                  <a:pt x="2545716" y="778073"/>
                  <a:pt x="2541832" y="778073"/>
                  <a:pt x="2537947" y="778073"/>
                </a:cubicBezTo>
                <a:cubicBezTo>
                  <a:pt x="2537947" y="781958"/>
                  <a:pt x="2530179" y="785843"/>
                  <a:pt x="2522410" y="785843"/>
                </a:cubicBezTo>
                <a:cubicBezTo>
                  <a:pt x="2514642" y="785843"/>
                  <a:pt x="2495220" y="789728"/>
                  <a:pt x="2483567" y="793613"/>
                </a:cubicBezTo>
                <a:cubicBezTo>
                  <a:pt x="2471915" y="797499"/>
                  <a:pt x="2448609" y="805269"/>
                  <a:pt x="2433072" y="809154"/>
                </a:cubicBezTo>
                <a:cubicBezTo>
                  <a:pt x="2405882" y="816925"/>
                  <a:pt x="2367040" y="828580"/>
                  <a:pt x="2328197" y="840236"/>
                </a:cubicBezTo>
                <a:cubicBezTo>
                  <a:pt x="2312660" y="848006"/>
                  <a:pt x="2297123" y="851892"/>
                  <a:pt x="2293239" y="851892"/>
                </a:cubicBezTo>
                <a:cubicBezTo>
                  <a:pt x="2289354" y="851892"/>
                  <a:pt x="2281586" y="851892"/>
                  <a:pt x="2277702" y="855777"/>
                </a:cubicBezTo>
                <a:cubicBezTo>
                  <a:pt x="2273817" y="859662"/>
                  <a:pt x="2262165" y="863547"/>
                  <a:pt x="2246628" y="867432"/>
                </a:cubicBezTo>
                <a:cubicBezTo>
                  <a:pt x="2234975" y="867432"/>
                  <a:pt x="2223322" y="875203"/>
                  <a:pt x="2215554" y="875203"/>
                </a:cubicBezTo>
                <a:cubicBezTo>
                  <a:pt x="2211669" y="879088"/>
                  <a:pt x="2200016" y="882973"/>
                  <a:pt x="2188363" y="882973"/>
                </a:cubicBezTo>
                <a:cubicBezTo>
                  <a:pt x="2180595" y="886858"/>
                  <a:pt x="2161174" y="890744"/>
                  <a:pt x="2149521" y="894629"/>
                </a:cubicBezTo>
                <a:cubicBezTo>
                  <a:pt x="2133984" y="902399"/>
                  <a:pt x="2118447" y="906284"/>
                  <a:pt x="2114562" y="906284"/>
                </a:cubicBezTo>
                <a:cubicBezTo>
                  <a:pt x="2110678" y="906284"/>
                  <a:pt x="2102910" y="910170"/>
                  <a:pt x="2102910" y="910170"/>
                </a:cubicBezTo>
                <a:cubicBezTo>
                  <a:pt x="2095141" y="917940"/>
                  <a:pt x="2048530" y="933481"/>
                  <a:pt x="2036877" y="933481"/>
                </a:cubicBezTo>
                <a:cubicBezTo>
                  <a:pt x="2029109" y="937366"/>
                  <a:pt x="2005803" y="941251"/>
                  <a:pt x="1978613" y="952907"/>
                </a:cubicBezTo>
                <a:cubicBezTo>
                  <a:pt x="1974729" y="952907"/>
                  <a:pt x="1963076" y="956792"/>
                  <a:pt x="1955308" y="960677"/>
                </a:cubicBezTo>
                <a:cubicBezTo>
                  <a:pt x="1947539" y="960677"/>
                  <a:pt x="1932002" y="968448"/>
                  <a:pt x="1916465" y="972333"/>
                </a:cubicBezTo>
                <a:cubicBezTo>
                  <a:pt x="1904812" y="976218"/>
                  <a:pt x="1885391" y="983988"/>
                  <a:pt x="1869854" y="983988"/>
                </a:cubicBezTo>
                <a:cubicBezTo>
                  <a:pt x="1858201" y="987874"/>
                  <a:pt x="1842664" y="991759"/>
                  <a:pt x="1838780" y="991759"/>
                </a:cubicBezTo>
                <a:cubicBezTo>
                  <a:pt x="1834896" y="995644"/>
                  <a:pt x="1807706" y="1007300"/>
                  <a:pt x="1792169" y="1011185"/>
                </a:cubicBezTo>
                <a:cubicBezTo>
                  <a:pt x="1788284" y="1015070"/>
                  <a:pt x="1776632" y="1018955"/>
                  <a:pt x="1764979" y="1022840"/>
                </a:cubicBezTo>
                <a:cubicBezTo>
                  <a:pt x="1753326" y="1022840"/>
                  <a:pt x="1745558" y="1026726"/>
                  <a:pt x="1745558" y="1026726"/>
                </a:cubicBezTo>
                <a:cubicBezTo>
                  <a:pt x="1741673" y="1026726"/>
                  <a:pt x="1733905" y="1030611"/>
                  <a:pt x="1722252" y="1034496"/>
                </a:cubicBezTo>
                <a:cubicBezTo>
                  <a:pt x="1698946" y="1046152"/>
                  <a:pt x="1671757" y="1050037"/>
                  <a:pt x="1671757" y="1046152"/>
                </a:cubicBezTo>
                <a:cubicBezTo>
                  <a:pt x="1671757" y="1046152"/>
                  <a:pt x="1671757" y="1042266"/>
                  <a:pt x="1675641" y="1042266"/>
                </a:cubicBezTo>
                <a:cubicBezTo>
                  <a:pt x="1679525" y="1038381"/>
                  <a:pt x="1679525" y="1034496"/>
                  <a:pt x="1679525" y="1030611"/>
                </a:cubicBezTo>
                <a:cubicBezTo>
                  <a:pt x="1679525" y="1030611"/>
                  <a:pt x="1679525" y="1026726"/>
                  <a:pt x="1679525" y="1026726"/>
                </a:cubicBezTo>
                <a:cubicBezTo>
                  <a:pt x="1683409" y="1026726"/>
                  <a:pt x="1691178" y="1022840"/>
                  <a:pt x="1702830" y="1018955"/>
                </a:cubicBezTo>
                <a:cubicBezTo>
                  <a:pt x="1726136" y="1007300"/>
                  <a:pt x="1764979" y="995644"/>
                  <a:pt x="1772748" y="991759"/>
                </a:cubicBezTo>
                <a:cubicBezTo>
                  <a:pt x="1772748" y="991759"/>
                  <a:pt x="1788284" y="987874"/>
                  <a:pt x="1799937" y="980103"/>
                </a:cubicBezTo>
                <a:cubicBezTo>
                  <a:pt x="1811590" y="976218"/>
                  <a:pt x="1827127" y="968448"/>
                  <a:pt x="1831012" y="968448"/>
                </a:cubicBezTo>
                <a:cubicBezTo>
                  <a:pt x="1838780" y="964562"/>
                  <a:pt x="1854317" y="960677"/>
                  <a:pt x="1869854" y="952907"/>
                </a:cubicBezTo>
                <a:cubicBezTo>
                  <a:pt x="1932002" y="929596"/>
                  <a:pt x="1974729" y="917940"/>
                  <a:pt x="2005803" y="906284"/>
                </a:cubicBezTo>
                <a:cubicBezTo>
                  <a:pt x="2025225" y="898514"/>
                  <a:pt x="2052415" y="890744"/>
                  <a:pt x="2067952" y="886858"/>
                </a:cubicBezTo>
                <a:cubicBezTo>
                  <a:pt x="2099025" y="871318"/>
                  <a:pt x="2118447" y="867432"/>
                  <a:pt x="2172826" y="848006"/>
                </a:cubicBezTo>
                <a:cubicBezTo>
                  <a:pt x="2200016" y="840236"/>
                  <a:pt x="2223322" y="828580"/>
                  <a:pt x="2231091" y="828580"/>
                </a:cubicBezTo>
                <a:cubicBezTo>
                  <a:pt x="2238859" y="824695"/>
                  <a:pt x="2254396" y="820810"/>
                  <a:pt x="2262165" y="816925"/>
                </a:cubicBezTo>
                <a:cubicBezTo>
                  <a:pt x="2269933" y="816925"/>
                  <a:pt x="2281586" y="813039"/>
                  <a:pt x="2293239" y="809154"/>
                </a:cubicBezTo>
                <a:cubicBezTo>
                  <a:pt x="2301007" y="805269"/>
                  <a:pt x="2324313" y="801384"/>
                  <a:pt x="2339850" y="793613"/>
                </a:cubicBezTo>
                <a:cubicBezTo>
                  <a:pt x="2355387" y="789728"/>
                  <a:pt x="2370924" y="785843"/>
                  <a:pt x="2370924" y="785843"/>
                </a:cubicBezTo>
                <a:cubicBezTo>
                  <a:pt x="2374808" y="785843"/>
                  <a:pt x="2382577" y="781958"/>
                  <a:pt x="2394229" y="778073"/>
                </a:cubicBezTo>
                <a:cubicBezTo>
                  <a:pt x="2405882" y="774187"/>
                  <a:pt x="2417535" y="770302"/>
                  <a:pt x="2417535" y="770302"/>
                </a:cubicBezTo>
                <a:cubicBezTo>
                  <a:pt x="2421419" y="770302"/>
                  <a:pt x="2436957" y="766417"/>
                  <a:pt x="2468030" y="754761"/>
                </a:cubicBezTo>
                <a:cubicBezTo>
                  <a:pt x="2491336" y="746991"/>
                  <a:pt x="2491336" y="746991"/>
                  <a:pt x="2506873" y="746991"/>
                </a:cubicBezTo>
                <a:cubicBezTo>
                  <a:pt x="2518526" y="746991"/>
                  <a:pt x="2530179" y="743106"/>
                  <a:pt x="2541832" y="739221"/>
                </a:cubicBezTo>
                <a:cubicBezTo>
                  <a:pt x="2549600" y="735335"/>
                  <a:pt x="2565137" y="727565"/>
                  <a:pt x="2572906" y="727565"/>
                </a:cubicBezTo>
                <a:cubicBezTo>
                  <a:pt x="2580674" y="727565"/>
                  <a:pt x="2584558" y="723680"/>
                  <a:pt x="2584558" y="719795"/>
                </a:cubicBezTo>
                <a:cubicBezTo>
                  <a:pt x="2588443" y="719795"/>
                  <a:pt x="2600095" y="715909"/>
                  <a:pt x="2611748" y="715909"/>
                </a:cubicBezTo>
                <a:cubicBezTo>
                  <a:pt x="2627285" y="712024"/>
                  <a:pt x="2646707" y="708139"/>
                  <a:pt x="2654475" y="704254"/>
                </a:cubicBezTo>
                <a:cubicBezTo>
                  <a:pt x="2662244" y="704254"/>
                  <a:pt x="2677781" y="696483"/>
                  <a:pt x="2689433" y="692598"/>
                </a:cubicBezTo>
                <a:cubicBezTo>
                  <a:pt x="2697202" y="688713"/>
                  <a:pt x="2712739" y="684828"/>
                  <a:pt x="2724392" y="680943"/>
                </a:cubicBezTo>
                <a:cubicBezTo>
                  <a:pt x="2743813" y="677057"/>
                  <a:pt x="2755466" y="669287"/>
                  <a:pt x="2759350" y="661517"/>
                </a:cubicBezTo>
                <a:cubicBezTo>
                  <a:pt x="2759350" y="653746"/>
                  <a:pt x="2751582" y="653746"/>
                  <a:pt x="2732161" y="657631"/>
                </a:cubicBezTo>
                <a:cubicBezTo>
                  <a:pt x="2720508" y="661517"/>
                  <a:pt x="2701086" y="665402"/>
                  <a:pt x="2685549" y="669287"/>
                </a:cubicBezTo>
                <a:cubicBezTo>
                  <a:pt x="2670012" y="673172"/>
                  <a:pt x="2654475" y="677057"/>
                  <a:pt x="2646707" y="680943"/>
                </a:cubicBezTo>
                <a:cubicBezTo>
                  <a:pt x="2642823" y="680943"/>
                  <a:pt x="2627285" y="684828"/>
                  <a:pt x="2611748" y="688713"/>
                </a:cubicBezTo>
                <a:cubicBezTo>
                  <a:pt x="2596211" y="692598"/>
                  <a:pt x="2572906" y="700369"/>
                  <a:pt x="2557369" y="704254"/>
                </a:cubicBezTo>
                <a:cubicBezTo>
                  <a:pt x="2506873" y="723680"/>
                  <a:pt x="2483567" y="727565"/>
                  <a:pt x="2460262" y="735335"/>
                </a:cubicBezTo>
                <a:cubicBezTo>
                  <a:pt x="2444725" y="739221"/>
                  <a:pt x="2433072" y="743106"/>
                  <a:pt x="2429188" y="746991"/>
                </a:cubicBezTo>
                <a:cubicBezTo>
                  <a:pt x="2417535" y="754761"/>
                  <a:pt x="2332081" y="774187"/>
                  <a:pt x="2324313" y="770302"/>
                </a:cubicBezTo>
                <a:cubicBezTo>
                  <a:pt x="2320429" y="766417"/>
                  <a:pt x="2320429" y="770302"/>
                  <a:pt x="2316544" y="774187"/>
                </a:cubicBezTo>
                <a:cubicBezTo>
                  <a:pt x="2316544" y="778073"/>
                  <a:pt x="2316544" y="778073"/>
                  <a:pt x="2312660" y="774187"/>
                </a:cubicBezTo>
                <a:cubicBezTo>
                  <a:pt x="2312660" y="766417"/>
                  <a:pt x="2301007" y="766417"/>
                  <a:pt x="2297123" y="770302"/>
                </a:cubicBezTo>
                <a:cubicBezTo>
                  <a:pt x="2293239" y="774187"/>
                  <a:pt x="2289354" y="774187"/>
                  <a:pt x="2285470" y="774187"/>
                </a:cubicBezTo>
                <a:cubicBezTo>
                  <a:pt x="2269933" y="778073"/>
                  <a:pt x="2211669" y="797499"/>
                  <a:pt x="2200016" y="801384"/>
                </a:cubicBezTo>
                <a:cubicBezTo>
                  <a:pt x="2196132" y="805269"/>
                  <a:pt x="2188363" y="809154"/>
                  <a:pt x="2184479" y="809154"/>
                </a:cubicBezTo>
                <a:cubicBezTo>
                  <a:pt x="2180595" y="809154"/>
                  <a:pt x="2172826" y="813039"/>
                  <a:pt x="2165058" y="816925"/>
                </a:cubicBezTo>
                <a:cubicBezTo>
                  <a:pt x="2157290" y="820810"/>
                  <a:pt x="2145637" y="820810"/>
                  <a:pt x="2141753" y="820810"/>
                </a:cubicBezTo>
                <a:cubicBezTo>
                  <a:pt x="2141753" y="820810"/>
                  <a:pt x="2141753" y="820810"/>
                  <a:pt x="2133984" y="820810"/>
                </a:cubicBezTo>
                <a:cubicBezTo>
                  <a:pt x="2133984" y="820810"/>
                  <a:pt x="2133984" y="820810"/>
                  <a:pt x="2137868" y="816925"/>
                </a:cubicBezTo>
                <a:cubicBezTo>
                  <a:pt x="2141753" y="813039"/>
                  <a:pt x="2153405" y="813039"/>
                  <a:pt x="2161174" y="809154"/>
                </a:cubicBezTo>
                <a:cubicBezTo>
                  <a:pt x="2165058" y="809154"/>
                  <a:pt x="2172826" y="805269"/>
                  <a:pt x="2172826" y="805269"/>
                </a:cubicBezTo>
                <a:cubicBezTo>
                  <a:pt x="2168942" y="801384"/>
                  <a:pt x="2184479" y="789728"/>
                  <a:pt x="2196132" y="789728"/>
                </a:cubicBezTo>
                <a:cubicBezTo>
                  <a:pt x="2200016" y="789728"/>
                  <a:pt x="2211669" y="785843"/>
                  <a:pt x="2219438" y="781958"/>
                </a:cubicBezTo>
                <a:cubicBezTo>
                  <a:pt x="2227206" y="778073"/>
                  <a:pt x="2242743" y="774187"/>
                  <a:pt x="2254396" y="770302"/>
                </a:cubicBezTo>
                <a:cubicBezTo>
                  <a:pt x="2266049" y="770302"/>
                  <a:pt x="2277702" y="766417"/>
                  <a:pt x="2277702" y="762532"/>
                </a:cubicBezTo>
                <a:cubicBezTo>
                  <a:pt x="2277702" y="762532"/>
                  <a:pt x="2293239" y="758647"/>
                  <a:pt x="2312660" y="750876"/>
                </a:cubicBezTo>
                <a:cubicBezTo>
                  <a:pt x="2332081" y="746991"/>
                  <a:pt x="2351503" y="739221"/>
                  <a:pt x="2355387" y="735335"/>
                </a:cubicBezTo>
                <a:cubicBezTo>
                  <a:pt x="2363156" y="731450"/>
                  <a:pt x="2370924" y="727565"/>
                  <a:pt x="2378692" y="727565"/>
                </a:cubicBezTo>
                <a:cubicBezTo>
                  <a:pt x="2386461" y="727565"/>
                  <a:pt x="2394229" y="723680"/>
                  <a:pt x="2401998" y="719795"/>
                </a:cubicBezTo>
                <a:cubicBezTo>
                  <a:pt x="2409766" y="712024"/>
                  <a:pt x="2436957" y="700369"/>
                  <a:pt x="2448609" y="700369"/>
                </a:cubicBezTo>
                <a:cubicBezTo>
                  <a:pt x="2456378" y="696483"/>
                  <a:pt x="2460262" y="696483"/>
                  <a:pt x="2460262" y="692598"/>
                </a:cubicBezTo>
                <a:cubicBezTo>
                  <a:pt x="2460262" y="692598"/>
                  <a:pt x="2468030" y="688713"/>
                  <a:pt x="2479683" y="688713"/>
                </a:cubicBezTo>
                <a:cubicBezTo>
                  <a:pt x="2487452" y="684828"/>
                  <a:pt x="2499105" y="680943"/>
                  <a:pt x="2506873" y="677057"/>
                </a:cubicBezTo>
                <a:cubicBezTo>
                  <a:pt x="2514642" y="677057"/>
                  <a:pt x="2534063" y="669287"/>
                  <a:pt x="2549600" y="665402"/>
                </a:cubicBezTo>
                <a:cubicBezTo>
                  <a:pt x="2600095" y="649861"/>
                  <a:pt x="2631170" y="638205"/>
                  <a:pt x="2627285" y="630435"/>
                </a:cubicBezTo>
                <a:cubicBezTo>
                  <a:pt x="2627285" y="622665"/>
                  <a:pt x="2619517" y="618780"/>
                  <a:pt x="2607864" y="622665"/>
                </a:cubicBezTo>
                <a:cubicBezTo>
                  <a:pt x="2603980" y="622665"/>
                  <a:pt x="2603980" y="622665"/>
                  <a:pt x="2607864" y="618780"/>
                </a:cubicBezTo>
                <a:cubicBezTo>
                  <a:pt x="2611748" y="614894"/>
                  <a:pt x="2666128" y="599354"/>
                  <a:pt x="2662244" y="603239"/>
                </a:cubicBezTo>
                <a:cubicBezTo>
                  <a:pt x="2662244" y="607124"/>
                  <a:pt x="2658360" y="607124"/>
                  <a:pt x="2658360" y="607124"/>
                </a:cubicBezTo>
                <a:cubicBezTo>
                  <a:pt x="2654475" y="607124"/>
                  <a:pt x="2650591" y="611009"/>
                  <a:pt x="2650591" y="611009"/>
                </a:cubicBezTo>
                <a:cubicBezTo>
                  <a:pt x="2650591" y="618780"/>
                  <a:pt x="2670012" y="611009"/>
                  <a:pt x="2708855" y="595468"/>
                </a:cubicBezTo>
                <a:cubicBezTo>
                  <a:pt x="2720508" y="591583"/>
                  <a:pt x="2720508" y="591583"/>
                  <a:pt x="2704970" y="595468"/>
                </a:cubicBezTo>
                <a:cubicBezTo>
                  <a:pt x="2689433" y="595468"/>
                  <a:pt x="2689433" y="595468"/>
                  <a:pt x="2697202" y="591583"/>
                </a:cubicBezTo>
                <a:cubicBezTo>
                  <a:pt x="2708855" y="587698"/>
                  <a:pt x="2736045" y="579928"/>
                  <a:pt x="2736045" y="583813"/>
                </a:cubicBezTo>
                <a:cubicBezTo>
                  <a:pt x="2736045" y="583813"/>
                  <a:pt x="2732161" y="587698"/>
                  <a:pt x="2728276" y="587698"/>
                </a:cubicBezTo>
                <a:cubicBezTo>
                  <a:pt x="2724392" y="591583"/>
                  <a:pt x="2732161" y="591583"/>
                  <a:pt x="2739929" y="587698"/>
                </a:cubicBezTo>
                <a:cubicBezTo>
                  <a:pt x="2755466" y="583813"/>
                  <a:pt x="2763234" y="583813"/>
                  <a:pt x="2767119" y="587698"/>
                </a:cubicBezTo>
                <a:cubicBezTo>
                  <a:pt x="2771003" y="591583"/>
                  <a:pt x="2778771" y="591583"/>
                  <a:pt x="2782656" y="587698"/>
                </a:cubicBezTo>
                <a:cubicBezTo>
                  <a:pt x="2786540" y="587698"/>
                  <a:pt x="2809846" y="579928"/>
                  <a:pt x="2833151" y="576042"/>
                </a:cubicBezTo>
                <a:cubicBezTo>
                  <a:pt x="2852573" y="568272"/>
                  <a:pt x="2883647" y="560502"/>
                  <a:pt x="2903068" y="556616"/>
                </a:cubicBezTo>
                <a:cubicBezTo>
                  <a:pt x="2918605" y="548846"/>
                  <a:pt x="2945795" y="544961"/>
                  <a:pt x="2961332" y="541076"/>
                </a:cubicBezTo>
                <a:cubicBezTo>
                  <a:pt x="3007943" y="529420"/>
                  <a:pt x="3054554" y="517764"/>
                  <a:pt x="3058438" y="509994"/>
                </a:cubicBezTo>
                <a:cubicBezTo>
                  <a:pt x="3062323" y="506109"/>
                  <a:pt x="3070091" y="506109"/>
                  <a:pt x="3077860" y="502224"/>
                </a:cubicBezTo>
                <a:cubicBezTo>
                  <a:pt x="3085628" y="502224"/>
                  <a:pt x="3097281" y="498338"/>
                  <a:pt x="3101165" y="494453"/>
                </a:cubicBezTo>
                <a:cubicBezTo>
                  <a:pt x="3112818" y="486683"/>
                  <a:pt x="3112818" y="486683"/>
                  <a:pt x="3085628" y="494453"/>
                </a:cubicBezTo>
                <a:cubicBezTo>
                  <a:pt x="3070091" y="498338"/>
                  <a:pt x="3058438" y="498338"/>
                  <a:pt x="3054554" y="498338"/>
                </a:cubicBezTo>
                <a:cubicBezTo>
                  <a:pt x="3054554" y="494453"/>
                  <a:pt x="3089513" y="486683"/>
                  <a:pt x="3143892" y="475027"/>
                </a:cubicBezTo>
                <a:cubicBezTo>
                  <a:pt x="3174967" y="467257"/>
                  <a:pt x="3178851" y="467257"/>
                  <a:pt x="3167198" y="471142"/>
                </a:cubicBezTo>
                <a:cubicBezTo>
                  <a:pt x="3159429" y="475027"/>
                  <a:pt x="3159429" y="478912"/>
                  <a:pt x="3163314" y="478912"/>
                </a:cubicBezTo>
                <a:cubicBezTo>
                  <a:pt x="3171082" y="478912"/>
                  <a:pt x="3190504" y="475027"/>
                  <a:pt x="3194388" y="471142"/>
                </a:cubicBezTo>
                <a:cubicBezTo>
                  <a:pt x="3194388" y="471142"/>
                  <a:pt x="3190504" y="467257"/>
                  <a:pt x="3190504" y="467257"/>
                </a:cubicBezTo>
                <a:cubicBezTo>
                  <a:pt x="3182735" y="467257"/>
                  <a:pt x="3182735" y="467257"/>
                  <a:pt x="3186619" y="463372"/>
                </a:cubicBezTo>
                <a:cubicBezTo>
                  <a:pt x="3190504" y="459486"/>
                  <a:pt x="3202156" y="459486"/>
                  <a:pt x="3202156" y="463372"/>
                </a:cubicBezTo>
                <a:cubicBezTo>
                  <a:pt x="3202156" y="463372"/>
                  <a:pt x="3202156" y="467257"/>
                  <a:pt x="3198272" y="467257"/>
                </a:cubicBezTo>
                <a:cubicBezTo>
                  <a:pt x="3198272" y="471142"/>
                  <a:pt x="3217693" y="467257"/>
                  <a:pt x="3244883" y="459486"/>
                </a:cubicBezTo>
                <a:cubicBezTo>
                  <a:pt x="3272073" y="455601"/>
                  <a:pt x="3295379" y="447831"/>
                  <a:pt x="3299263" y="447831"/>
                </a:cubicBezTo>
                <a:cubicBezTo>
                  <a:pt x="3299263" y="443946"/>
                  <a:pt x="3318684" y="440060"/>
                  <a:pt x="3341990" y="436175"/>
                </a:cubicBezTo>
                <a:cubicBezTo>
                  <a:pt x="3369180" y="428405"/>
                  <a:pt x="3380833" y="424520"/>
                  <a:pt x="3384717" y="424520"/>
                </a:cubicBezTo>
                <a:cubicBezTo>
                  <a:pt x="3388601" y="416749"/>
                  <a:pt x="3396370" y="416749"/>
                  <a:pt x="3396370" y="420634"/>
                </a:cubicBezTo>
                <a:cubicBezTo>
                  <a:pt x="3396370" y="424520"/>
                  <a:pt x="3400254" y="424520"/>
                  <a:pt x="3400254" y="424520"/>
                </a:cubicBezTo>
                <a:cubicBezTo>
                  <a:pt x="3404138" y="424520"/>
                  <a:pt x="3404138" y="420634"/>
                  <a:pt x="3404138" y="420634"/>
                </a:cubicBezTo>
                <a:cubicBezTo>
                  <a:pt x="3408022" y="412864"/>
                  <a:pt x="3439097" y="405094"/>
                  <a:pt x="3442981" y="412864"/>
                </a:cubicBezTo>
                <a:cubicBezTo>
                  <a:pt x="3446865" y="416749"/>
                  <a:pt x="3497360" y="405094"/>
                  <a:pt x="3497360" y="401208"/>
                </a:cubicBezTo>
                <a:cubicBezTo>
                  <a:pt x="3497360" y="397323"/>
                  <a:pt x="3509013" y="393438"/>
                  <a:pt x="3524550" y="389553"/>
                </a:cubicBezTo>
                <a:cubicBezTo>
                  <a:pt x="3555624" y="381782"/>
                  <a:pt x="3571161" y="377897"/>
                  <a:pt x="3567277" y="370127"/>
                </a:cubicBezTo>
                <a:cubicBezTo>
                  <a:pt x="3563393" y="370127"/>
                  <a:pt x="3559509" y="370127"/>
                  <a:pt x="3528435" y="374012"/>
                </a:cubicBezTo>
                <a:cubicBezTo>
                  <a:pt x="3516782" y="377897"/>
                  <a:pt x="3466286" y="389553"/>
                  <a:pt x="3415791" y="401208"/>
                </a:cubicBezTo>
                <a:cubicBezTo>
                  <a:pt x="3400254" y="405094"/>
                  <a:pt x="3384717" y="408979"/>
                  <a:pt x="3376948" y="408979"/>
                </a:cubicBezTo>
                <a:cubicBezTo>
                  <a:pt x="3361411" y="412864"/>
                  <a:pt x="3341990" y="416749"/>
                  <a:pt x="3256536" y="436175"/>
                </a:cubicBezTo>
                <a:cubicBezTo>
                  <a:pt x="3213809" y="443946"/>
                  <a:pt x="3182735" y="451716"/>
                  <a:pt x="3171082" y="451716"/>
                </a:cubicBezTo>
                <a:cubicBezTo>
                  <a:pt x="3163314" y="451716"/>
                  <a:pt x="3155545" y="451716"/>
                  <a:pt x="3155545" y="451716"/>
                </a:cubicBezTo>
                <a:cubicBezTo>
                  <a:pt x="3151661" y="455601"/>
                  <a:pt x="3136124" y="459486"/>
                  <a:pt x="3120587" y="463372"/>
                </a:cubicBezTo>
                <a:cubicBezTo>
                  <a:pt x="3105050" y="467257"/>
                  <a:pt x="3085628" y="471142"/>
                  <a:pt x="3077860" y="475027"/>
                </a:cubicBezTo>
                <a:cubicBezTo>
                  <a:pt x="3035133" y="482798"/>
                  <a:pt x="2976869" y="498338"/>
                  <a:pt x="2949679" y="506109"/>
                </a:cubicBezTo>
                <a:cubicBezTo>
                  <a:pt x="2918605" y="513879"/>
                  <a:pt x="2895299" y="517764"/>
                  <a:pt x="2848688" y="529420"/>
                </a:cubicBezTo>
                <a:cubicBezTo>
                  <a:pt x="2837036" y="533305"/>
                  <a:pt x="2821499" y="537190"/>
                  <a:pt x="2817614" y="541076"/>
                </a:cubicBezTo>
                <a:cubicBezTo>
                  <a:pt x="2809846" y="544961"/>
                  <a:pt x="2805962" y="541076"/>
                  <a:pt x="2813730" y="533305"/>
                </a:cubicBezTo>
                <a:cubicBezTo>
                  <a:pt x="2813730" y="529420"/>
                  <a:pt x="2809846" y="529420"/>
                  <a:pt x="2798193" y="533305"/>
                </a:cubicBezTo>
                <a:cubicBezTo>
                  <a:pt x="2786540" y="533305"/>
                  <a:pt x="2774887" y="537190"/>
                  <a:pt x="2771003" y="537190"/>
                </a:cubicBezTo>
                <a:cubicBezTo>
                  <a:pt x="2767119" y="537190"/>
                  <a:pt x="2747698" y="541076"/>
                  <a:pt x="2732161" y="548846"/>
                </a:cubicBezTo>
                <a:cubicBezTo>
                  <a:pt x="2716624" y="552731"/>
                  <a:pt x="2693318" y="560502"/>
                  <a:pt x="2677781" y="564387"/>
                </a:cubicBezTo>
                <a:cubicBezTo>
                  <a:pt x="2635054" y="572157"/>
                  <a:pt x="2615633" y="579928"/>
                  <a:pt x="2619517" y="583813"/>
                </a:cubicBezTo>
                <a:cubicBezTo>
                  <a:pt x="2619517" y="587698"/>
                  <a:pt x="2619517" y="587698"/>
                  <a:pt x="2615633" y="591583"/>
                </a:cubicBezTo>
                <a:cubicBezTo>
                  <a:pt x="2603980" y="595468"/>
                  <a:pt x="2596211" y="595468"/>
                  <a:pt x="2596211" y="591583"/>
                </a:cubicBezTo>
                <a:cubicBezTo>
                  <a:pt x="2596211" y="591583"/>
                  <a:pt x="2600095" y="587698"/>
                  <a:pt x="2603980" y="587698"/>
                </a:cubicBezTo>
                <a:cubicBezTo>
                  <a:pt x="2615633" y="587698"/>
                  <a:pt x="2615633" y="583813"/>
                  <a:pt x="2603980" y="579928"/>
                </a:cubicBezTo>
                <a:cubicBezTo>
                  <a:pt x="2600095" y="579928"/>
                  <a:pt x="2596211" y="579928"/>
                  <a:pt x="2596211" y="579928"/>
                </a:cubicBezTo>
                <a:cubicBezTo>
                  <a:pt x="2600095" y="579928"/>
                  <a:pt x="2596211" y="583813"/>
                  <a:pt x="2592327" y="587698"/>
                </a:cubicBezTo>
                <a:cubicBezTo>
                  <a:pt x="2588443" y="587698"/>
                  <a:pt x="2588443" y="591583"/>
                  <a:pt x="2592327" y="591583"/>
                </a:cubicBezTo>
                <a:cubicBezTo>
                  <a:pt x="2592327" y="595468"/>
                  <a:pt x="2588443" y="595468"/>
                  <a:pt x="2565137" y="603239"/>
                </a:cubicBezTo>
                <a:cubicBezTo>
                  <a:pt x="2549600" y="611009"/>
                  <a:pt x="2534063" y="614894"/>
                  <a:pt x="2530179" y="614894"/>
                </a:cubicBezTo>
                <a:cubicBezTo>
                  <a:pt x="2518526" y="618780"/>
                  <a:pt x="2506873" y="618780"/>
                  <a:pt x="2514642" y="614894"/>
                </a:cubicBezTo>
                <a:cubicBezTo>
                  <a:pt x="2530179" y="607124"/>
                  <a:pt x="2545716" y="599354"/>
                  <a:pt x="2557369" y="599354"/>
                </a:cubicBezTo>
                <a:cubicBezTo>
                  <a:pt x="2557369" y="599354"/>
                  <a:pt x="2557369" y="599354"/>
                  <a:pt x="2572906" y="595468"/>
                </a:cubicBezTo>
                <a:cubicBezTo>
                  <a:pt x="2572906" y="595468"/>
                  <a:pt x="2572906" y="595468"/>
                  <a:pt x="2565137" y="591583"/>
                </a:cubicBezTo>
                <a:cubicBezTo>
                  <a:pt x="2561253" y="587698"/>
                  <a:pt x="2557369" y="579928"/>
                  <a:pt x="2557369" y="576042"/>
                </a:cubicBezTo>
                <a:cubicBezTo>
                  <a:pt x="2557369" y="568272"/>
                  <a:pt x="2557369" y="568272"/>
                  <a:pt x="2565137" y="568272"/>
                </a:cubicBezTo>
                <a:cubicBezTo>
                  <a:pt x="2572906" y="568272"/>
                  <a:pt x="2576790" y="568272"/>
                  <a:pt x="2576790" y="564387"/>
                </a:cubicBezTo>
                <a:cubicBezTo>
                  <a:pt x="2580674" y="560502"/>
                  <a:pt x="2572906" y="556616"/>
                  <a:pt x="2553484" y="560502"/>
                </a:cubicBezTo>
                <a:cubicBezTo>
                  <a:pt x="2534063" y="564387"/>
                  <a:pt x="2530179" y="564387"/>
                  <a:pt x="2530179" y="560502"/>
                </a:cubicBezTo>
                <a:cubicBezTo>
                  <a:pt x="2530179" y="556616"/>
                  <a:pt x="2537947" y="552731"/>
                  <a:pt x="2565137" y="544961"/>
                </a:cubicBezTo>
                <a:cubicBezTo>
                  <a:pt x="2580674" y="541076"/>
                  <a:pt x="2596211" y="537190"/>
                  <a:pt x="2600095" y="533305"/>
                </a:cubicBezTo>
                <a:cubicBezTo>
                  <a:pt x="2607864" y="533305"/>
                  <a:pt x="2627285" y="529420"/>
                  <a:pt x="2642823" y="521650"/>
                </a:cubicBezTo>
                <a:cubicBezTo>
                  <a:pt x="2662244" y="517764"/>
                  <a:pt x="2681665" y="513879"/>
                  <a:pt x="2685549" y="509994"/>
                </a:cubicBezTo>
                <a:cubicBezTo>
                  <a:pt x="2697202" y="506109"/>
                  <a:pt x="2716624" y="502224"/>
                  <a:pt x="2736045" y="498338"/>
                </a:cubicBezTo>
                <a:cubicBezTo>
                  <a:pt x="2794309" y="478912"/>
                  <a:pt x="2813730" y="475027"/>
                  <a:pt x="2817614" y="471142"/>
                </a:cubicBezTo>
                <a:cubicBezTo>
                  <a:pt x="2821499" y="471142"/>
                  <a:pt x="2837036" y="467257"/>
                  <a:pt x="2856457" y="463372"/>
                </a:cubicBezTo>
                <a:cubicBezTo>
                  <a:pt x="2871994" y="459486"/>
                  <a:pt x="2887531" y="455601"/>
                  <a:pt x="2891415" y="451716"/>
                </a:cubicBezTo>
                <a:cubicBezTo>
                  <a:pt x="2891415" y="451716"/>
                  <a:pt x="2910837" y="447831"/>
                  <a:pt x="2934142" y="443946"/>
                </a:cubicBezTo>
                <a:cubicBezTo>
                  <a:pt x="2957448" y="436175"/>
                  <a:pt x="2980753" y="432290"/>
                  <a:pt x="2984637" y="428405"/>
                </a:cubicBezTo>
                <a:cubicBezTo>
                  <a:pt x="3007943" y="420634"/>
                  <a:pt x="3019596" y="416749"/>
                  <a:pt x="3031249" y="420634"/>
                </a:cubicBezTo>
                <a:cubicBezTo>
                  <a:pt x="3039017" y="420634"/>
                  <a:pt x="3050670" y="420634"/>
                  <a:pt x="3062323" y="420634"/>
                </a:cubicBezTo>
                <a:cubicBezTo>
                  <a:pt x="3073976" y="416749"/>
                  <a:pt x="3077860" y="416749"/>
                  <a:pt x="3077860" y="408979"/>
                </a:cubicBezTo>
                <a:cubicBezTo>
                  <a:pt x="3081744" y="401208"/>
                  <a:pt x="3085628" y="397323"/>
                  <a:pt x="3093397" y="393438"/>
                </a:cubicBezTo>
                <a:cubicBezTo>
                  <a:pt x="3101165" y="389553"/>
                  <a:pt x="3108934" y="393438"/>
                  <a:pt x="3105050" y="397323"/>
                </a:cubicBezTo>
                <a:cubicBezTo>
                  <a:pt x="3097281" y="405094"/>
                  <a:pt x="3124471" y="401208"/>
                  <a:pt x="3128355" y="397323"/>
                </a:cubicBezTo>
                <a:cubicBezTo>
                  <a:pt x="3132239" y="393438"/>
                  <a:pt x="3136124" y="393438"/>
                  <a:pt x="3140008" y="393438"/>
                </a:cubicBezTo>
                <a:cubicBezTo>
                  <a:pt x="3143892" y="389553"/>
                  <a:pt x="3147777" y="389553"/>
                  <a:pt x="3151661" y="385668"/>
                </a:cubicBezTo>
                <a:cubicBezTo>
                  <a:pt x="3151661" y="374012"/>
                  <a:pt x="3155545" y="374012"/>
                  <a:pt x="3163314" y="381782"/>
                </a:cubicBezTo>
                <a:cubicBezTo>
                  <a:pt x="3167198" y="385668"/>
                  <a:pt x="3174967" y="381782"/>
                  <a:pt x="3198272" y="377897"/>
                </a:cubicBezTo>
                <a:cubicBezTo>
                  <a:pt x="3221578" y="374012"/>
                  <a:pt x="3256536" y="366242"/>
                  <a:pt x="3272073" y="362356"/>
                </a:cubicBezTo>
                <a:cubicBezTo>
                  <a:pt x="3272073" y="358471"/>
                  <a:pt x="3275957" y="358471"/>
                  <a:pt x="3275957" y="354586"/>
                </a:cubicBezTo>
                <a:cubicBezTo>
                  <a:pt x="3272073" y="350701"/>
                  <a:pt x="3279842" y="346816"/>
                  <a:pt x="3314800" y="339045"/>
                </a:cubicBezTo>
                <a:cubicBezTo>
                  <a:pt x="3334221" y="339045"/>
                  <a:pt x="3341990" y="339045"/>
                  <a:pt x="3341990" y="339045"/>
                </a:cubicBezTo>
                <a:cubicBezTo>
                  <a:pt x="3341990" y="342930"/>
                  <a:pt x="3341990" y="342930"/>
                  <a:pt x="3345874" y="342930"/>
                </a:cubicBezTo>
                <a:cubicBezTo>
                  <a:pt x="3349758" y="342930"/>
                  <a:pt x="3357527" y="342930"/>
                  <a:pt x="3357527" y="342930"/>
                </a:cubicBezTo>
                <a:cubicBezTo>
                  <a:pt x="3365296" y="346816"/>
                  <a:pt x="3369180" y="342930"/>
                  <a:pt x="3369180" y="335160"/>
                </a:cubicBezTo>
                <a:cubicBezTo>
                  <a:pt x="3369180" y="327390"/>
                  <a:pt x="3400254" y="311849"/>
                  <a:pt x="3408022" y="319619"/>
                </a:cubicBezTo>
                <a:cubicBezTo>
                  <a:pt x="3408022" y="319619"/>
                  <a:pt x="3411907" y="319619"/>
                  <a:pt x="3415791" y="319619"/>
                </a:cubicBezTo>
                <a:cubicBezTo>
                  <a:pt x="3423559" y="315734"/>
                  <a:pt x="3435212" y="315734"/>
                  <a:pt x="3431328" y="319619"/>
                </a:cubicBezTo>
                <a:cubicBezTo>
                  <a:pt x="3431328" y="323504"/>
                  <a:pt x="3427444" y="323504"/>
                  <a:pt x="3419675" y="327390"/>
                </a:cubicBezTo>
                <a:cubicBezTo>
                  <a:pt x="3408022" y="327390"/>
                  <a:pt x="3400254" y="335160"/>
                  <a:pt x="3408022" y="339045"/>
                </a:cubicBezTo>
                <a:cubicBezTo>
                  <a:pt x="3415791" y="342930"/>
                  <a:pt x="3439097" y="339045"/>
                  <a:pt x="3442981" y="335160"/>
                </a:cubicBezTo>
                <a:cubicBezTo>
                  <a:pt x="3446865" y="335160"/>
                  <a:pt x="3450749" y="335160"/>
                  <a:pt x="3450749" y="335160"/>
                </a:cubicBezTo>
                <a:cubicBezTo>
                  <a:pt x="3450749" y="335160"/>
                  <a:pt x="3462402" y="335160"/>
                  <a:pt x="3474055" y="331275"/>
                </a:cubicBezTo>
                <a:cubicBezTo>
                  <a:pt x="3489592" y="331275"/>
                  <a:pt x="3493476" y="331275"/>
                  <a:pt x="3489592" y="323504"/>
                </a:cubicBezTo>
                <a:cubicBezTo>
                  <a:pt x="3489592" y="319619"/>
                  <a:pt x="3493476" y="319619"/>
                  <a:pt x="3501245" y="315734"/>
                </a:cubicBezTo>
                <a:cubicBezTo>
                  <a:pt x="3516782" y="311849"/>
                  <a:pt x="3520666" y="311849"/>
                  <a:pt x="3524550" y="319619"/>
                </a:cubicBezTo>
                <a:cubicBezTo>
                  <a:pt x="3528435" y="323504"/>
                  <a:pt x="3540087" y="323504"/>
                  <a:pt x="3540087" y="315734"/>
                </a:cubicBezTo>
                <a:cubicBezTo>
                  <a:pt x="3536203" y="307964"/>
                  <a:pt x="3551740" y="304078"/>
                  <a:pt x="3563393" y="307964"/>
                </a:cubicBezTo>
                <a:cubicBezTo>
                  <a:pt x="3571161" y="311849"/>
                  <a:pt x="3575046" y="311849"/>
                  <a:pt x="3586699" y="304078"/>
                </a:cubicBezTo>
                <a:cubicBezTo>
                  <a:pt x="3598351" y="300193"/>
                  <a:pt x="3606120" y="300193"/>
                  <a:pt x="3610004" y="300193"/>
                </a:cubicBezTo>
                <a:cubicBezTo>
                  <a:pt x="3613888" y="304078"/>
                  <a:pt x="3617773" y="300193"/>
                  <a:pt x="3621657" y="296308"/>
                </a:cubicBezTo>
                <a:cubicBezTo>
                  <a:pt x="3621657" y="292423"/>
                  <a:pt x="3629425" y="288538"/>
                  <a:pt x="3633310" y="288538"/>
                </a:cubicBezTo>
                <a:cubicBezTo>
                  <a:pt x="3637194" y="288538"/>
                  <a:pt x="3637194" y="284653"/>
                  <a:pt x="3637194" y="280767"/>
                </a:cubicBezTo>
                <a:cubicBezTo>
                  <a:pt x="3633310" y="272997"/>
                  <a:pt x="3637194" y="272997"/>
                  <a:pt x="3641078" y="272997"/>
                </a:cubicBezTo>
                <a:cubicBezTo>
                  <a:pt x="3644962" y="272997"/>
                  <a:pt x="3648847" y="272997"/>
                  <a:pt x="3648847" y="276882"/>
                </a:cubicBezTo>
                <a:cubicBezTo>
                  <a:pt x="3652731" y="280767"/>
                  <a:pt x="3656615" y="284653"/>
                  <a:pt x="3664384" y="284653"/>
                </a:cubicBezTo>
                <a:cubicBezTo>
                  <a:pt x="3668268" y="284653"/>
                  <a:pt x="3672152" y="288538"/>
                  <a:pt x="3672152" y="292423"/>
                </a:cubicBezTo>
                <a:cubicBezTo>
                  <a:pt x="3672152" y="296308"/>
                  <a:pt x="3672152" y="296308"/>
                  <a:pt x="3672152" y="296308"/>
                </a:cubicBezTo>
                <a:cubicBezTo>
                  <a:pt x="3676037" y="296308"/>
                  <a:pt x="3695458" y="292423"/>
                  <a:pt x="3722648" y="288538"/>
                </a:cubicBezTo>
                <a:cubicBezTo>
                  <a:pt x="3734301" y="288538"/>
                  <a:pt x="3749838" y="288538"/>
                  <a:pt x="3753722" y="288538"/>
                </a:cubicBezTo>
                <a:cubicBezTo>
                  <a:pt x="3757606" y="292423"/>
                  <a:pt x="3761490" y="292423"/>
                  <a:pt x="3765375" y="288538"/>
                </a:cubicBezTo>
                <a:cubicBezTo>
                  <a:pt x="3765375" y="284653"/>
                  <a:pt x="3769259" y="284653"/>
                  <a:pt x="3769259" y="284653"/>
                </a:cubicBezTo>
                <a:cubicBezTo>
                  <a:pt x="3769259" y="292423"/>
                  <a:pt x="3777027" y="288538"/>
                  <a:pt x="3777027" y="280767"/>
                </a:cubicBezTo>
                <a:cubicBezTo>
                  <a:pt x="3780912" y="276882"/>
                  <a:pt x="3777027" y="276882"/>
                  <a:pt x="3761490" y="276882"/>
                </a:cubicBezTo>
                <a:cubicBezTo>
                  <a:pt x="3745953" y="276882"/>
                  <a:pt x="3738185" y="276882"/>
                  <a:pt x="3742069" y="269112"/>
                </a:cubicBezTo>
                <a:cubicBezTo>
                  <a:pt x="3745953" y="269112"/>
                  <a:pt x="3753722" y="265227"/>
                  <a:pt x="3765375" y="265227"/>
                </a:cubicBezTo>
                <a:cubicBezTo>
                  <a:pt x="3777027" y="261341"/>
                  <a:pt x="3788680" y="257456"/>
                  <a:pt x="3788680" y="257456"/>
                </a:cubicBezTo>
                <a:cubicBezTo>
                  <a:pt x="3788680" y="257456"/>
                  <a:pt x="3792564" y="253571"/>
                  <a:pt x="3796449" y="253571"/>
                </a:cubicBezTo>
                <a:cubicBezTo>
                  <a:pt x="3800333" y="253571"/>
                  <a:pt x="3808102" y="253571"/>
                  <a:pt x="3811986" y="249686"/>
                </a:cubicBezTo>
                <a:cubicBezTo>
                  <a:pt x="3819754" y="241915"/>
                  <a:pt x="3823639" y="241915"/>
                  <a:pt x="3827523" y="245801"/>
                </a:cubicBezTo>
                <a:cubicBezTo>
                  <a:pt x="3831407" y="245801"/>
                  <a:pt x="3839176" y="249686"/>
                  <a:pt x="3843060" y="249686"/>
                </a:cubicBezTo>
                <a:cubicBezTo>
                  <a:pt x="3850828" y="249686"/>
                  <a:pt x="3854713" y="245801"/>
                  <a:pt x="3858597" y="241915"/>
                </a:cubicBezTo>
                <a:cubicBezTo>
                  <a:pt x="3862481" y="234145"/>
                  <a:pt x="3866365" y="234145"/>
                  <a:pt x="3885787" y="226375"/>
                </a:cubicBezTo>
                <a:cubicBezTo>
                  <a:pt x="3909092" y="222489"/>
                  <a:pt x="3912977" y="222489"/>
                  <a:pt x="3916861" y="226375"/>
                </a:cubicBezTo>
                <a:cubicBezTo>
                  <a:pt x="3916861" y="230260"/>
                  <a:pt x="3916861" y="234145"/>
                  <a:pt x="3912977" y="234145"/>
                </a:cubicBezTo>
                <a:cubicBezTo>
                  <a:pt x="3912977" y="238030"/>
                  <a:pt x="3909092" y="241915"/>
                  <a:pt x="3912977" y="241915"/>
                </a:cubicBezTo>
                <a:cubicBezTo>
                  <a:pt x="3912977" y="241915"/>
                  <a:pt x="3928514" y="241915"/>
                  <a:pt x="3947935" y="238030"/>
                </a:cubicBezTo>
                <a:cubicBezTo>
                  <a:pt x="3982893" y="230260"/>
                  <a:pt x="3986778" y="230260"/>
                  <a:pt x="3990662" y="222489"/>
                </a:cubicBezTo>
                <a:cubicBezTo>
                  <a:pt x="3998430" y="214719"/>
                  <a:pt x="3998430" y="214719"/>
                  <a:pt x="4076116" y="199178"/>
                </a:cubicBezTo>
                <a:cubicBezTo>
                  <a:pt x="4118843" y="191408"/>
                  <a:pt x="4161570" y="183637"/>
                  <a:pt x="4173222" y="183637"/>
                </a:cubicBezTo>
                <a:cubicBezTo>
                  <a:pt x="4184875" y="183637"/>
                  <a:pt x="4204297" y="179752"/>
                  <a:pt x="4215949" y="179752"/>
                </a:cubicBezTo>
                <a:cubicBezTo>
                  <a:pt x="4274213" y="171982"/>
                  <a:pt x="4293635" y="171982"/>
                  <a:pt x="4305287" y="171982"/>
                </a:cubicBezTo>
                <a:cubicBezTo>
                  <a:pt x="4313056" y="171982"/>
                  <a:pt x="4320824" y="171982"/>
                  <a:pt x="4324709" y="168097"/>
                </a:cubicBezTo>
                <a:cubicBezTo>
                  <a:pt x="4328593" y="168097"/>
                  <a:pt x="4340246" y="164211"/>
                  <a:pt x="4355783" y="160326"/>
                </a:cubicBezTo>
                <a:cubicBezTo>
                  <a:pt x="4367436" y="160326"/>
                  <a:pt x="4398510" y="156441"/>
                  <a:pt x="4421815" y="152556"/>
                </a:cubicBezTo>
                <a:cubicBezTo>
                  <a:pt x="4464542" y="144785"/>
                  <a:pt x="4499501" y="140900"/>
                  <a:pt x="4515038" y="140900"/>
                </a:cubicBezTo>
                <a:cubicBezTo>
                  <a:pt x="4522806" y="140900"/>
                  <a:pt x="4526690" y="137015"/>
                  <a:pt x="4530575" y="137015"/>
                </a:cubicBezTo>
                <a:cubicBezTo>
                  <a:pt x="4534459" y="133130"/>
                  <a:pt x="4542227" y="133130"/>
                  <a:pt x="4561649" y="133130"/>
                </a:cubicBezTo>
                <a:cubicBezTo>
                  <a:pt x="4581070" y="133130"/>
                  <a:pt x="4588839" y="129245"/>
                  <a:pt x="4592723" y="129245"/>
                </a:cubicBezTo>
                <a:cubicBezTo>
                  <a:pt x="4592723" y="125359"/>
                  <a:pt x="4604376" y="125359"/>
                  <a:pt x="4612144" y="129245"/>
                </a:cubicBezTo>
                <a:cubicBezTo>
                  <a:pt x="4612144" y="133130"/>
                  <a:pt x="4623797" y="133130"/>
                  <a:pt x="4639334" y="129245"/>
                </a:cubicBezTo>
                <a:cubicBezTo>
                  <a:pt x="4654871" y="125359"/>
                  <a:pt x="4670408" y="125359"/>
                  <a:pt x="4674292" y="125359"/>
                </a:cubicBezTo>
                <a:cubicBezTo>
                  <a:pt x="4678177" y="125359"/>
                  <a:pt x="4693714" y="125359"/>
                  <a:pt x="4705367" y="121474"/>
                </a:cubicBezTo>
                <a:cubicBezTo>
                  <a:pt x="4748093" y="113704"/>
                  <a:pt x="4751978" y="109819"/>
                  <a:pt x="4755862" y="113704"/>
                </a:cubicBezTo>
                <a:cubicBezTo>
                  <a:pt x="4759746" y="117589"/>
                  <a:pt x="4767515" y="117589"/>
                  <a:pt x="4771399" y="117589"/>
                </a:cubicBezTo>
                <a:cubicBezTo>
                  <a:pt x="4798589" y="109819"/>
                  <a:pt x="4818010" y="109819"/>
                  <a:pt x="4825779" y="117589"/>
                </a:cubicBezTo>
                <a:cubicBezTo>
                  <a:pt x="4829663" y="117589"/>
                  <a:pt x="4833547" y="121474"/>
                  <a:pt x="4837431" y="117589"/>
                </a:cubicBezTo>
                <a:cubicBezTo>
                  <a:pt x="4837431" y="117589"/>
                  <a:pt x="4837431" y="117589"/>
                  <a:pt x="4841316" y="121474"/>
                </a:cubicBezTo>
                <a:cubicBezTo>
                  <a:pt x="4841316" y="121474"/>
                  <a:pt x="4845200" y="125359"/>
                  <a:pt x="4849084" y="125359"/>
                </a:cubicBezTo>
                <a:cubicBezTo>
                  <a:pt x="4860737" y="125359"/>
                  <a:pt x="4922885" y="109819"/>
                  <a:pt x="4926770" y="105933"/>
                </a:cubicBezTo>
                <a:cubicBezTo>
                  <a:pt x="4926770" y="105933"/>
                  <a:pt x="4930654" y="105933"/>
                  <a:pt x="4934538" y="109819"/>
                </a:cubicBezTo>
                <a:cubicBezTo>
                  <a:pt x="4938422" y="109819"/>
                  <a:pt x="4942307" y="109819"/>
                  <a:pt x="4953959" y="105933"/>
                </a:cubicBezTo>
                <a:cubicBezTo>
                  <a:pt x="4965612" y="98163"/>
                  <a:pt x="4965612" y="98163"/>
                  <a:pt x="4981149" y="102048"/>
                </a:cubicBezTo>
                <a:cubicBezTo>
                  <a:pt x="4996686" y="105933"/>
                  <a:pt x="5000571" y="105933"/>
                  <a:pt x="5012223" y="102048"/>
                </a:cubicBezTo>
                <a:cubicBezTo>
                  <a:pt x="5019992" y="102048"/>
                  <a:pt x="5031645" y="98163"/>
                  <a:pt x="5043297" y="98163"/>
                </a:cubicBezTo>
                <a:cubicBezTo>
                  <a:pt x="5054950" y="98163"/>
                  <a:pt x="5070487" y="98163"/>
                  <a:pt x="5078256" y="98163"/>
                </a:cubicBezTo>
                <a:cubicBezTo>
                  <a:pt x="5086024" y="94278"/>
                  <a:pt x="5097677" y="94278"/>
                  <a:pt x="5097677" y="98163"/>
                </a:cubicBezTo>
                <a:cubicBezTo>
                  <a:pt x="5101561" y="98163"/>
                  <a:pt x="5124867" y="94278"/>
                  <a:pt x="5140404" y="86507"/>
                </a:cubicBezTo>
                <a:cubicBezTo>
                  <a:pt x="5152057" y="82622"/>
                  <a:pt x="5155941" y="82622"/>
                  <a:pt x="5159825" y="86507"/>
                </a:cubicBezTo>
                <a:cubicBezTo>
                  <a:pt x="5163710" y="90393"/>
                  <a:pt x="5167594" y="90393"/>
                  <a:pt x="5187015" y="86507"/>
                </a:cubicBezTo>
                <a:cubicBezTo>
                  <a:pt x="5202552" y="82622"/>
                  <a:pt x="5210321" y="82622"/>
                  <a:pt x="5218089" y="82622"/>
                </a:cubicBezTo>
                <a:cubicBezTo>
                  <a:pt x="5225858" y="86507"/>
                  <a:pt x="5229742" y="86507"/>
                  <a:pt x="5237511" y="82622"/>
                </a:cubicBezTo>
                <a:cubicBezTo>
                  <a:pt x="5245279" y="78737"/>
                  <a:pt x="5253048" y="78737"/>
                  <a:pt x="5260816" y="78737"/>
                </a:cubicBezTo>
                <a:cubicBezTo>
                  <a:pt x="5268585" y="78737"/>
                  <a:pt x="5288006" y="74852"/>
                  <a:pt x="5303543" y="70967"/>
                </a:cubicBezTo>
                <a:cubicBezTo>
                  <a:pt x="5326849" y="67081"/>
                  <a:pt x="5330733" y="67081"/>
                  <a:pt x="5334617" y="59311"/>
                </a:cubicBezTo>
                <a:cubicBezTo>
                  <a:pt x="5334617" y="55426"/>
                  <a:pt x="5288006" y="55426"/>
                  <a:pt x="5268585" y="51541"/>
                </a:cubicBezTo>
                <a:cubicBezTo>
                  <a:pt x="5260816" y="51541"/>
                  <a:pt x="5256932" y="43770"/>
                  <a:pt x="5260816" y="43770"/>
                </a:cubicBezTo>
                <a:cubicBezTo>
                  <a:pt x="5264700" y="39885"/>
                  <a:pt x="5272469" y="36000"/>
                  <a:pt x="5284122" y="36000"/>
                </a:cubicBezTo>
                <a:cubicBezTo>
                  <a:pt x="5326849" y="32115"/>
                  <a:pt x="5412302" y="32115"/>
                  <a:pt x="5420071" y="28229"/>
                </a:cubicBezTo>
                <a:cubicBezTo>
                  <a:pt x="5439492" y="28229"/>
                  <a:pt x="5439492" y="28229"/>
                  <a:pt x="5443377" y="32115"/>
                </a:cubicBezTo>
                <a:cubicBezTo>
                  <a:pt x="5447261" y="43770"/>
                  <a:pt x="5458914" y="43770"/>
                  <a:pt x="5466682" y="36000"/>
                </a:cubicBezTo>
                <a:cubicBezTo>
                  <a:pt x="5470566" y="32115"/>
                  <a:pt x="5478335" y="28229"/>
                  <a:pt x="5493872" y="24344"/>
                </a:cubicBezTo>
                <a:cubicBezTo>
                  <a:pt x="5509409" y="20459"/>
                  <a:pt x="5521062" y="12689"/>
                  <a:pt x="5521062" y="12689"/>
                </a:cubicBezTo>
                <a:cubicBezTo>
                  <a:pt x="5526888" y="6861"/>
                  <a:pt x="5572043" y="1033"/>
                  <a:pt x="5600811" y="12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238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07988" y="418415"/>
            <a:ext cx="11112189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noProof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add title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8410" y="986335"/>
            <a:ext cx="1111197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 sz="2400" b="0" i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tabLst/>
              <a:defRPr/>
            </a:pPr>
            <a:r>
              <a:rPr lang="en-US" noProof="0"/>
              <a:t>Click to add text</a:t>
            </a:r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32795" y="2090696"/>
            <a:ext cx="5805567" cy="421803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2000" b="0" i="0" baseline="0">
                <a:solidFill>
                  <a:srgbClr val="323232"/>
                </a:solidFill>
                <a:latin typeface="+mj-lt"/>
              </a:defRPr>
            </a:lvl1pPr>
            <a:lvl2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800" b="0" i="0" baseline="0">
                <a:solidFill>
                  <a:srgbClr val="323232"/>
                </a:solidFill>
                <a:latin typeface="+mj-lt"/>
              </a:defRPr>
            </a:lvl2pPr>
            <a:lvl3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600" b="0" i="0" baseline="0">
                <a:solidFill>
                  <a:srgbClr val="323232"/>
                </a:solidFill>
                <a:latin typeface="+mj-lt"/>
              </a:defRPr>
            </a:lvl3pPr>
            <a:lvl4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400" b="0" i="0" baseline="0">
                <a:solidFill>
                  <a:srgbClr val="323232"/>
                </a:solidFill>
                <a:latin typeface="+mj-lt"/>
              </a:defRPr>
            </a:lvl4pPr>
            <a:lvl5pPr>
              <a:lnSpc>
                <a:spcPct val="100000"/>
              </a:lnSpc>
              <a:spcAft>
                <a:spcPts val="1200"/>
              </a:spcAft>
              <a:buClr>
                <a:schemeClr val="accent2"/>
              </a:buClr>
              <a:defRPr sz="1200" b="0" i="0" baseline="0">
                <a:solidFill>
                  <a:srgbClr val="32323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5123484-7C91-2740-B15B-C00747F96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8" name="Marcador de número de diapositiva 32">
            <a:extLst>
              <a:ext uri="{FF2B5EF4-FFF2-40B4-BE49-F238E27FC236}">
                <a16:creationId xmlns:a16="http://schemas.microsoft.com/office/drawing/2014/main" id="{C3631282-8D37-2A48-A2B7-61594B58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Marcador de posición de imagen 567">
            <a:extLst>
              <a:ext uri="{FF2B5EF4-FFF2-40B4-BE49-F238E27FC236}">
                <a16:creationId xmlns:a16="http://schemas.microsoft.com/office/drawing/2014/main" id="{A45AF795-3509-A44B-AB62-BA482F03A7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53987" y="1818812"/>
            <a:ext cx="4509744" cy="4052853"/>
          </a:xfrm>
          <a:custGeom>
            <a:avLst/>
            <a:gdLst>
              <a:gd name="connsiteX0" fmla="*/ 5406383 w 7631184"/>
              <a:gd name="connsiteY0" fmla="*/ 6613821 h 6858054"/>
              <a:gd name="connsiteX1" fmla="*/ 5406383 w 7631184"/>
              <a:gd name="connsiteY1" fmla="*/ 6613822 h 6858054"/>
              <a:gd name="connsiteX2" fmla="*/ 5416151 w 7631184"/>
              <a:gd name="connsiteY2" fmla="*/ 6623591 h 6858054"/>
              <a:gd name="connsiteX3" fmla="*/ 5406383 w 7631184"/>
              <a:gd name="connsiteY3" fmla="*/ 6613822 h 6858054"/>
              <a:gd name="connsiteX4" fmla="*/ 5469879 w 7631184"/>
              <a:gd name="connsiteY4" fmla="*/ 6413551 h 6858054"/>
              <a:gd name="connsiteX5" fmla="*/ 5474763 w 7631184"/>
              <a:gd name="connsiteY5" fmla="*/ 6418435 h 6858054"/>
              <a:gd name="connsiteX6" fmla="*/ 5474763 w 7631184"/>
              <a:gd name="connsiteY6" fmla="*/ 6428205 h 6858054"/>
              <a:gd name="connsiteX7" fmla="*/ 5469879 w 7631184"/>
              <a:gd name="connsiteY7" fmla="*/ 6413551 h 6858054"/>
              <a:gd name="connsiteX8" fmla="*/ 5180322 w 7631184"/>
              <a:gd name="connsiteY8" fmla="*/ 6051994 h 6858054"/>
              <a:gd name="connsiteX9" fmla="*/ 5180484 w 7631184"/>
              <a:gd name="connsiteY9" fmla="*/ 6052086 h 6858054"/>
              <a:gd name="connsiteX10" fmla="*/ 5181705 w 7631184"/>
              <a:gd name="connsiteY10" fmla="*/ 6056971 h 6858054"/>
              <a:gd name="connsiteX11" fmla="*/ 5064481 w 7631184"/>
              <a:gd name="connsiteY11" fmla="*/ 5949509 h 6858054"/>
              <a:gd name="connsiteX12" fmla="*/ 5074250 w 7631184"/>
              <a:gd name="connsiteY12" fmla="*/ 5959278 h 6858054"/>
              <a:gd name="connsiteX13" fmla="*/ 5064481 w 7631184"/>
              <a:gd name="connsiteY13" fmla="*/ 5949509 h 6858054"/>
              <a:gd name="connsiteX14" fmla="*/ 4898415 w 7631184"/>
              <a:gd name="connsiteY14" fmla="*/ 5949509 h 6858054"/>
              <a:gd name="connsiteX15" fmla="*/ 4908184 w 7631184"/>
              <a:gd name="connsiteY15" fmla="*/ 5959278 h 6858054"/>
              <a:gd name="connsiteX16" fmla="*/ 4898415 w 7631184"/>
              <a:gd name="connsiteY16" fmla="*/ 5949509 h 6858054"/>
              <a:gd name="connsiteX17" fmla="*/ 4732349 w 7631184"/>
              <a:gd name="connsiteY17" fmla="*/ 5763892 h 6858054"/>
              <a:gd name="connsiteX18" fmla="*/ 4742117 w 7631184"/>
              <a:gd name="connsiteY18" fmla="*/ 5773661 h 6858054"/>
              <a:gd name="connsiteX19" fmla="*/ 4732349 w 7631184"/>
              <a:gd name="connsiteY19" fmla="*/ 5763892 h 6858054"/>
              <a:gd name="connsiteX20" fmla="*/ 4400216 w 7631184"/>
              <a:gd name="connsiteY20" fmla="*/ 5373119 h 6858054"/>
              <a:gd name="connsiteX21" fmla="*/ 4409985 w 7631184"/>
              <a:gd name="connsiteY21" fmla="*/ 5382889 h 6858054"/>
              <a:gd name="connsiteX22" fmla="*/ 4400216 w 7631184"/>
              <a:gd name="connsiteY22" fmla="*/ 5373119 h 6858054"/>
              <a:gd name="connsiteX23" fmla="*/ 5171936 w 7631184"/>
              <a:gd name="connsiteY23" fmla="*/ 5187503 h 6858054"/>
              <a:gd name="connsiteX24" fmla="*/ 5174378 w 7631184"/>
              <a:gd name="connsiteY24" fmla="*/ 5189945 h 6858054"/>
              <a:gd name="connsiteX25" fmla="*/ 5171936 w 7631184"/>
              <a:gd name="connsiteY25" fmla="*/ 5187503 h 6858054"/>
              <a:gd name="connsiteX26" fmla="*/ 4841973 w 7631184"/>
              <a:gd name="connsiteY26" fmla="*/ 4528617 h 6858054"/>
              <a:gd name="connsiteX27" fmla="*/ 4843467 w 7631184"/>
              <a:gd name="connsiteY27" fmla="*/ 4529296 h 6858054"/>
              <a:gd name="connsiteX28" fmla="*/ 4843574 w 7631184"/>
              <a:gd name="connsiteY28" fmla="*/ 4529531 h 6858054"/>
              <a:gd name="connsiteX29" fmla="*/ 4810498 w 7631184"/>
              <a:gd name="connsiteY29" fmla="*/ 4493882 h 6858054"/>
              <a:gd name="connsiteX30" fmla="*/ 4839803 w 7631184"/>
              <a:gd name="connsiteY30" fmla="*/ 4523190 h 6858054"/>
              <a:gd name="connsiteX31" fmla="*/ 4841024 w 7631184"/>
              <a:gd name="connsiteY31" fmla="*/ 4528074 h 6858054"/>
              <a:gd name="connsiteX32" fmla="*/ 4841973 w 7631184"/>
              <a:gd name="connsiteY32" fmla="*/ 4528617 h 6858054"/>
              <a:gd name="connsiteX33" fmla="*/ 4830035 w 7631184"/>
              <a:gd name="connsiteY33" fmla="*/ 4523190 h 6858054"/>
              <a:gd name="connsiteX34" fmla="*/ 4810498 w 7631184"/>
              <a:gd name="connsiteY34" fmla="*/ 4493882 h 6858054"/>
              <a:gd name="connsiteX35" fmla="*/ 7008435 w 7631184"/>
              <a:gd name="connsiteY35" fmla="*/ 4405958 h 6858054"/>
              <a:gd name="connsiteX36" fmla="*/ 7018204 w 7631184"/>
              <a:gd name="connsiteY36" fmla="*/ 4425497 h 6858054"/>
              <a:gd name="connsiteX37" fmla="*/ 7008435 w 7631184"/>
              <a:gd name="connsiteY37" fmla="*/ 4415727 h 6858054"/>
              <a:gd name="connsiteX38" fmla="*/ 7008435 w 7631184"/>
              <a:gd name="connsiteY38" fmla="*/ 4405958 h 6858054"/>
              <a:gd name="connsiteX39" fmla="*/ 6441856 w 7631184"/>
              <a:gd name="connsiteY39" fmla="*/ 4210572 h 6858054"/>
              <a:gd name="connsiteX40" fmla="*/ 6441856 w 7631184"/>
              <a:gd name="connsiteY40" fmla="*/ 4210572 h 6858054"/>
              <a:gd name="connsiteX41" fmla="*/ 6443077 w 7631184"/>
              <a:gd name="connsiteY41" fmla="*/ 4211793 h 6858054"/>
              <a:gd name="connsiteX42" fmla="*/ 6285558 w 7631184"/>
              <a:gd name="connsiteY42" fmla="*/ 4161725 h 6858054"/>
              <a:gd name="connsiteX43" fmla="*/ 6295327 w 7631184"/>
              <a:gd name="connsiteY43" fmla="*/ 4171495 h 6858054"/>
              <a:gd name="connsiteX44" fmla="*/ 6285558 w 7631184"/>
              <a:gd name="connsiteY44" fmla="*/ 4171495 h 6858054"/>
              <a:gd name="connsiteX45" fmla="*/ 6285558 w 7631184"/>
              <a:gd name="connsiteY45" fmla="*/ 4161725 h 6858054"/>
              <a:gd name="connsiteX46" fmla="*/ 6511213 w 7631184"/>
              <a:gd name="connsiteY46" fmla="*/ 4151956 h 6858054"/>
              <a:gd name="connsiteX47" fmla="*/ 6518784 w 7631184"/>
              <a:gd name="connsiteY47" fmla="*/ 4151956 h 6858054"/>
              <a:gd name="connsiteX48" fmla="*/ 6520005 w 7631184"/>
              <a:gd name="connsiteY48" fmla="*/ 4151956 h 6858054"/>
              <a:gd name="connsiteX49" fmla="*/ 6513899 w 7631184"/>
              <a:gd name="connsiteY49" fmla="*/ 4154398 h 6858054"/>
              <a:gd name="connsiteX50" fmla="*/ 6226946 w 7631184"/>
              <a:gd name="connsiteY50" fmla="*/ 4151956 h 6858054"/>
              <a:gd name="connsiteX51" fmla="*/ 6236715 w 7631184"/>
              <a:gd name="connsiteY51" fmla="*/ 4161725 h 6858054"/>
              <a:gd name="connsiteX52" fmla="*/ 6226946 w 7631184"/>
              <a:gd name="connsiteY52" fmla="*/ 4161725 h 6858054"/>
              <a:gd name="connsiteX53" fmla="*/ 6226946 w 7631184"/>
              <a:gd name="connsiteY53" fmla="*/ 4151956 h 6858054"/>
              <a:gd name="connsiteX54" fmla="*/ 6510236 w 7631184"/>
              <a:gd name="connsiteY54" fmla="*/ 4151068 h 6858054"/>
              <a:gd name="connsiteX55" fmla="*/ 6511213 w 7631184"/>
              <a:gd name="connsiteY55" fmla="*/ 4151956 h 6858054"/>
              <a:gd name="connsiteX56" fmla="*/ 6510236 w 7631184"/>
              <a:gd name="connsiteY56" fmla="*/ 4151956 h 6858054"/>
              <a:gd name="connsiteX57" fmla="*/ 6207409 w 7631184"/>
              <a:gd name="connsiteY57" fmla="*/ 4122648 h 6858054"/>
              <a:gd name="connsiteX58" fmla="*/ 6256252 w 7631184"/>
              <a:gd name="connsiteY58" fmla="*/ 4142187 h 6858054"/>
              <a:gd name="connsiteX59" fmla="*/ 6285558 w 7631184"/>
              <a:gd name="connsiteY59" fmla="*/ 4171495 h 6858054"/>
              <a:gd name="connsiteX60" fmla="*/ 6295327 w 7631184"/>
              <a:gd name="connsiteY60" fmla="*/ 4181264 h 6858054"/>
              <a:gd name="connsiteX61" fmla="*/ 6305095 w 7631184"/>
              <a:gd name="connsiteY61" fmla="*/ 4191033 h 6858054"/>
              <a:gd name="connsiteX62" fmla="*/ 6314864 w 7631184"/>
              <a:gd name="connsiteY62" fmla="*/ 4191033 h 6858054"/>
              <a:gd name="connsiteX63" fmla="*/ 6324632 w 7631184"/>
              <a:gd name="connsiteY63" fmla="*/ 4200803 h 6858054"/>
              <a:gd name="connsiteX64" fmla="*/ 6334401 w 7631184"/>
              <a:gd name="connsiteY64" fmla="*/ 4200803 h 6858054"/>
              <a:gd name="connsiteX65" fmla="*/ 6344170 w 7631184"/>
              <a:gd name="connsiteY65" fmla="*/ 4220341 h 6858054"/>
              <a:gd name="connsiteX66" fmla="*/ 6353938 w 7631184"/>
              <a:gd name="connsiteY66" fmla="*/ 4239880 h 6858054"/>
              <a:gd name="connsiteX67" fmla="*/ 6334401 w 7631184"/>
              <a:gd name="connsiteY67" fmla="*/ 4230110 h 6858054"/>
              <a:gd name="connsiteX68" fmla="*/ 6324632 w 7631184"/>
              <a:gd name="connsiteY68" fmla="*/ 4220341 h 6858054"/>
              <a:gd name="connsiteX69" fmla="*/ 6314864 w 7631184"/>
              <a:gd name="connsiteY69" fmla="*/ 4210572 h 6858054"/>
              <a:gd name="connsiteX70" fmla="*/ 6295327 w 7631184"/>
              <a:gd name="connsiteY70" fmla="*/ 4200803 h 6858054"/>
              <a:gd name="connsiteX71" fmla="*/ 6305095 w 7631184"/>
              <a:gd name="connsiteY71" fmla="*/ 4210572 h 6858054"/>
              <a:gd name="connsiteX72" fmla="*/ 6295327 w 7631184"/>
              <a:gd name="connsiteY72" fmla="*/ 4210572 h 6858054"/>
              <a:gd name="connsiteX73" fmla="*/ 6285558 w 7631184"/>
              <a:gd name="connsiteY73" fmla="*/ 4200803 h 6858054"/>
              <a:gd name="connsiteX74" fmla="*/ 6285558 w 7631184"/>
              <a:gd name="connsiteY74" fmla="*/ 4191033 h 6858054"/>
              <a:gd name="connsiteX75" fmla="*/ 6256252 w 7631184"/>
              <a:gd name="connsiteY75" fmla="*/ 4171495 h 6858054"/>
              <a:gd name="connsiteX76" fmla="*/ 6246483 w 7631184"/>
              <a:gd name="connsiteY76" fmla="*/ 4161725 h 6858054"/>
              <a:gd name="connsiteX77" fmla="*/ 6246483 w 7631184"/>
              <a:gd name="connsiteY77" fmla="*/ 4151956 h 6858054"/>
              <a:gd name="connsiteX78" fmla="*/ 6207409 w 7631184"/>
              <a:gd name="connsiteY78" fmla="*/ 4122648 h 6858054"/>
              <a:gd name="connsiteX79" fmla="*/ 5953425 w 7631184"/>
              <a:gd name="connsiteY79" fmla="*/ 4122648 h 6858054"/>
              <a:gd name="connsiteX80" fmla="*/ 5963194 w 7631184"/>
              <a:gd name="connsiteY80" fmla="*/ 4122648 h 6858054"/>
              <a:gd name="connsiteX81" fmla="*/ 5963194 w 7631184"/>
              <a:gd name="connsiteY81" fmla="*/ 4132417 h 6858054"/>
              <a:gd name="connsiteX82" fmla="*/ 5953425 w 7631184"/>
              <a:gd name="connsiteY82" fmla="*/ 4122648 h 6858054"/>
              <a:gd name="connsiteX83" fmla="*/ 3159602 w 7631184"/>
              <a:gd name="connsiteY83" fmla="*/ 4122648 h 6858054"/>
              <a:gd name="connsiteX84" fmla="*/ 3169371 w 7631184"/>
              <a:gd name="connsiteY84" fmla="*/ 4122648 h 6858054"/>
              <a:gd name="connsiteX85" fmla="*/ 3179139 w 7631184"/>
              <a:gd name="connsiteY85" fmla="*/ 4132417 h 6858054"/>
              <a:gd name="connsiteX86" fmla="*/ 3188908 w 7631184"/>
              <a:gd name="connsiteY86" fmla="*/ 4151956 h 6858054"/>
              <a:gd name="connsiteX87" fmla="*/ 3257288 w 7631184"/>
              <a:gd name="connsiteY87" fmla="*/ 4239880 h 6858054"/>
              <a:gd name="connsiteX88" fmla="*/ 3179139 w 7631184"/>
              <a:gd name="connsiteY88" fmla="*/ 4151956 h 6858054"/>
              <a:gd name="connsiteX89" fmla="*/ 3169371 w 7631184"/>
              <a:gd name="connsiteY89" fmla="*/ 4142187 h 6858054"/>
              <a:gd name="connsiteX90" fmla="*/ 3159602 w 7631184"/>
              <a:gd name="connsiteY90" fmla="*/ 4122648 h 6858054"/>
              <a:gd name="connsiteX91" fmla="*/ 6573122 w 7631184"/>
              <a:gd name="connsiteY91" fmla="*/ 4081281 h 6858054"/>
              <a:gd name="connsiteX92" fmla="*/ 6578616 w 7631184"/>
              <a:gd name="connsiteY92" fmla="*/ 4083571 h 6858054"/>
              <a:gd name="connsiteX93" fmla="*/ 6573732 w 7631184"/>
              <a:gd name="connsiteY93" fmla="*/ 4082350 h 6858054"/>
              <a:gd name="connsiteX94" fmla="*/ 4888646 w 7631184"/>
              <a:gd name="connsiteY94" fmla="*/ 4044494 h 6858054"/>
              <a:gd name="connsiteX95" fmla="*/ 4908184 w 7631184"/>
              <a:gd name="connsiteY95" fmla="*/ 4064032 h 6858054"/>
              <a:gd name="connsiteX96" fmla="*/ 4917952 w 7631184"/>
              <a:gd name="connsiteY96" fmla="*/ 4083571 h 6858054"/>
              <a:gd name="connsiteX97" fmla="*/ 4937490 w 7631184"/>
              <a:gd name="connsiteY97" fmla="*/ 4103109 h 6858054"/>
              <a:gd name="connsiteX98" fmla="*/ 4957027 w 7631184"/>
              <a:gd name="connsiteY98" fmla="*/ 4132417 h 6858054"/>
              <a:gd name="connsiteX99" fmla="*/ 4986333 w 7631184"/>
              <a:gd name="connsiteY99" fmla="*/ 4171495 h 6858054"/>
              <a:gd name="connsiteX100" fmla="*/ 5005870 w 7631184"/>
              <a:gd name="connsiteY100" fmla="*/ 4210572 h 6858054"/>
              <a:gd name="connsiteX101" fmla="*/ 5025407 w 7631184"/>
              <a:gd name="connsiteY101" fmla="*/ 4239880 h 6858054"/>
              <a:gd name="connsiteX102" fmla="*/ 5035176 w 7631184"/>
              <a:gd name="connsiteY102" fmla="*/ 4249649 h 6858054"/>
              <a:gd name="connsiteX103" fmla="*/ 5054713 w 7631184"/>
              <a:gd name="connsiteY103" fmla="*/ 4278957 h 6858054"/>
              <a:gd name="connsiteX104" fmla="*/ 5162168 w 7631184"/>
              <a:gd name="connsiteY104" fmla="*/ 4445035 h 6858054"/>
              <a:gd name="connsiteX105" fmla="*/ 5181705 w 7631184"/>
              <a:gd name="connsiteY105" fmla="*/ 4474343 h 6858054"/>
              <a:gd name="connsiteX106" fmla="*/ 5201242 w 7631184"/>
              <a:gd name="connsiteY106" fmla="*/ 4493882 h 6858054"/>
              <a:gd name="connsiteX107" fmla="*/ 5211011 w 7631184"/>
              <a:gd name="connsiteY107" fmla="*/ 4523190 h 6858054"/>
              <a:gd name="connsiteX108" fmla="*/ 5230548 w 7631184"/>
              <a:gd name="connsiteY108" fmla="*/ 4542728 h 6858054"/>
              <a:gd name="connsiteX109" fmla="*/ 5230548 w 7631184"/>
              <a:gd name="connsiteY109" fmla="*/ 4552498 h 6858054"/>
              <a:gd name="connsiteX110" fmla="*/ 5201242 w 7631184"/>
              <a:gd name="connsiteY110" fmla="*/ 4523190 h 6858054"/>
              <a:gd name="connsiteX111" fmla="*/ 5191473 w 7631184"/>
              <a:gd name="connsiteY111" fmla="*/ 4493882 h 6858054"/>
              <a:gd name="connsiteX112" fmla="*/ 5181705 w 7631184"/>
              <a:gd name="connsiteY112" fmla="*/ 4484112 h 6858054"/>
              <a:gd name="connsiteX113" fmla="*/ 5171936 w 7631184"/>
              <a:gd name="connsiteY113" fmla="*/ 4474343 h 6858054"/>
              <a:gd name="connsiteX114" fmla="*/ 5132862 w 7631184"/>
              <a:gd name="connsiteY114" fmla="*/ 4415727 h 6858054"/>
              <a:gd name="connsiteX115" fmla="*/ 5123093 w 7631184"/>
              <a:gd name="connsiteY115" fmla="*/ 4405958 h 6858054"/>
              <a:gd name="connsiteX116" fmla="*/ 5084019 w 7631184"/>
              <a:gd name="connsiteY116" fmla="*/ 4337573 h 6858054"/>
              <a:gd name="connsiteX117" fmla="*/ 5064481 w 7631184"/>
              <a:gd name="connsiteY117" fmla="*/ 4308265 h 6858054"/>
              <a:gd name="connsiteX118" fmla="*/ 5054713 w 7631184"/>
              <a:gd name="connsiteY118" fmla="*/ 4288726 h 6858054"/>
              <a:gd name="connsiteX119" fmla="*/ 4996101 w 7631184"/>
              <a:gd name="connsiteY119" fmla="*/ 4210572 h 6858054"/>
              <a:gd name="connsiteX120" fmla="*/ 4986333 w 7631184"/>
              <a:gd name="connsiteY120" fmla="*/ 4191033 h 6858054"/>
              <a:gd name="connsiteX121" fmla="*/ 4976564 w 7631184"/>
              <a:gd name="connsiteY121" fmla="*/ 4181264 h 6858054"/>
              <a:gd name="connsiteX122" fmla="*/ 4966795 w 7631184"/>
              <a:gd name="connsiteY122" fmla="*/ 4171495 h 6858054"/>
              <a:gd name="connsiteX123" fmla="*/ 4957027 w 7631184"/>
              <a:gd name="connsiteY123" fmla="*/ 4151956 h 6858054"/>
              <a:gd name="connsiteX124" fmla="*/ 4917952 w 7631184"/>
              <a:gd name="connsiteY124" fmla="*/ 4093340 h 6858054"/>
              <a:gd name="connsiteX125" fmla="*/ 4898415 w 7631184"/>
              <a:gd name="connsiteY125" fmla="*/ 4073801 h 6858054"/>
              <a:gd name="connsiteX126" fmla="*/ 4888646 w 7631184"/>
              <a:gd name="connsiteY126" fmla="*/ 4044494 h 6858054"/>
              <a:gd name="connsiteX127" fmla="*/ 7115890 w 7631184"/>
              <a:gd name="connsiteY127" fmla="*/ 4034724 h 6858054"/>
              <a:gd name="connsiteX128" fmla="*/ 7125658 w 7631184"/>
              <a:gd name="connsiteY128" fmla="*/ 4044494 h 6858054"/>
              <a:gd name="connsiteX129" fmla="*/ 7125658 w 7631184"/>
              <a:gd name="connsiteY129" fmla="*/ 4054263 h 6858054"/>
              <a:gd name="connsiteX130" fmla="*/ 7115890 w 7631184"/>
              <a:gd name="connsiteY130" fmla="*/ 4034724 h 6858054"/>
              <a:gd name="connsiteX131" fmla="*/ 6852137 w 7631184"/>
              <a:gd name="connsiteY131" fmla="*/ 3995647 h 6858054"/>
              <a:gd name="connsiteX132" fmla="*/ 6881443 w 7631184"/>
              <a:gd name="connsiteY132" fmla="*/ 4015186 h 6858054"/>
              <a:gd name="connsiteX133" fmla="*/ 6891212 w 7631184"/>
              <a:gd name="connsiteY133" fmla="*/ 4024955 h 6858054"/>
              <a:gd name="connsiteX134" fmla="*/ 6891212 w 7631184"/>
              <a:gd name="connsiteY134" fmla="*/ 4034724 h 6858054"/>
              <a:gd name="connsiteX135" fmla="*/ 6881443 w 7631184"/>
              <a:gd name="connsiteY135" fmla="*/ 4034724 h 6858054"/>
              <a:gd name="connsiteX136" fmla="*/ 6861906 w 7631184"/>
              <a:gd name="connsiteY136" fmla="*/ 4015186 h 6858054"/>
              <a:gd name="connsiteX137" fmla="*/ 6852137 w 7631184"/>
              <a:gd name="connsiteY137" fmla="*/ 3995647 h 6858054"/>
              <a:gd name="connsiteX138" fmla="*/ 6764220 w 7631184"/>
              <a:gd name="connsiteY138" fmla="*/ 3985878 h 6858054"/>
              <a:gd name="connsiteX139" fmla="*/ 6773988 w 7631184"/>
              <a:gd name="connsiteY139" fmla="*/ 3985878 h 6858054"/>
              <a:gd name="connsiteX140" fmla="*/ 6783757 w 7631184"/>
              <a:gd name="connsiteY140" fmla="*/ 4005416 h 6858054"/>
              <a:gd name="connsiteX141" fmla="*/ 6783757 w 7631184"/>
              <a:gd name="connsiteY141" fmla="*/ 4015186 h 6858054"/>
              <a:gd name="connsiteX142" fmla="*/ 6773988 w 7631184"/>
              <a:gd name="connsiteY142" fmla="*/ 4005416 h 6858054"/>
              <a:gd name="connsiteX143" fmla="*/ 6764220 w 7631184"/>
              <a:gd name="connsiteY143" fmla="*/ 3985878 h 6858054"/>
              <a:gd name="connsiteX144" fmla="*/ 6832600 w 7631184"/>
              <a:gd name="connsiteY144" fmla="*/ 3976108 h 6858054"/>
              <a:gd name="connsiteX145" fmla="*/ 6842369 w 7631184"/>
              <a:gd name="connsiteY145" fmla="*/ 3976108 h 6858054"/>
              <a:gd name="connsiteX146" fmla="*/ 6852137 w 7631184"/>
              <a:gd name="connsiteY146" fmla="*/ 3985878 h 6858054"/>
              <a:gd name="connsiteX147" fmla="*/ 6852137 w 7631184"/>
              <a:gd name="connsiteY147" fmla="*/ 3995647 h 6858054"/>
              <a:gd name="connsiteX148" fmla="*/ 6832600 w 7631184"/>
              <a:gd name="connsiteY148" fmla="*/ 3976108 h 6858054"/>
              <a:gd name="connsiteX149" fmla="*/ 5621292 w 7631184"/>
              <a:gd name="connsiteY149" fmla="*/ 3956570 h 6858054"/>
              <a:gd name="connsiteX150" fmla="*/ 5631061 w 7631184"/>
              <a:gd name="connsiteY150" fmla="*/ 3956570 h 6858054"/>
              <a:gd name="connsiteX151" fmla="*/ 5640830 w 7631184"/>
              <a:gd name="connsiteY151" fmla="*/ 3966339 h 6858054"/>
              <a:gd name="connsiteX152" fmla="*/ 5621292 w 7631184"/>
              <a:gd name="connsiteY152" fmla="*/ 3956570 h 6858054"/>
              <a:gd name="connsiteX153" fmla="*/ 6914827 w 7631184"/>
              <a:gd name="connsiteY153" fmla="*/ 3944167 h 6858054"/>
              <a:gd name="connsiteX154" fmla="*/ 6920518 w 7631184"/>
              <a:gd name="connsiteY154" fmla="*/ 3946800 h 6858054"/>
              <a:gd name="connsiteX155" fmla="*/ 6915634 w 7631184"/>
              <a:gd name="connsiteY155" fmla="*/ 3945579 h 6858054"/>
              <a:gd name="connsiteX156" fmla="*/ 6881443 w 7631184"/>
              <a:gd name="connsiteY156" fmla="*/ 3907723 h 6858054"/>
              <a:gd name="connsiteX157" fmla="*/ 6891212 w 7631184"/>
              <a:gd name="connsiteY157" fmla="*/ 3917493 h 6858054"/>
              <a:gd name="connsiteX158" fmla="*/ 6910749 w 7631184"/>
              <a:gd name="connsiteY158" fmla="*/ 3937031 h 6858054"/>
              <a:gd name="connsiteX159" fmla="*/ 6914827 w 7631184"/>
              <a:gd name="connsiteY159" fmla="*/ 3944167 h 6858054"/>
              <a:gd name="connsiteX160" fmla="*/ 6910291 w 7631184"/>
              <a:gd name="connsiteY160" fmla="*/ 3942068 h 6858054"/>
              <a:gd name="connsiteX161" fmla="*/ 6881443 w 7631184"/>
              <a:gd name="connsiteY161" fmla="*/ 3907723 h 6858054"/>
              <a:gd name="connsiteX162" fmla="*/ 6422318 w 7631184"/>
              <a:gd name="connsiteY162" fmla="*/ 3862899 h 6858054"/>
              <a:gd name="connsiteX163" fmla="*/ 6432087 w 7631184"/>
              <a:gd name="connsiteY163" fmla="*/ 3868646 h 6858054"/>
              <a:gd name="connsiteX164" fmla="*/ 6422318 w 7631184"/>
              <a:gd name="connsiteY164" fmla="*/ 3868646 h 6858054"/>
              <a:gd name="connsiteX165" fmla="*/ 6422318 w 7631184"/>
              <a:gd name="connsiteY165" fmla="*/ 3863762 h 6858054"/>
              <a:gd name="connsiteX166" fmla="*/ 6920518 w 7631184"/>
              <a:gd name="connsiteY166" fmla="*/ 3858877 h 6858054"/>
              <a:gd name="connsiteX167" fmla="*/ 6940055 w 7631184"/>
              <a:gd name="connsiteY167" fmla="*/ 3868646 h 6858054"/>
              <a:gd name="connsiteX168" fmla="*/ 6930286 w 7631184"/>
              <a:gd name="connsiteY168" fmla="*/ 3868646 h 6858054"/>
              <a:gd name="connsiteX169" fmla="*/ 6940055 w 7631184"/>
              <a:gd name="connsiteY169" fmla="*/ 3878415 h 6858054"/>
              <a:gd name="connsiteX170" fmla="*/ 6949823 w 7631184"/>
              <a:gd name="connsiteY170" fmla="*/ 3888185 h 6858054"/>
              <a:gd name="connsiteX171" fmla="*/ 6940055 w 7631184"/>
              <a:gd name="connsiteY171" fmla="*/ 3888185 h 6858054"/>
              <a:gd name="connsiteX172" fmla="*/ 6930286 w 7631184"/>
              <a:gd name="connsiteY172" fmla="*/ 3878415 h 6858054"/>
              <a:gd name="connsiteX173" fmla="*/ 6920518 w 7631184"/>
              <a:gd name="connsiteY173" fmla="*/ 3868646 h 6858054"/>
              <a:gd name="connsiteX174" fmla="*/ 6920518 w 7631184"/>
              <a:gd name="connsiteY174" fmla="*/ 3858877 h 6858054"/>
              <a:gd name="connsiteX175" fmla="*/ 6373475 w 7631184"/>
              <a:gd name="connsiteY175" fmla="*/ 3855946 h 6858054"/>
              <a:gd name="connsiteX176" fmla="*/ 6375918 w 7631184"/>
              <a:gd name="connsiteY176" fmla="*/ 3857656 h 6858054"/>
              <a:gd name="connsiteX177" fmla="*/ 6373475 w 7631184"/>
              <a:gd name="connsiteY177" fmla="*/ 3858877 h 6858054"/>
              <a:gd name="connsiteX178" fmla="*/ 6910749 w 7631184"/>
              <a:gd name="connsiteY178" fmla="*/ 3849107 h 6858054"/>
              <a:gd name="connsiteX179" fmla="*/ 6920518 w 7631184"/>
              <a:gd name="connsiteY179" fmla="*/ 3858877 h 6858054"/>
              <a:gd name="connsiteX180" fmla="*/ 6910749 w 7631184"/>
              <a:gd name="connsiteY180" fmla="*/ 3849107 h 6858054"/>
              <a:gd name="connsiteX181" fmla="*/ 6903902 w 7631184"/>
              <a:gd name="connsiteY181" fmla="*/ 3844451 h 6858054"/>
              <a:gd name="connsiteX182" fmla="*/ 6910749 w 7631184"/>
              <a:gd name="connsiteY182" fmla="*/ 3849107 h 6858054"/>
              <a:gd name="connsiteX183" fmla="*/ 6905865 w 7631184"/>
              <a:gd name="connsiteY183" fmla="*/ 3847886 h 6858054"/>
              <a:gd name="connsiteX184" fmla="*/ 6861906 w 7631184"/>
              <a:gd name="connsiteY184" fmla="*/ 3839338 h 6858054"/>
              <a:gd name="connsiteX185" fmla="*/ 6871675 w 7631184"/>
              <a:gd name="connsiteY185" fmla="*/ 3849107 h 6858054"/>
              <a:gd name="connsiteX186" fmla="*/ 6891212 w 7631184"/>
              <a:gd name="connsiteY186" fmla="*/ 3868646 h 6858054"/>
              <a:gd name="connsiteX187" fmla="*/ 6900980 w 7631184"/>
              <a:gd name="connsiteY187" fmla="*/ 3878415 h 6858054"/>
              <a:gd name="connsiteX188" fmla="*/ 6900980 w 7631184"/>
              <a:gd name="connsiteY188" fmla="*/ 3888185 h 6858054"/>
              <a:gd name="connsiteX189" fmla="*/ 6891212 w 7631184"/>
              <a:gd name="connsiteY189" fmla="*/ 3878415 h 6858054"/>
              <a:gd name="connsiteX190" fmla="*/ 6871675 w 7631184"/>
              <a:gd name="connsiteY190" fmla="*/ 3858877 h 6858054"/>
              <a:gd name="connsiteX191" fmla="*/ 6861906 w 7631184"/>
              <a:gd name="connsiteY191" fmla="*/ 3839338 h 6858054"/>
              <a:gd name="connsiteX192" fmla="*/ 5220779 w 7631184"/>
              <a:gd name="connsiteY192" fmla="*/ 3810030 h 6858054"/>
              <a:gd name="connsiteX193" fmla="*/ 5259854 w 7631184"/>
              <a:gd name="connsiteY193" fmla="*/ 3829569 h 6858054"/>
              <a:gd name="connsiteX194" fmla="*/ 5269622 w 7631184"/>
              <a:gd name="connsiteY194" fmla="*/ 3839338 h 6858054"/>
              <a:gd name="connsiteX195" fmla="*/ 5289160 w 7631184"/>
              <a:gd name="connsiteY195" fmla="*/ 3849107 h 6858054"/>
              <a:gd name="connsiteX196" fmla="*/ 5308697 w 7631184"/>
              <a:gd name="connsiteY196" fmla="*/ 3868646 h 6858054"/>
              <a:gd name="connsiteX197" fmla="*/ 5357540 w 7631184"/>
              <a:gd name="connsiteY197" fmla="*/ 3897954 h 6858054"/>
              <a:gd name="connsiteX198" fmla="*/ 5367308 w 7631184"/>
              <a:gd name="connsiteY198" fmla="*/ 3897954 h 6858054"/>
              <a:gd name="connsiteX199" fmla="*/ 5396614 w 7631184"/>
              <a:gd name="connsiteY199" fmla="*/ 3927262 h 6858054"/>
              <a:gd name="connsiteX200" fmla="*/ 5396614 w 7631184"/>
              <a:gd name="connsiteY200" fmla="*/ 3937031 h 6858054"/>
              <a:gd name="connsiteX201" fmla="*/ 5377077 w 7631184"/>
              <a:gd name="connsiteY201" fmla="*/ 3917493 h 6858054"/>
              <a:gd name="connsiteX202" fmla="*/ 5328234 w 7631184"/>
              <a:gd name="connsiteY202" fmla="*/ 3888185 h 6858054"/>
              <a:gd name="connsiteX203" fmla="*/ 5298928 w 7631184"/>
              <a:gd name="connsiteY203" fmla="*/ 3868646 h 6858054"/>
              <a:gd name="connsiteX204" fmla="*/ 5269622 w 7631184"/>
              <a:gd name="connsiteY204" fmla="*/ 3849107 h 6858054"/>
              <a:gd name="connsiteX205" fmla="*/ 5250085 w 7631184"/>
              <a:gd name="connsiteY205" fmla="*/ 3829569 h 6858054"/>
              <a:gd name="connsiteX206" fmla="*/ 5230548 w 7631184"/>
              <a:gd name="connsiteY206" fmla="*/ 3819799 h 6858054"/>
              <a:gd name="connsiteX207" fmla="*/ 5220779 w 7631184"/>
              <a:gd name="connsiteY207" fmla="*/ 3810030 h 6858054"/>
              <a:gd name="connsiteX208" fmla="*/ 6207409 w 7631184"/>
              <a:gd name="connsiteY208" fmla="*/ 3790492 h 6858054"/>
              <a:gd name="connsiteX209" fmla="*/ 6226946 w 7631184"/>
              <a:gd name="connsiteY209" fmla="*/ 3800261 h 6858054"/>
              <a:gd name="connsiteX210" fmla="*/ 6233052 w 7631184"/>
              <a:gd name="connsiteY210" fmla="*/ 3805146 h 6858054"/>
              <a:gd name="connsiteX211" fmla="*/ 6236715 w 7631184"/>
              <a:gd name="connsiteY211" fmla="*/ 3806478 h 6858054"/>
              <a:gd name="connsiteX212" fmla="*/ 6246483 w 7631184"/>
              <a:gd name="connsiteY212" fmla="*/ 3810030 h 6858054"/>
              <a:gd name="connsiteX213" fmla="*/ 6285558 w 7631184"/>
              <a:gd name="connsiteY213" fmla="*/ 3839338 h 6858054"/>
              <a:gd name="connsiteX214" fmla="*/ 6305095 w 7631184"/>
              <a:gd name="connsiteY214" fmla="*/ 3858877 h 6858054"/>
              <a:gd name="connsiteX215" fmla="*/ 6324632 w 7631184"/>
              <a:gd name="connsiteY215" fmla="*/ 3868646 h 6858054"/>
              <a:gd name="connsiteX216" fmla="*/ 6344170 w 7631184"/>
              <a:gd name="connsiteY216" fmla="*/ 3888185 h 6858054"/>
              <a:gd name="connsiteX217" fmla="*/ 6324632 w 7631184"/>
              <a:gd name="connsiteY217" fmla="*/ 3888185 h 6858054"/>
              <a:gd name="connsiteX218" fmla="*/ 6314864 w 7631184"/>
              <a:gd name="connsiteY218" fmla="*/ 3868646 h 6858054"/>
              <a:gd name="connsiteX219" fmla="*/ 6314864 w 7631184"/>
              <a:gd name="connsiteY219" fmla="*/ 3878415 h 6858054"/>
              <a:gd name="connsiteX220" fmla="*/ 6305095 w 7631184"/>
              <a:gd name="connsiteY220" fmla="*/ 3878415 h 6858054"/>
              <a:gd name="connsiteX221" fmla="*/ 6305095 w 7631184"/>
              <a:gd name="connsiteY221" fmla="*/ 3868646 h 6858054"/>
              <a:gd name="connsiteX222" fmla="*/ 6295327 w 7631184"/>
              <a:gd name="connsiteY222" fmla="*/ 3858877 h 6858054"/>
              <a:gd name="connsiteX223" fmla="*/ 6285558 w 7631184"/>
              <a:gd name="connsiteY223" fmla="*/ 3849107 h 6858054"/>
              <a:gd name="connsiteX224" fmla="*/ 6275789 w 7631184"/>
              <a:gd name="connsiteY224" fmla="*/ 3849107 h 6858054"/>
              <a:gd name="connsiteX225" fmla="*/ 6256252 w 7631184"/>
              <a:gd name="connsiteY225" fmla="*/ 3829569 h 6858054"/>
              <a:gd name="connsiteX226" fmla="*/ 6226946 w 7631184"/>
              <a:gd name="connsiteY226" fmla="*/ 3810030 h 6858054"/>
              <a:gd name="connsiteX227" fmla="*/ 6207409 w 7631184"/>
              <a:gd name="connsiteY227" fmla="*/ 3800261 h 6858054"/>
              <a:gd name="connsiteX228" fmla="*/ 6197640 w 7631184"/>
              <a:gd name="connsiteY228" fmla="*/ 3800261 h 6858054"/>
              <a:gd name="connsiteX229" fmla="*/ 6207409 w 7631184"/>
              <a:gd name="connsiteY229" fmla="*/ 3790492 h 6858054"/>
              <a:gd name="connsiteX230" fmla="*/ 6642884 w 7631184"/>
              <a:gd name="connsiteY230" fmla="*/ 3783293 h 6858054"/>
              <a:gd name="connsiteX231" fmla="*/ 6650660 w 7631184"/>
              <a:gd name="connsiteY231" fmla="*/ 3786828 h 6858054"/>
              <a:gd name="connsiteX232" fmla="*/ 6656765 w 7631184"/>
              <a:gd name="connsiteY232" fmla="*/ 3800261 h 6858054"/>
              <a:gd name="connsiteX233" fmla="*/ 6646997 w 7631184"/>
              <a:gd name="connsiteY233" fmla="*/ 3790492 h 6858054"/>
              <a:gd name="connsiteX234" fmla="*/ 6637228 w 7631184"/>
              <a:gd name="connsiteY234" fmla="*/ 3780722 h 6858054"/>
              <a:gd name="connsiteX235" fmla="*/ 6642112 w 7631184"/>
              <a:gd name="connsiteY235" fmla="*/ 3781943 h 6858054"/>
              <a:gd name="connsiteX236" fmla="*/ 6642884 w 7631184"/>
              <a:gd name="connsiteY236" fmla="*/ 3783293 h 6858054"/>
              <a:gd name="connsiteX237" fmla="*/ 6217178 w 7631184"/>
              <a:gd name="connsiteY237" fmla="*/ 3780722 h 6858054"/>
              <a:gd name="connsiteX238" fmla="*/ 6226946 w 7631184"/>
              <a:gd name="connsiteY238" fmla="*/ 3790492 h 6858054"/>
              <a:gd name="connsiteX239" fmla="*/ 6236715 w 7631184"/>
              <a:gd name="connsiteY239" fmla="*/ 3800261 h 6858054"/>
              <a:gd name="connsiteX240" fmla="*/ 6217178 w 7631184"/>
              <a:gd name="connsiteY240" fmla="*/ 3780722 h 6858054"/>
              <a:gd name="connsiteX241" fmla="*/ 6634016 w 7631184"/>
              <a:gd name="connsiteY241" fmla="*/ 3771890 h 6858054"/>
              <a:gd name="connsiteX242" fmla="*/ 6636007 w 7631184"/>
              <a:gd name="connsiteY242" fmla="*/ 3772174 h 6858054"/>
              <a:gd name="connsiteX243" fmla="*/ 6637228 w 7631184"/>
              <a:gd name="connsiteY243" fmla="*/ 3780722 h 6858054"/>
              <a:gd name="connsiteX244" fmla="*/ 6216042 w 7631184"/>
              <a:gd name="connsiteY244" fmla="*/ 3770726 h 6858054"/>
              <a:gd name="connsiteX245" fmla="*/ 6217178 w 7631184"/>
              <a:gd name="connsiteY245" fmla="*/ 3770953 h 6858054"/>
              <a:gd name="connsiteX246" fmla="*/ 6218430 w 7631184"/>
              <a:gd name="connsiteY246" fmla="*/ 3772915 h 6858054"/>
              <a:gd name="connsiteX247" fmla="*/ 6197640 w 7631184"/>
              <a:gd name="connsiteY247" fmla="*/ 3761184 h 6858054"/>
              <a:gd name="connsiteX248" fmla="*/ 6212293 w 7631184"/>
              <a:gd name="connsiteY248" fmla="*/ 3767290 h 6858054"/>
              <a:gd name="connsiteX249" fmla="*/ 6216042 w 7631184"/>
              <a:gd name="connsiteY249" fmla="*/ 3770726 h 6858054"/>
              <a:gd name="connsiteX250" fmla="*/ 6211072 w 7631184"/>
              <a:gd name="connsiteY250" fmla="*/ 3769732 h 6858054"/>
              <a:gd name="connsiteX251" fmla="*/ 6197640 w 7631184"/>
              <a:gd name="connsiteY251" fmla="*/ 3761184 h 6858054"/>
              <a:gd name="connsiteX252" fmla="*/ 6148797 w 7631184"/>
              <a:gd name="connsiteY252" fmla="*/ 3712337 h 6858054"/>
              <a:gd name="connsiteX253" fmla="*/ 6148797 w 7631184"/>
              <a:gd name="connsiteY253" fmla="*/ 3722106 h 6858054"/>
              <a:gd name="connsiteX254" fmla="*/ 6158566 w 7631184"/>
              <a:gd name="connsiteY254" fmla="*/ 3722106 h 6858054"/>
              <a:gd name="connsiteX255" fmla="*/ 6158566 w 7631184"/>
              <a:gd name="connsiteY255" fmla="*/ 3731876 h 6858054"/>
              <a:gd name="connsiteX256" fmla="*/ 6168335 w 7631184"/>
              <a:gd name="connsiteY256" fmla="*/ 3731876 h 6858054"/>
              <a:gd name="connsiteX257" fmla="*/ 6168335 w 7631184"/>
              <a:gd name="connsiteY257" fmla="*/ 3741645 h 6858054"/>
              <a:gd name="connsiteX258" fmla="*/ 6178103 w 7631184"/>
              <a:gd name="connsiteY258" fmla="*/ 3751414 h 6858054"/>
              <a:gd name="connsiteX259" fmla="*/ 6187872 w 7631184"/>
              <a:gd name="connsiteY259" fmla="*/ 3751414 h 6858054"/>
              <a:gd name="connsiteX260" fmla="*/ 6197640 w 7631184"/>
              <a:gd name="connsiteY260" fmla="*/ 3761184 h 6858054"/>
              <a:gd name="connsiteX261" fmla="*/ 6217178 w 7631184"/>
              <a:gd name="connsiteY261" fmla="*/ 3780722 h 6858054"/>
              <a:gd name="connsiteX262" fmla="*/ 6187872 w 7631184"/>
              <a:gd name="connsiteY262" fmla="*/ 3770953 h 6858054"/>
              <a:gd name="connsiteX263" fmla="*/ 6178103 w 7631184"/>
              <a:gd name="connsiteY263" fmla="*/ 3761184 h 6858054"/>
              <a:gd name="connsiteX264" fmla="*/ 6168335 w 7631184"/>
              <a:gd name="connsiteY264" fmla="*/ 3751414 h 6858054"/>
              <a:gd name="connsiteX265" fmla="*/ 6158566 w 7631184"/>
              <a:gd name="connsiteY265" fmla="*/ 3741645 h 6858054"/>
              <a:gd name="connsiteX266" fmla="*/ 6148797 w 7631184"/>
              <a:gd name="connsiteY266" fmla="*/ 3712337 h 6858054"/>
              <a:gd name="connsiteX267" fmla="*/ 6593269 w 7631184"/>
              <a:gd name="connsiteY267" fmla="*/ 3698904 h 6858054"/>
              <a:gd name="connsiteX268" fmla="*/ 6598153 w 7631184"/>
              <a:gd name="connsiteY268" fmla="*/ 3702568 h 6858054"/>
              <a:gd name="connsiteX269" fmla="*/ 6591873 w 7631184"/>
              <a:gd name="connsiteY269" fmla="*/ 3699951 h 6858054"/>
              <a:gd name="connsiteX270" fmla="*/ 6617691 w 7631184"/>
              <a:gd name="connsiteY270" fmla="*/ 3692798 h 6858054"/>
              <a:gd name="connsiteX271" fmla="*/ 6627459 w 7631184"/>
              <a:gd name="connsiteY271" fmla="*/ 3702568 h 6858054"/>
              <a:gd name="connsiteX272" fmla="*/ 6617691 w 7631184"/>
              <a:gd name="connsiteY272" fmla="*/ 3692798 h 6858054"/>
              <a:gd name="connsiteX273" fmla="*/ 6637228 w 7631184"/>
              <a:gd name="connsiteY273" fmla="*/ 3653722 h 6858054"/>
              <a:gd name="connsiteX274" fmla="*/ 6648218 w 7631184"/>
              <a:gd name="connsiteY274" fmla="*/ 3663491 h 6858054"/>
              <a:gd name="connsiteX275" fmla="*/ 6666534 w 7631184"/>
              <a:gd name="connsiteY275" fmla="*/ 3673260 h 6858054"/>
              <a:gd name="connsiteX276" fmla="*/ 6676302 w 7631184"/>
              <a:gd name="connsiteY276" fmla="*/ 3683029 h 6858054"/>
              <a:gd name="connsiteX277" fmla="*/ 6675081 w 7631184"/>
              <a:gd name="connsiteY277" fmla="*/ 3683029 h 6858054"/>
              <a:gd name="connsiteX278" fmla="*/ 6671418 w 7631184"/>
              <a:gd name="connsiteY278" fmla="*/ 3683029 h 6858054"/>
              <a:gd name="connsiteX279" fmla="*/ 6667755 w 7631184"/>
              <a:gd name="connsiteY279" fmla="*/ 3683029 h 6858054"/>
              <a:gd name="connsiteX280" fmla="*/ 6666534 w 7631184"/>
              <a:gd name="connsiteY280" fmla="*/ 3683029 h 6858054"/>
              <a:gd name="connsiteX281" fmla="*/ 6646997 w 7631184"/>
              <a:gd name="connsiteY281" fmla="*/ 3663491 h 6858054"/>
              <a:gd name="connsiteX282" fmla="*/ 6637228 w 7631184"/>
              <a:gd name="connsiteY282" fmla="*/ 3653721 h 6858054"/>
              <a:gd name="connsiteX283" fmla="*/ 6637228 w 7631184"/>
              <a:gd name="connsiteY283" fmla="*/ 3653722 h 6858054"/>
              <a:gd name="connsiteX284" fmla="*/ 6637228 w 7631184"/>
              <a:gd name="connsiteY284" fmla="*/ 3653721 h 6858054"/>
              <a:gd name="connsiteX285" fmla="*/ 6637228 w 7631184"/>
              <a:gd name="connsiteY285" fmla="*/ 3643952 h 6858054"/>
              <a:gd name="connsiteX286" fmla="*/ 6639352 w 7631184"/>
              <a:gd name="connsiteY286" fmla="*/ 3645085 h 6858054"/>
              <a:gd name="connsiteX287" fmla="*/ 6642112 w 7631184"/>
              <a:gd name="connsiteY287" fmla="*/ 3647616 h 6858054"/>
              <a:gd name="connsiteX288" fmla="*/ 6651181 w 7631184"/>
              <a:gd name="connsiteY288" fmla="*/ 3651394 h 6858054"/>
              <a:gd name="connsiteX289" fmla="*/ 6655544 w 7631184"/>
              <a:gd name="connsiteY289" fmla="*/ 3653721 h 6858054"/>
              <a:gd name="connsiteX290" fmla="*/ 6658026 w 7631184"/>
              <a:gd name="connsiteY290" fmla="*/ 3655928 h 6858054"/>
              <a:gd name="connsiteX291" fmla="*/ 6661650 w 7631184"/>
              <a:gd name="connsiteY291" fmla="*/ 3662269 h 6858054"/>
              <a:gd name="connsiteX292" fmla="*/ 6666534 w 7631184"/>
              <a:gd name="connsiteY292" fmla="*/ 3663491 h 6858054"/>
              <a:gd name="connsiteX293" fmla="*/ 6637228 w 7631184"/>
              <a:gd name="connsiteY293" fmla="*/ 3643952 h 6858054"/>
              <a:gd name="connsiteX294" fmla="*/ 6627459 w 7631184"/>
              <a:gd name="connsiteY294" fmla="*/ 3634183 h 6858054"/>
              <a:gd name="connsiteX295" fmla="*/ 6637094 w 7631184"/>
              <a:gd name="connsiteY295" fmla="*/ 3643015 h 6858054"/>
              <a:gd name="connsiteX296" fmla="*/ 6637228 w 7631184"/>
              <a:gd name="connsiteY296" fmla="*/ 3643952 h 6858054"/>
              <a:gd name="connsiteX297" fmla="*/ 6631122 w 7631184"/>
              <a:gd name="connsiteY297" fmla="*/ 3637846 h 6858054"/>
              <a:gd name="connsiteX298" fmla="*/ 6627459 w 7631184"/>
              <a:gd name="connsiteY298" fmla="*/ 3634183 h 6858054"/>
              <a:gd name="connsiteX299" fmla="*/ 6627459 w 7631184"/>
              <a:gd name="connsiteY299" fmla="*/ 3634183 h 6858054"/>
              <a:gd name="connsiteX300" fmla="*/ 6627459 w 7631184"/>
              <a:gd name="connsiteY300" fmla="*/ 3634183 h 6858054"/>
              <a:gd name="connsiteX301" fmla="*/ 4439290 w 7631184"/>
              <a:gd name="connsiteY301" fmla="*/ 3624414 h 6858054"/>
              <a:gd name="connsiteX302" fmla="*/ 4451501 w 7631184"/>
              <a:gd name="connsiteY302" fmla="*/ 3636625 h 6858054"/>
              <a:gd name="connsiteX303" fmla="*/ 4458828 w 7631184"/>
              <a:gd name="connsiteY303" fmla="*/ 3643952 h 6858054"/>
              <a:gd name="connsiteX304" fmla="*/ 4527208 w 7631184"/>
              <a:gd name="connsiteY304" fmla="*/ 3712337 h 6858054"/>
              <a:gd name="connsiteX305" fmla="*/ 4536976 w 7631184"/>
              <a:gd name="connsiteY305" fmla="*/ 3731876 h 6858054"/>
              <a:gd name="connsiteX306" fmla="*/ 4546745 w 7631184"/>
              <a:gd name="connsiteY306" fmla="*/ 3751414 h 6858054"/>
              <a:gd name="connsiteX307" fmla="*/ 4527208 w 7631184"/>
              <a:gd name="connsiteY307" fmla="*/ 3731876 h 6858054"/>
              <a:gd name="connsiteX308" fmla="*/ 4468596 w 7631184"/>
              <a:gd name="connsiteY308" fmla="*/ 3663491 h 6858054"/>
              <a:gd name="connsiteX309" fmla="*/ 4453943 w 7631184"/>
              <a:gd name="connsiteY309" fmla="*/ 3647616 h 6858054"/>
              <a:gd name="connsiteX310" fmla="*/ 4439289 w 7631184"/>
              <a:gd name="connsiteY310" fmla="*/ 3624412 h 6858054"/>
              <a:gd name="connsiteX311" fmla="*/ 4439290 w 7631184"/>
              <a:gd name="connsiteY311" fmla="*/ 3624413 h 6858054"/>
              <a:gd name="connsiteX312" fmla="*/ 4439290 w 7631184"/>
              <a:gd name="connsiteY312" fmla="*/ 3624414 h 6858054"/>
              <a:gd name="connsiteX313" fmla="*/ 4380679 w 7631184"/>
              <a:gd name="connsiteY313" fmla="*/ 3556028 h 6858054"/>
              <a:gd name="connsiteX314" fmla="*/ 4400216 w 7631184"/>
              <a:gd name="connsiteY314" fmla="*/ 3575567 h 6858054"/>
              <a:gd name="connsiteX315" fmla="*/ 4429522 w 7631184"/>
              <a:gd name="connsiteY315" fmla="*/ 3614644 h 6858054"/>
              <a:gd name="connsiteX316" fmla="*/ 4439289 w 7631184"/>
              <a:gd name="connsiteY316" fmla="*/ 3624412 h 6858054"/>
              <a:gd name="connsiteX317" fmla="*/ 4420974 w 7631184"/>
              <a:gd name="connsiteY317" fmla="*/ 3609759 h 6858054"/>
              <a:gd name="connsiteX318" fmla="*/ 4409985 w 7631184"/>
              <a:gd name="connsiteY318" fmla="*/ 3595105 h 6858054"/>
              <a:gd name="connsiteX319" fmla="*/ 4380679 w 7631184"/>
              <a:gd name="connsiteY319" fmla="*/ 3556028 h 6858054"/>
              <a:gd name="connsiteX320" fmla="*/ 4766539 w 7631184"/>
              <a:gd name="connsiteY320" fmla="*/ 3536490 h 6858054"/>
              <a:gd name="connsiteX321" fmla="*/ 4771423 w 7631184"/>
              <a:gd name="connsiteY321" fmla="*/ 3536490 h 6858054"/>
              <a:gd name="connsiteX322" fmla="*/ 4770535 w 7631184"/>
              <a:gd name="connsiteY322" fmla="*/ 3539154 h 6858054"/>
              <a:gd name="connsiteX323" fmla="*/ 4488133 w 7631184"/>
              <a:gd name="connsiteY323" fmla="*/ 3536490 h 6858054"/>
              <a:gd name="connsiteX324" fmla="*/ 4496980 w 7631184"/>
              <a:gd name="connsiteY324" fmla="*/ 3539808 h 6858054"/>
              <a:gd name="connsiteX325" fmla="*/ 4497902 w 7631184"/>
              <a:gd name="connsiteY325" fmla="*/ 3546259 h 6858054"/>
              <a:gd name="connsiteX326" fmla="*/ 4517439 w 7631184"/>
              <a:gd name="connsiteY326" fmla="*/ 3565797 h 6858054"/>
              <a:gd name="connsiteX327" fmla="*/ 4536976 w 7631184"/>
              <a:gd name="connsiteY327" fmla="*/ 3585336 h 6858054"/>
              <a:gd name="connsiteX328" fmla="*/ 4576051 w 7631184"/>
              <a:gd name="connsiteY328" fmla="*/ 3624413 h 6858054"/>
              <a:gd name="connsiteX329" fmla="*/ 4605357 w 7631184"/>
              <a:gd name="connsiteY329" fmla="*/ 3673260 h 6858054"/>
              <a:gd name="connsiteX330" fmla="*/ 4615125 w 7631184"/>
              <a:gd name="connsiteY330" fmla="*/ 3683029 h 6858054"/>
              <a:gd name="connsiteX331" fmla="*/ 4663968 w 7631184"/>
              <a:gd name="connsiteY331" fmla="*/ 3741645 h 6858054"/>
              <a:gd name="connsiteX332" fmla="*/ 4673737 w 7631184"/>
              <a:gd name="connsiteY332" fmla="*/ 3751414 h 6858054"/>
              <a:gd name="connsiteX333" fmla="*/ 4683506 w 7631184"/>
              <a:gd name="connsiteY333" fmla="*/ 3770953 h 6858054"/>
              <a:gd name="connsiteX334" fmla="*/ 4712811 w 7631184"/>
              <a:gd name="connsiteY334" fmla="*/ 3800261 h 6858054"/>
              <a:gd name="connsiteX335" fmla="*/ 4732349 w 7631184"/>
              <a:gd name="connsiteY335" fmla="*/ 3819799 h 6858054"/>
              <a:gd name="connsiteX336" fmla="*/ 4742117 w 7631184"/>
              <a:gd name="connsiteY336" fmla="*/ 3839338 h 6858054"/>
              <a:gd name="connsiteX337" fmla="*/ 4751886 w 7631184"/>
              <a:gd name="connsiteY337" fmla="*/ 3849107 h 6858054"/>
              <a:gd name="connsiteX338" fmla="*/ 4761655 w 7631184"/>
              <a:gd name="connsiteY338" fmla="*/ 3868646 h 6858054"/>
              <a:gd name="connsiteX339" fmla="*/ 4771423 w 7631184"/>
              <a:gd name="connsiteY339" fmla="*/ 3878415 h 6858054"/>
              <a:gd name="connsiteX340" fmla="*/ 4781192 w 7631184"/>
              <a:gd name="connsiteY340" fmla="*/ 3888185 h 6858054"/>
              <a:gd name="connsiteX341" fmla="*/ 4790960 w 7631184"/>
              <a:gd name="connsiteY341" fmla="*/ 3907723 h 6858054"/>
              <a:gd name="connsiteX342" fmla="*/ 4800729 w 7631184"/>
              <a:gd name="connsiteY342" fmla="*/ 3917493 h 6858054"/>
              <a:gd name="connsiteX343" fmla="*/ 4820266 w 7631184"/>
              <a:gd name="connsiteY343" fmla="*/ 3946800 h 6858054"/>
              <a:gd name="connsiteX344" fmla="*/ 4830035 w 7631184"/>
              <a:gd name="connsiteY344" fmla="*/ 3956570 h 6858054"/>
              <a:gd name="connsiteX345" fmla="*/ 4869109 w 7631184"/>
              <a:gd name="connsiteY345" fmla="*/ 4005416 h 6858054"/>
              <a:gd name="connsiteX346" fmla="*/ 4888646 w 7631184"/>
              <a:gd name="connsiteY346" fmla="*/ 4044494 h 6858054"/>
              <a:gd name="connsiteX347" fmla="*/ 4869109 w 7631184"/>
              <a:gd name="connsiteY347" fmla="*/ 4034724 h 6858054"/>
              <a:gd name="connsiteX348" fmla="*/ 4859341 w 7631184"/>
              <a:gd name="connsiteY348" fmla="*/ 4024955 h 6858054"/>
              <a:gd name="connsiteX349" fmla="*/ 4839803 w 7631184"/>
              <a:gd name="connsiteY349" fmla="*/ 3995647 h 6858054"/>
              <a:gd name="connsiteX350" fmla="*/ 4820266 w 7631184"/>
              <a:gd name="connsiteY350" fmla="*/ 3966339 h 6858054"/>
              <a:gd name="connsiteX351" fmla="*/ 4781192 w 7631184"/>
              <a:gd name="connsiteY351" fmla="*/ 3907723 h 6858054"/>
              <a:gd name="connsiteX352" fmla="*/ 4761655 w 7631184"/>
              <a:gd name="connsiteY352" fmla="*/ 3878415 h 6858054"/>
              <a:gd name="connsiteX353" fmla="*/ 4732349 w 7631184"/>
              <a:gd name="connsiteY353" fmla="*/ 3839338 h 6858054"/>
              <a:gd name="connsiteX354" fmla="*/ 4712811 w 7631184"/>
              <a:gd name="connsiteY354" fmla="*/ 3819799 h 6858054"/>
              <a:gd name="connsiteX355" fmla="*/ 4654200 w 7631184"/>
              <a:gd name="connsiteY355" fmla="*/ 3741645 h 6858054"/>
              <a:gd name="connsiteX356" fmla="*/ 4585820 w 7631184"/>
              <a:gd name="connsiteY356" fmla="*/ 3663491 h 6858054"/>
              <a:gd name="connsiteX357" fmla="*/ 4576051 w 7631184"/>
              <a:gd name="connsiteY357" fmla="*/ 3653721 h 6858054"/>
              <a:gd name="connsiteX358" fmla="*/ 4556514 w 7631184"/>
              <a:gd name="connsiteY358" fmla="*/ 3624413 h 6858054"/>
              <a:gd name="connsiteX359" fmla="*/ 4497902 w 7631184"/>
              <a:gd name="connsiteY359" fmla="*/ 3556028 h 6858054"/>
              <a:gd name="connsiteX360" fmla="*/ 4488133 w 7631184"/>
              <a:gd name="connsiteY360" fmla="*/ 3536490 h 6858054"/>
              <a:gd name="connsiteX361" fmla="*/ 4762876 w 7631184"/>
              <a:gd name="connsiteY361" fmla="*/ 3534047 h 6858054"/>
              <a:gd name="connsiteX362" fmla="*/ 4766539 w 7631184"/>
              <a:gd name="connsiteY362" fmla="*/ 3536490 h 6858054"/>
              <a:gd name="connsiteX363" fmla="*/ 4761655 w 7631184"/>
              <a:gd name="connsiteY363" fmla="*/ 3536490 h 6858054"/>
              <a:gd name="connsiteX364" fmla="*/ 4751886 w 7631184"/>
              <a:gd name="connsiteY364" fmla="*/ 3536490 h 6858054"/>
              <a:gd name="connsiteX365" fmla="*/ 4762876 w 7631184"/>
              <a:gd name="connsiteY365" fmla="*/ 3534047 h 6858054"/>
              <a:gd name="connsiteX366" fmla="*/ 4820266 w 7631184"/>
              <a:gd name="connsiteY366" fmla="*/ 3526720 h 6858054"/>
              <a:gd name="connsiteX367" fmla="*/ 4830035 w 7631184"/>
              <a:gd name="connsiteY367" fmla="*/ 3526720 h 6858054"/>
              <a:gd name="connsiteX368" fmla="*/ 4839803 w 7631184"/>
              <a:gd name="connsiteY368" fmla="*/ 3536490 h 6858054"/>
              <a:gd name="connsiteX369" fmla="*/ 4849572 w 7631184"/>
              <a:gd name="connsiteY369" fmla="*/ 3546259 h 6858054"/>
              <a:gd name="connsiteX370" fmla="*/ 4839803 w 7631184"/>
              <a:gd name="connsiteY370" fmla="*/ 3546259 h 6858054"/>
              <a:gd name="connsiteX371" fmla="*/ 4820266 w 7631184"/>
              <a:gd name="connsiteY371" fmla="*/ 3536490 h 6858054"/>
              <a:gd name="connsiteX372" fmla="*/ 4820266 w 7631184"/>
              <a:gd name="connsiteY372" fmla="*/ 3526720 h 6858054"/>
              <a:gd name="connsiteX373" fmla="*/ 4292761 w 7631184"/>
              <a:gd name="connsiteY373" fmla="*/ 3497412 h 6858054"/>
              <a:gd name="connsiteX374" fmla="*/ 4302530 w 7631184"/>
              <a:gd name="connsiteY374" fmla="*/ 3497412 h 6858054"/>
              <a:gd name="connsiteX375" fmla="*/ 4312298 w 7631184"/>
              <a:gd name="connsiteY375" fmla="*/ 3507182 h 6858054"/>
              <a:gd name="connsiteX376" fmla="*/ 4322067 w 7631184"/>
              <a:gd name="connsiteY376" fmla="*/ 3507182 h 6858054"/>
              <a:gd name="connsiteX377" fmla="*/ 4331836 w 7631184"/>
              <a:gd name="connsiteY377" fmla="*/ 3516951 h 6858054"/>
              <a:gd name="connsiteX378" fmla="*/ 4324509 w 7631184"/>
              <a:gd name="connsiteY378" fmla="*/ 3516951 h 6858054"/>
              <a:gd name="connsiteX379" fmla="*/ 4322067 w 7631184"/>
              <a:gd name="connsiteY379" fmla="*/ 3516951 h 6858054"/>
              <a:gd name="connsiteX380" fmla="*/ 4331836 w 7631184"/>
              <a:gd name="connsiteY380" fmla="*/ 3526720 h 6858054"/>
              <a:gd name="connsiteX381" fmla="*/ 4322067 w 7631184"/>
              <a:gd name="connsiteY381" fmla="*/ 3526720 h 6858054"/>
              <a:gd name="connsiteX382" fmla="*/ 4312298 w 7631184"/>
              <a:gd name="connsiteY382" fmla="*/ 3516951 h 6858054"/>
              <a:gd name="connsiteX383" fmla="*/ 4302530 w 7631184"/>
              <a:gd name="connsiteY383" fmla="*/ 3507182 h 6858054"/>
              <a:gd name="connsiteX384" fmla="*/ 4292761 w 7631184"/>
              <a:gd name="connsiteY384" fmla="*/ 3497412 h 6858054"/>
              <a:gd name="connsiteX385" fmla="*/ 4253687 w 7631184"/>
              <a:gd name="connsiteY385" fmla="*/ 3487643 h 6858054"/>
              <a:gd name="connsiteX386" fmla="*/ 4263455 w 7631184"/>
              <a:gd name="connsiteY386" fmla="*/ 3497412 h 6858054"/>
              <a:gd name="connsiteX387" fmla="*/ 4253687 w 7631184"/>
              <a:gd name="connsiteY387" fmla="*/ 3487643 h 6858054"/>
              <a:gd name="connsiteX388" fmla="*/ 6959592 w 7631184"/>
              <a:gd name="connsiteY388" fmla="*/ 3458335 h 6858054"/>
              <a:gd name="connsiteX389" fmla="*/ 6959592 w 7631184"/>
              <a:gd name="connsiteY389" fmla="*/ 3468104 h 6858054"/>
              <a:gd name="connsiteX390" fmla="*/ 6959592 w 7631184"/>
              <a:gd name="connsiteY390" fmla="*/ 3458335 h 6858054"/>
              <a:gd name="connsiteX391" fmla="*/ 6979129 w 7631184"/>
              <a:gd name="connsiteY391" fmla="*/ 3389950 h 6858054"/>
              <a:gd name="connsiteX392" fmla="*/ 7008435 w 7631184"/>
              <a:gd name="connsiteY392" fmla="*/ 3419258 h 6858054"/>
              <a:gd name="connsiteX393" fmla="*/ 6988898 w 7631184"/>
              <a:gd name="connsiteY393" fmla="*/ 3409489 h 6858054"/>
              <a:gd name="connsiteX394" fmla="*/ 6988898 w 7631184"/>
              <a:gd name="connsiteY394" fmla="*/ 3399719 h 6858054"/>
              <a:gd name="connsiteX395" fmla="*/ 6979129 w 7631184"/>
              <a:gd name="connsiteY395" fmla="*/ 3399719 h 6858054"/>
              <a:gd name="connsiteX396" fmla="*/ 6979129 w 7631184"/>
              <a:gd name="connsiteY396" fmla="*/ 3389950 h 6858054"/>
              <a:gd name="connsiteX397" fmla="*/ 6933217 w 7631184"/>
              <a:gd name="connsiteY397" fmla="*/ 3370411 h 6858054"/>
              <a:gd name="connsiteX398" fmla="*/ 6938834 w 7631184"/>
              <a:gd name="connsiteY398" fmla="*/ 3370411 h 6858054"/>
              <a:gd name="connsiteX399" fmla="*/ 6940055 w 7631184"/>
              <a:gd name="connsiteY399" fmla="*/ 3370411 h 6858054"/>
              <a:gd name="connsiteX400" fmla="*/ 6945784 w 7631184"/>
              <a:gd name="connsiteY400" fmla="*/ 3371128 h 6858054"/>
              <a:gd name="connsiteX401" fmla="*/ 6950739 w 7631184"/>
              <a:gd name="connsiteY401" fmla="*/ 3379570 h 6858054"/>
              <a:gd name="connsiteX402" fmla="*/ 6949823 w 7631184"/>
              <a:gd name="connsiteY402" fmla="*/ 3389950 h 6858054"/>
              <a:gd name="connsiteX403" fmla="*/ 6949823 w 7631184"/>
              <a:gd name="connsiteY403" fmla="*/ 3380181 h 6858054"/>
              <a:gd name="connsiteX404" fmla="*/ 6940055 w 7631184"/>
              <a:gd name="connsiteY404" fmla="*/ 3380181 h 6858054"/>
              <a:gd name="connsiteX405" fmla="*/ 6931507 w 7631184"/>
              <a:gd name="connsiteY405" fmla="*/ 3367969 h 6858054"/>
              <a:gd name="connsiteX406" fmla="*/ 6933217 w 7631184"/>
              <a:gd name="connsiteY406" fmla="*/ 3370411 h 6858054"/>
              <a:gd name="connsiteX407" fmla="*/ 6930286 w 7631184"/>
              <a:gd name="connsiteY407" fmla="*/ 3370411 h 6858054"/>
              <a:gd name="connsiteX408" fmla="*/ 6931507 w 7631184"/>
              <a:gd name="connsiteY408" fmla="*/ 3367969 h 6858054"/>
              <a:gd name="connsiteX409" fmla="*/ 6783757 w 7631184"/>
              <a:gd name="connsiteY409" fmla="*/ 3350873 h 6858054"/>
              <a:gd name="connsiteX410" fmla="*/ 6793526 w 7631184"/>
              <a:gd name="connsiteY410" fmla="*/ 3350873 h 6858054"/>
              <a:gd name="connsiteX411" fmla="*/ 6793526 w 7631184"/>
              <a:gd name="connsiteY411" fmla="*/ 3360642 h 6858054"/>
              <a:gd name="connsiteX412" fmla="*/ 6783757 w 7631184"/>
              <a:gd name="connsiteY412" fmla="*/ 3350873 h 6858054"/>
              <a:gd name="connsiteX413" fmla="*/ 6861906 w 7631184"/>
              <a:gd name="connsiteY413" fmla="*/ 3331334 h 6858054"/>
              <a:gd name="connsiteX414" fmla="*/ 6871675 w 7631184"/>
              <a:gd name="connsiteY414" fmla="*/ 3341103 h 6858054"/>
              <a:gd name="connsiteX415" fmla="*/ 6861906 w 7631184"/>
              <a:gd name="connsiteY415" fmla="*/ 3341103 h 6858054"/>
              <a:gd name="connsiteX416" fmla="*/ 6861906 w 7631184"/>
              <a:gd name="connsiteY416" fmla="*/ 3331334 h 6858054"/>
              <a:gd name="connsiteX417" fmla="*/ 6861906 w 7631184"/>
              <a:gd name="connsiteY417" fmla="*/ 3321565 h 6858054"/>
              <a:gd name="connsiteX418" fmla="*/ 6871675 w 7631184"/>
              <a:gd name="connsiteY418" fmla="*/ 3331334 h 6858054"/>
              <a:gd name="connsiteX419" fmla="*/ 6881443 w 7631184"/>
              <a:gd name="connsiteY419" fmla="*/ 3341103 h 6858054"/>
              <a:gd name="connsiteX420" fmla="*/ 6871675 w 7631184"/>
              <a:gd name="connsiteY420" fmla="*/ 3341103 h 6858054"/>
              <a:gd name="connsiteX421" fmla="*/ 6861906 w 7631184"/>
              <a:gd name="connsiteY421" fmla="*/ 3331334 h 6858054"/>
              <a:gd name="connsiteX422" fmla="*/ 6861906 w 7631184"/>
              <a:gd name="connsiteY422" fmla="*/ 3321565 h 6858054"/>
              <a:gd name="connsiteX423" fmla="*/ 6715377 w 7631184"/>
              <a:gd name="connsiteY423" fmla="*/ 3145717 h 6858054"/>
              <a:gd name="connsiteX424" fmla="*/ 6725145 w 7631184"/>
              <a:gd name="connsiteY424" fmla="*/ 3145717 h 6858054"/>
              <a:gd name="connsiteX425" fmla="*/ 6731516 w 7631184"/>
              <a:gd name="connsiteY425" fmla="*/ 3145717 h 6858054"/>
              <a:gd name="connsiteX426" fmla="*/ 6737435 w 7631184"/>
              <a:gd name="connsiteY426" fmla="*/ 3150760 h 6858054"/>
              <a:gd name="connsiteX427" fmla="*/ 6742241 w 7631184"/>
              <a:gd name="connsiteY427" fmla="*/ 3160372 h 6858054"/>
              <a:gd name="connsiteX428" fmla="*/ 6764220 w 7631184"/>
              <a:gd name="connsiteY428" fmla="*/ 3175025 h 6858054"/>
              <a:gd name="connsiteX429" fmla="*/ 6793526 w 7631184"/>
              <a:gd name="connsiteY429" fmla="*/ 3204333 h 6858054"/>
              <a:gd name="connsiteX430" fmla="*/ 6773988 w 7631184"/>
              <a:gd name="connsiteY430" fmla="*/ 3194564 h 6858054"/>
              <a:gd name="connsiteX431" fmla="*/ 6764220 w 7631184"/>
              <a:gd name="connsiteY431" fmla="*/ 3184794 h 6858054"/>
              <a:gd name="connsiteX432" fmla="*/ 6754451 w 7631184"/>
              <a:gd name="connsiteY432" fmla="*/ 3175025 h 6858054"/>
              <a:gd name="connsiteX433" fmla="*/ 6734914 w 7631184"/>
              <a:gd name="connsiteY433" fmla="*/ 3165256 h 6858054"/>
              <a:gd name="connsiteX434" fmla="*/ 6715377 w 7631184"/>
              <a:gd name="connsiteY434" fmla="*/ 3145717 h 6858054"/>
              <a:gd name="connsiteX435" fmla="*/ 5929404 w 7631184"/>
              <a:gd name="connsiteY435" fmla="*/ 2375864 h 6858054"/>
              <a:gd name="connsiteX436" fmla="*/ 5937551 w 7631184"/>
              <a:gd name="connsiteY436" fmla="*/ 2378827 h 6858054"/>
              <a:gd name="connsiteX437" fmla="*/ 5943657 w 7631184"/>
              <a:gd name="connsiteY437" fmla="*/ 2383711 h 6858054"/>
              <a:gd name="connsiteX438" fmla="*/ 5963194 w 7631184"/>
              <a:gd name="connsiteY438" fmla="*/ 2393481 h 6858054"/>
              <a:gd name="connsiteX439" fmla="*/ 5972962 w 7631184"/>
              <a:gd name="connsiteY439" fmla="*/ 2403250 h 6858054"/>
              <a:gd name="connsiteX440" fmla="*/ 5933888 w 7631184"/>
              <a:gd name="connsiteY440" fmla="*/ 2383711 h 6858054"/>
              <a:gd name="connsiteX441" fmla="*/ 5924119 w 7631184"/>
              <a:gd name="connsiteY441" fmla="*/ 2373942 h 6858054"/>
              <a:gd name="connsiteX442" fmla="*/ 5929003 w 7631184"/>
              <a:gd name="connsiteY442" fmla="*/ 2375163 h 6858054"/>
              <a:gd name="connsiteX443" fmla="*/ 5929404 w 7631184"/>
              <a:gd name="connsiteY443" fmla="*/ 2375864 h 6858054"/>
              <a:gd name="connsiteX444" fmla="*/ 824904 w 7631184"/>
              <a:gd name="connsiteY444" fmla="*/ 2344634 h 6858054"/>
              <a:gd name="connsiteX445" fmla="*/ 834673 w 7631184"/>
              <a:gd name="connsiteY445" fmla="*/ 2344634 h 6858054"/>
              <a:gd name="connsiteX446" fmla="*/ 844441 w 7631184"/>
              <a:gd name="connsiteY446" fmla="*/ 2344634 h 6858054"/>
              <a:gd name="connsiteX447" fmla="*/ 873747 w 7631184"/>
              <a:gd name="connsiteY447" fmla="*/ 2354403 h 6858054"/>
              <a:gd name="connsiteX448" fmla="*/ 863978 w 7631184"/>
              <a:gd name="connsiteY448" fmla="*/ 2354403 h 6858054"/>
              <a:gd name="connsiteX449" fmla="*/ 834673 w 7631184"/>
              <a:gd name="connsiteY449" fmla="*/ 2354403 h 6858054"/>
              <a:gd name="connsiteX450" fmla="*/ 824904 w 7631184"/>
              <a:gd name="connsiteY450" fmla="*/ 2344634 h 6858054"/>
              <a:gd name="connsiteX451" fmla="*/ 1069119 w 7631184"/>
              <a:gd name="connsiteY451" fmla="*/ 2325095 h 6858054"/>
              <a:gd name="connsiteX452" fmla="*/ 1078888 w 7631184"/>
              <a:gd name="connsiteY452" fmla="*/ 2325095 h 6858054"/>
              <a:gd name="connsiteX453" fmla="*/ 1069119 w 7631184"/>
              <a:gd name="connsiteY453" fmla="*/ 2325095 h 6858054"/>
              <a:gd name="connsiteX454" fmla="*/ 346242 w 7631184"/>
              <a:gd name="connsiteY454" fmla="*/ 2237172 h 6858054"/>
              <a:gd name="connsiteX455" fmla="*/ 385317 w 7631184"/>
              <a:gd name="connsiteY455" fmla="*/ 2237172 h 6858054"/>
              <a:gd name="connsiteX456" fmla="*/ 414622 w 7631184"/>
              <a:gd name="connsiteY456" fmla="*/ 2246941 h 6858054"/>
              <a:gd name="connsiteX457" fmla="*/ 365779 w 7631184"/>
              <a:gd name="connsiteY457" fmla="*/ 2246941 h 6858054"/>
              <a:gd name="connsiteX458" fmla="*/ 316936 w 7631184"/>
              <a:gd name="connsiteY458" fmla="*/ 2246941 h 6858054"/>
              <a:gd name="connsiteX459" fmla="*/ 297399 w 7631184"/>
              <a:gd name="connsiteY459" fmla="*/ 2246941 h 6858054"/>
              <a:gd name="connsiteX460" fmla="*/ 277862 w 7631184"/>
              <a:gd name="connsiteY460" fmla="*/ 2246941 h 6858054"/>
              <a:gd name="connsiteX461" fmla="*/ 268093 w 7631184"/>
              <a:gd name="connsiteY461" fmla="*/ 2246941 h 6858054"/>
              <a:gd name="connsiteX462" fmla="*/ 346242 w 7631184"/>
              <a:gd name="connsiteY462" fmla="*/ 2237172 h 6858054"/>
              <a:gd name="connsiteX463" fmla="*/ 3608958 w 7631184"/>
              <a:gd name="connsiteY463" fmla="*/ 2012477 h 6858054"/>
              <a:gd name="connsiteX464" fmla="*/ 3618250 w 7631184"/>
              <a:gd name="connsiteY464" fmla="*/ 2015337 h 6858054"/>
              <a:gd name="connsiteX465" fmla="*/ 3617506 w 7631184"/>
              <a:gd name="connsiteY465" fmla="*/ 2019804 h 6858054"/>
              <a:gd name="connsiteX466" fmla="*/ 3608958 w 7631184"/>
              <a:gd name="connsiteY466" fmla="*/ 2012477 h 6858054"/>
              <a:gd name="connsiteX467" fmla="*/ 871305 w 7631184"/>
              <a:gd name="connsiteY467" fmla="*/ 1999045 h 6858054"/>
              <a:gd name="connsiteX468" fmla="*/ 883516 w 7631184"/>
              <a:gd name="connsiteY468" fmla="*/ 2002708 h 6858054"/>
              <a:gd name="connsiteX469" fmla="*/ 879852 w 7631184"/>
              <a:gd name="connsiteY469" fmla="*/ 2002708 h 6858054"/>
              <a:gd name="connsiteX470" fmla="*/ 873747 w 7631184"/>
              <a:gd name="connsiteY470" fmla="*/ 2002708 h 6858054"/>
              <a:gd name="connsiteX471" fmla="*/ 871305 w 7631184"/>
              <a:gd name="connsiteY471" fmla="*/ 1999045 h 6858054"/>
              <a:gd name="connsiteX472" fmla="*/ 990970 w 7631184"/>
              <a:gd name="connsiteY472" fmla="*/ 1905015 h 6858054"/>
              <a:gd name="connsiteX473" fmla="*/ 1000739 w 7631184"/>
              <a:gd name="connsiteY473" fmla="*/ 1905015 h 6858054"/>
              <a:gd name="connsiteX474" fmla="*/ 1010508 w 7631184"/>
              <a:gd name="connsiteY474" fmla="*/ 1914784 h 6858054"/>
              <a:gd name="connsiteX475" fmla="*/ 1000739 w 7631184"/>
              <a:gd name="connsiteY475" fmla="*/ 1914784 h 6858054"/>
              <a:gd name="connsiteX476" fmla="*/ 990970 w 7631184"/>
              <a:gd name="connsiteY476" fmla="*/ 1905015 h 6858054"/>
              <a:gd name="connsiteX477" fmla="*/ 326705 w 7631184"/>
              <a:gd name="connsiteY477" fmla="*/ 1836630 h 6858054"/>
              <a:gd name="connsiteX478" fmla="*/ 356011 w 7631184"/>
              <a:gd name="connsiteY478" fmla="*/ 1836630 h 6858054"/>
              <a:gd name="connsiteX479" fmla="*/ 385317 w 7631184"/>
              <a:gd name="connsiteY479" fmla="*/ 1836630 h 6858054"/>
              <a:gd name="connsiteX480" fmla="*/ 395085 w 7631184"/>
              <a:gd name="connsiteY480" fmla="*/ 1846399 h 6858054"/>
              <a:gd name="connsiteX481" fmla="*/ 388980 w 7631184"/>
              <a:gd name="connsiteY481" fmla="*/ 1846399 h 6858054"/>
              <a:gd name="connsiteX482" fmla="*/ 365779 w 7631184"/>
              <a:gd name="connsiteY482" fmla="*/ 1846399 h 6858054"/>
              <a:gd name="connsiteX483" fmla="*/ 326705 w 7631184"/>
              <a:gd name="connsiteY483" fmla="*/ 1836630 h 6858054"/>
              <a:gd name="connsiteX484" fmla="*/ 3091222 w 7631184"/>
              <a:gd name="connsiteY484" fmla="*/ 1787783 h 6858054"/>
              <a:gd name="connsiteX485" fmla="*/ 3100991 w 7631184"/>
              <a:gd name="connsiteY485" fmla="*/ 1787783 h 6858054"/>
              <a:gd name="connsiteX486" fmla="*/ 3110759 w 7631184"/>
              <a:gd name="connsiteY486" fmla="*/ 1797552 h 6858054"/>
              <a:gd name="connsiteX487" fmla="*/ 3100991 w 7631184"/>
              <a:gd name="connsiteY487" fmla="*/ 1797552 h 6858054"/>
              <a:gd name="connsiteX488" fmla="*/ 3091222 w 7631184"/>
              <a:gd name="connsiteY488" fmla="*/ 1787783 h 6858054"/>
              <a:gd name="connsiteX489" fmla="*/ 2612560 w 7631184"/>
              <a:gd name="connsiteY489" fmla="*/ 1748706 h 6858054"/>
              <a:gd name="connsiteX490" fmla="*/ 2641866 w 7631184"/>
              <a:gd name="connsiteY490" fmla="*/ 1758475 h 6858054"/>
              <a:gd name="connsiteX491" fmla="*/ 2622214 w 7631184"/>
              <a:gd name="connsiteY491" fmla="*/ 1754338 h 6858054"/>
              <a:gd name="connsiteX492" fmla="*/ 2475799 w 7631184"/>
              <a:gd name="connsiteY492" fmla="*/ 1729168 h 6858054"/>
              <a:gd name="connsiteX493" fmla="*/ 2514874 w 7631184"/>
              <a:gd name="connsiteY493" fmla="*/ 1748706 h 6858054"/>
              <a:gd name="connsiteX494" fmla="*/ 2475799 w 7631184"/>
              <a:gd name="connsiteY494" fmla="*/ 1729168 h 6858054"/>
              <a:gd name="connsiteX495" fmla="*/ 4341 w 7631184"/>
              <a:gd name="connsiteY495" fmla="*/ 1719398 h 6858054"/>
              <a:gd name="connsiteX496" fmla="*/ 33646 w 7631184"/>
              <a:gd name="connsiteY496" fmla="*/ 1719398 h 6858054"/>
              <a:gd name="connsiteX497" fmla="*/ 62952 w 7631184"/>
              <a:gd name="connsiteY497" fmla="*/ 1729168 h 6858054"/>
              <a:gd name="connsiteX498" fmla="*/ 62036 w 7631184"/>
              <a:gd name="connsiteY498" fmla="*/ 1729168 h 6858054"/>
              <a:gd name="connsiteX499" fmla="*/ 4341 w 7631184"/>
              <a:gd name="connsiteY499" fmla="*/ 1729168 h 6858054"/>
              <a:gd name="connsiteX500" fmla="*/ 4341 w 7631184"/>
              <a:gd name="connsiteY500" fmla="*/ 1719398 h 6858054"/>
              <a:gd name="connsiteX501" fmla="*/ 72721 w 7631184"/>
              <a:gd name="connsiteY501" fmla="*/ 1686427 h 6858054"/>
              <a:gd name="connsiteX502" fmla="*/ 92258 w 7631184"/>
              <a:gd name="connsiteY502" fmla="*/ 1690090 h 6858054"/>
              <a:gd name="connsiteX503" fmla="*/ 180176 w 7631184"/>
              <a:gd name="connsiteY503" fmla="*/ 1709629 h 6858054"/>
              <a:gd name="connsiteX504" fmla="*/ 219250 w 7631184"/>
              <a:gd name="connsiteY504" fmla="*/ 1709629 h 6858054"/>
              <a:gd name="connsiteX505" fmla="*/ 297399 w 7631184"/>
              <a:gd name="connsiteY505" fmla="*/ 1719398 h 6858054"/>
              <a:gd name="connsiteX506" fmla="*/ 307168 w 7631184"/>
              <a:gd name="connsiteY506" fmla="*/ 1719398 h 6858054"/>
              <a:gd name="connsiteX507" fmla="*/ 356011 w 7631184"/>
              <a:gd name="connsiteY507" fmla="*/ 1719398 h 6858054"/>
              <a:gd name="connsiteX508" fmla="*/ 414622 w 7631184"/>
              <a:gd name="connsiteY508" fmla="*/ 1729168 h 6858054"/>
              <a:gd name="connsiteX509" fmla="*/ 399969 w 7631184"/>
              <a:gd name="connsiteY509" fmla="*/ 1729168 h 6858054"/>
              <a:gd name="connsiteX510" fmla="*/ 375548 w 7631184"/>
              <a:gd name="connsiteY510" fmla="*/ 1729168 h 6858054"/>
              <a:gd name="connsiteX511" fmla="*/ 209482 w 7631184"/>
              <a:gd name="connsiteY511" fmla="*/ 1719398 h 6858054"/>
              <a:gd name="connsiteX512" fmla="*/ 82489 w 7631184"/>
              <a:gd name="connsiteY512" fmla="*/ 1690090 h 6858054"/>
              <a:gd name="connsiteX513" fmla="*/ 72721 w 7631184"/>
              <a:gd name="connsiteY513" fmla="*/ 1686427 h 6858054"/>
              <a:gd name="connsiteX514" fmla="*/ 2426956 w 7631184"/>
              <a:gd name="connsiteY514" fmla="*/ 1647350 h 6858054"/>
              <a:gd name="connsiteX515" fmla="*/ 2436725 w 7631184"/>
              <a:gd name="connsiteY515" fmla="*/ 1651013 h 6858054"/>
              <a:gd name="connsiteX516" fmla="*/ 2495337 w 7631184"/>
              <a:gd name="connsiteY516" fmla="*/ 1670551 h 6858054"/>
              <a:gd name="connsiteX517" fmla="*/ 2593023 w 7631184"/>
              <a:gd name="connsiteY517" fmla="*/ 1709629 h 6858054"/>
              <a:gd name="connsiteX518" fmla="*/ 2563717 w 7631184"/>
              <a:gd name="connsiteY518" fmla="*/ 1699859 h 6858054"/>
              <a:gd name="connsiteX519" fmla="*/ 2534411 w 7631184"/>
              <a:gd name="connsiteY519" fmla="*/ 1690090 h 6858054"/>
              <a:gd name="connsiteX520" fmla="*/ 2514874 w 7631184"/>
              <a:gd name="connsiteY520" fmla="*/ 1690090 h 6858054"/>
              <a:gd name="connsiteX521" fmla="*/ 2505105 w 7631184"/>
              <a:gd name="connsiteY521" fmla="*/ 1690090 h 6858054"/>
              <a:gd name="connsiteX522" fmla="*/ 2485568 w 7631184"/>
              <a:gd name="connsiteY522" fmla="*/ 1680321 h 6858054"/>
              <a:gd name="connsiteX523" fmla="*/ 2456262 w 7631184"/>
              <a:gd name="connsiteY523" fmla="*/ 1680321 h 6858054"/>
              <a:gd name="connsiteX524" fmla="*/ 2426956 w 7631184"/>
              <a:gd name="connsiteY524" fmla="*/ 1660782 h 6858054"/>
              <a:gd name="connsiteX525" fmla="*/ 2417188 w 7631184"/>
              <a:gd name="connsiteY525" fmla="*/ 1651013 h 6858054"/>
              <a:gd name="connsiteX526" fmla="*/ 2426956 w 7631184"/>
              <a:gd name="connsiteY526" fmla="*/ 1647350 h 6858054"/>
              <a:gd name="connsiteX527" fmla="*/ 2319502 w 7631184"/>
              <a:gd name="connsiteY527" fmla="*/ 1631475 h 6858054"/>
              <a:gd name="connsiteX528" fmla="*/ 2339039 w 7631184"/>
              <a:gd name="connsiteY528" fmla="*/ 1641244 h 6858054"/>
              <a:gd name="connsiteX529" fmla="*/ 2397650 w 7631184"/>
              <a:gd name="connsiteY529" fmla="*/ 1660782 h 6858054"/>
              <a:gd name="connsiteX530" fmla="*/ 2407419 w 7631184"/>
              <a:gd name="connsiteY530" fmla="*/ 1660782 h 6858054"/>
              <a:gd name="connsiteX531" fmla="*/ 2436725 w 7631184"/>
              <a:gd name="connsiteY531" fmla="*/ 1680321 h 6858054"/>
              <a:gd name="connsiteX532" fmla="*/ 2524642 w 7631184"/>
              <a:gd name="connsiteY532" fmla="*/ 1709629 h 6858054"/>
              <a:gd name="connsiteX533" fmla="*/ 2563717 w 7631184"/>
              <a:gd name="connsiteY533" fmla="*/ 1729168 h 6858054"/>
              <a:gd name="connsiteX534" fmla="*/ 2583254 w 7631184"/>
              <a:gd name="connsiteY534" fmla="*/ 1738937 h 6858054"/>
              <a:gd name="connsiteX535" fmla="*/ 2612560 w 7631184"/>
              <a:gd name="connsiteY535" fmla="*/ 1748706 h 6858054"/>
              <a:gd name="connsiteX536" fmla="*/ 2602791 w 7631184"/>
              <a:gd name="connsiteY536" fmla="*/ 1748706 h 6858054"/>
              <a:gd name="connsiteX537" fmla="*/ 2553948 w 7631184"/>
              <a:gd name="connsiteY537" fmla="*/ 1729168 h 6858054"/>
              <a:gd name="connsiteX538" fmla="*/ 2524642 w 7631184"/>
              <a:gd name="connsiteY538" fmla="*/ 1719398 h 6858054"/>
              <a:gd name="connsiteX539" fmla="*/ 2485568 w 7631184"/>
              <a:gd name="connsiteY539" fmla="*/ 1709629 h 6858054"/>
              <a:gd name="connsiteX540" fmla="*/ 2446494 w 7631184"/>
              <a:gd name="connsiteY540" fmla="*/ 1699859 h 6858054"/>
              <a:gd name="connsiteX541" fmla="*/ 2358576 w 7631184"/>
              <a:gd name="connsiteY541" fmla="*/ 1660782 h 6858054"/>
              <a:gd name="connsiteX542" fmla="*/ 2329270 w 7631184"/>
              <a:gd name="connsiteY542" fmla="*/ 1651013 h 6858054"/>
              <a:gd name="connsiteX543" fmla="*/ 2319502 w 7631184"/>
              <a:gd name="connsiteY543" fmla="*/ 1631475 h 6858054"/>
              <a:gd name="connsiteX544" fmla="*/ 1508707 w 7631184"/>
              <a:gd name="connsiteY544" fmla="*/ 1631475 h 6858054"/>
              <a:gd name="connsiteX545" fmla="*/ 1518475 w 7631184"/>
              <a:gd name="connsiteY545" fmla="*/ 1641244 h 6858054"/>
              <a:gd name="connsiteX546" fmla="*/ 1508707 w 7631184"/>
              <a:gd name="connsiteY546" fmla="*/ 1631475 h 6858054"/>
              <a:gd name="connsiteX547" fmla="*/ 2700477 w 7631184"/>
              <a:gd name="connsiteY547" fmla="*/ 1611936 h 6858054"/>
              <a:gd name="connsiteX548" fmla="*/ 2720015 w 7631184"/>
              <a:gd name="connsiteY548" fmla="*/ 1611936 h 6858054"/>
              <a:gd name="connsiteX549" fmla="*/ 2720015 w 7631184"/>
              <a:gd name="connsiteY549" fmla="*/ 1621705 h 6858054"/>
              <a:gd name="connsiteX550" fmla="*/ 2700477 w 7631184"/>
              <a:gd name="connsiteY550" fmla="*/ 1611936 h 6858054"/>
              <a:gd name="connsiteX551" fmla="*/ 2426956 w 7631184"/>
              <a:gd name="connsiteY551" fmla="*/ 1611936 h 6858054"/>
              <a:gd name="connsiteX552" fmla="*/ 2436725 w 7631184"/>
              <a:gd name="connsiteY552" fmla="*/ 1611936 h 6858054"/>
              <a:gd name="connsiteX553" fmla="*/ 2475799 w 7631184"/>
              <a:gd name="connsiteY553" fmla="*/ 1621705 h 6858054"/>
              <a:gd name="connsiteX554" fmla="*/ 2485568 w 7631184"/>
              <a:gd name="connsiteY554" fmla="*/ 1621705 h 6858054"/>
              <a:gd name="connsiteX555" fmla="*/ 2534411 w 7631184"/>
              <a:gd name="connsiteY555" fmla="*/ 1631475 h 6858054"/>
              <a:gd name="connsiteX556" fmla="*/ 2563717 w 7631184"/>
              <a:gd name="connsiteY556" fmla="*/ 1641244 h 6858054"/>
              <a:gd name="connsiteX557" fmla="*/ 2583254 w 7631184"/>
              <a:gd name="connsiteY557" fmla="*/ 1651013 h 6858054"/>
              <a:gd name="connsiteX558" fmla="*/ 2593023 w 7631184"/>
              <a:gd name="connsiteY558" fmla="*/ 1651013 h 6858054"/>
              <a:gd name="connsiteX559" fmla="*/ 2641866 w 7631184"/>
              <a:gd name="connsiteY559" fmla="*/ 1670551 h 6858054"/>
              <a:gd name="connsiteX560" fmla="*/ 2622329 w 7631184"/>
              <a:gd name="connsiteY560" fmla="*/ 1670551 h 6858054"/>
              <a:gd name="connsiteX561" fmla="*/ 2602791 w 7631184"/>
              <a:gd name="connsiteY561" fmla="*/ 1660782 h 6858054"/>
              <a:gd name="connsiteX562" fmla="*/ 2583254 w 7631184"/>
              <a:gd name="connsiteY562" fmla="*/ 1660782 h 6858054"/>
              <a:gd name="connsiteX563" fmla="*/ 2544180 w 7631184"/>
              <a:gd name="connsiteY563" fmla="*/ 1641244 h 6858054"/>
              <a:gd name="connsiteX564" fmla="*/ 2514874 w 7631184"/>
              <a:gd name="connsiteY564" fmla="*/ 1631475 h 6858054"/>
              <a:gd name="connsiteX565" fmla="*/ 2456262 w 7631184"/>
              <a:gd name="connsiteY565" fmla="*/ 1621705 h 6858054"/>
              <a:gd name="connsiteX566" fmla="*/ 2426956 w 7631184"/>
              <a:gd name="connsiteY566" fmla="*/ 1611936 h 6858054"/>
              <a:gd name="connsiteX567" fmla="*/ 2251121 w 7631184"/>
              <a:gd name="connsiteY567" fmla="*/ 1611936 h 6858054"/>
              <a:gd name="connsiteX568" fmla="*/ 2260890 w 7631184"/>
              <a:gd name="connsiteY568" fmla="*/ 1621705 h 6858054"/>
              <a:gd name="connsiteX569" fmla="*/ 2299964 w 7631184"/>
              <a:gd name="connsiteY569" fmla="*/ 1621705 h 6858054"/>
              <a:gd name="connsiteX570" fmla="*/ 2319502 w 7631184"/>
              <a:gd name="connsiteY570" fmla="*/ 1631475 h 6858054"/>
              <a:gd name="connsiteX571" fmla="*/ 2290196 w 7631184"/>
              <a:gd name="connsiteY571" fmla="*/ 1631475 h 6858054"/>
              <a:gd name="connsiteX572" fmla="*/ 2251121 w 7631184"/>
              <a:gd name="connsiteY572" fmla="*/ 1631475 h 6858054"/>
              <a:gd name="connsiteX573" fmla="*/ 2251121 w 7631184"/>
              <a:gd name="connsiteY573" fmla="*/ 1641244 h 6858054"/>
              <a:gd name="connsiteX574" fmla="*/ 2241353 w 7631184"/>
              <a:gd name="connsiteY574" fmla="*/ 1641244 h 6858054"/>
              <a:gd name="connsiteX575" fmla="*/ 2231584 w 7631184"/>
              <a:gd name="connsiteY575" fmla="*/ 1641244 h 6858054"/>
              <a:gd name="connsiteX576" fmla="*/ 2221815 w 7631184"/>
              <a:gd name="connsiteY576" fmla="*/ 1631475 h 6858054"/>
              <a:gd name="connsiteX577" fmla="*/ 2241353 w 7631184"/>
              <a:gd name="connsiteY577" fmla="*/ 1621705 h 6858054"/>
              <a:gd name="connsiteX578" fmla="*/ 2251121 w 7631184"/>
              <a:gd name="connsiteY578" fmla="*/ 1611936 h 6858054"/>
              <a:gd name="connsiteX579" fmla="*/ 1215648 w 7631184"/>
              <a:gd name="connsiteY579" fmla="*/ 1572858 h 6858054"/>
              <a:gd name="connsiteX580" fmla="*/ 1225417 w 7631184"/>
              <a:gd name="connsiteY580" fmla="*/ 1582628 h 6858054"/>
              <a:gd name="connsiteX581" fmla="*/ 1235186 w 7631184"/>
              <a:gd name="connsiteY581" fmla="*/ 1582628 h 6858054"/>
              <a:gd name="connsiteX582" fmla="*/ 1244954 w 7631184"/>
              <a:gd name="connsiteY582" fmla="*/ 1582628 h 6858054"/>
              <a:gd name="connsiteX583" fmla="*/ 1235186 w 7631184"/>
              <a:gd name="connsiteY583" fmla="*/ 1592397 h 6858054"/>
              <a:gd name="connsiteX584" fmla="*/ 1225417 w 7631184"/>
              <a:gd name="connsiteY584" fmla="*/ 1592397 h 6858054"/>
              <a:gd name="connsiteX585" fmla="*/ 1205880 w 7631184"/>
              <a:gd name="connsiteY585" fmla="*/ 1582628 h 6858054"/>
              <a:gd name="connsiteX586" fmla="*/ 1215648 w 7631184"/>
              <a:gd name="connsiteY586" fmla="*/ 1582628 h 6858054"/>
              <a:gd name="connsiteX587" fmla="*/ 1215648 w 7631184"/>
              <a:gd name="connsiteY587" fmla="*/ 1572858 h 6858054"/>
              <a:gd name="connsiteX588" fmla="*/ 512461 w 7631184"/>
              <a:gd name="connsiteY588" fmla="*/ 1441736 h 6858054"/>
              <a:gd name="connsiteX589" fmla="*/ 522077 w 7631184"/>
              <a:gd name="connsiteY589" fmla="*/ 1445857 h 6858054"/>
              <a:gd name="connsiteX590" fmla="*/ 512461 w 7631184"/>
              <a:gd name="connsiteY590" fmla="*/ 1441736 h 6858054"/>
              <a:gd name="connsiteX591" fmla="*/ 1918988 w 7631184"/>
              <a:gd name="connsiteY591" fmla="*/ 1299318 h 6858054"/>
              <a:gd name="connsiteX592" fmla="*/ 1928757 w 7631184"/>
              <a:gd name="connsiteY592" fmla="*/ 1309087 h 6858054"/>
              <a:gd name="connsiteX593" fmla="*/ 1918988 w 7631184"/>
              <a:gd name="connsiteY593" fmla="*/ 1309087 h 6858054"/>
              <a:gd name="connsiteX594" fmla="*/ 1918988 w 7631184"/>
              <a:gd name="connsiteY594" fmla="*/ 1299318 h 6858054"/>
              <a:gd name="connsiteX595" fmla="*/ 1860377 w 7631184"/>
              <a:gd name="connsiteY595" fmla="*/ 1230933 h 6858054"/>
              <a:gd name="connsiteX596" fmla="*/ 1879914 w 7631184"/>
              <a:gd name="connsiteY596" fmla="*/ 1240702 h 6858054"/>
              <a:gd name="connsiteX597" fmla="*/ 1860377 w 7631184"/>
              <a:gd name="connsiteY597" fmla="*/ 1230933 h 6858054"/>
              <a:gd name="connsiteX598" fmla="*/ 4175538 w 7631184"/>
              <a:gd name="connsiteY598" fmla="*/ 1191855 h 6858054"/>
              <a:gd name="connsiteX599" fmla="*/ 4195075 w 7631184"/>
              <a:gd name="connsiteY599" fmla="*/ 1201625 h 6858054"/>
              <a:gd name="connsiteX600" fmla="*/ 4188817 w 7631184"/>
              <a:gd name="connsiteY600" fmla="*/ 1198572 h 6858054"/>
              <a:gd name="connsiteX601" fmla="*/ 4174339 w 7631184"/>
              <a:gd name="connsiteY601" fmla="*/ 1191866 h 6858054"/>
              <a:gd name="connsiteX602" fmla="*/ 1767575 w 7631184"/>
              <a:gd name="connsiteY602" fmla="*/ 1077066 h 6858054"/>
              <a:gd name="connsiteX603" fmla="*/ 1762691 w 7631184"/>
              <a:gd name="connsiteY603" fmla="*/ 1084393 h 6858054"/>
              <a:gd name="connsiteX604" fmla="*/ 1772459 w 7631184"/>
              <a:gd name="connsiteY604" fmla="*/ 1084393 h 6858054"/>
              <a:gd name="connsiteX605" fmla="*/ 1767575 w 7631184"/>
              <a:gd name="connsiteY605" fmla="*/ 1077066 h 6858054"/>
              <a:gd name="connsiteX606" fmla="*/ 1612498 w 7631184"/>
              <a:gd name="connsiteY606" fmla="*/ 1070960 h 6858054"/>
              <a:gd name="connsiteX607" fmla="*/ 1625930 w 7631184"/>
              <a:gd name="connsiteY607" fmla="*/ 1074624 h 6858054"/>
              <a:gd name="connsiteX608" fmla="*/ 1635699 w 7631184"/>
              <a:gd name="connsiteY608" fmla="*/ 1074624 h 6858054"/>
              <a:gd name="connsiteX609" fmla="*/ 1655236 w 7631184"/>
              <a:gd name="connsiteY609" fmla="*/ 1084393 h 6858054"/>
              <a:gd name="connsiteX610" fmla="*/ 1665005 w 7631184"/>
              <a:gd name="connsiteY610" fmla="*/ 1084393 h 6858054"/>
              <a:gd name="connsiteX611" fmla="*/ 1674773 w 7631184"/>
              <a:gd name="connsiteY611" fmla="*/ 1084393 h 6858054"/>
              <a:gd name="connsiteX612" fmla="*/ 1713848 w 7631184"/>
              <a:gd name="connsiteY612" fmla="*/ 1084393 h 6858054"/>
              <a:gd name="connsiteX613" fmla="*/ 1723616 w 7631184"/>
              <a:gd name="connsiteY613" fmla="*/ 1094162 h 6858054"/>
              <a:gd name="connsiteX614" fmla="*/ 1762691 w 7631184"/>
              <a:gd name="connsiteY614" fmla="*/ 1113701 h 6858054"/>
              <a:gd name="connsiteX615" fmla="*/ 1713848 w 7631184"/>
              <a:gd name="connsiteY615" fmla="*/ 1103932 h 6858054"/>
              <a:gd name="connsiteX616" fmla="*/ 1704079 w 7631184"/>
              <a:gd name="connsiteY616" fmla="*/ 1103932 h 6858054"/>
              <a:gd name="connsiteX617" fmla="*/ 1694310 w 7631184"/>
              <a:gd name="connsiteY617" fmla="*/ 1103932 h 6858054"/>
              <a:gd name="connsiteX618" fmla="*/ 1665005 w 7631184"/>
              <a:gd name="connsiteY618" fmla="*/ 1103932 h 6858054"/>
              <a:gd name="connsiteX619" fmla="*/ 1645467 w 7631184"/>
              <a:gd name="connsiteY619" fmla="*/ 1094162 h 6858054"/>
              <a:gd name="connsiteX620" fmla="*/ 1625930 w 7631184"/>
              <a:gd name="connsiteY620" fmla="*/ 1094162 h 6858054"/>
              <a:gd name="connsiteX621" fmla="*/ 1616162 w 7631184"/>
              <a:gd name="connsiteY621" fmla="*/ 1084393 h 6858054"/>
              <a:gd name="connsiteX622" fmla="*/ 1596624 w 7631184"/>
              <a:gd name="connsiteY622" fmla="*/ 1084393 h 6858054"/>
              <a:gd name="connsiteX623" fmla="*/ 1577087 w 7631184"/>
              <a:gd name="connsiteY623" fmla="*/ 1084393 h 6858054"/>
              <a:gd name="connsiteX624" fmla="*/ 1596624 w 7631184"/>
              <a:gd name="connsiteY624" fmla="*/ 1074624 h 6858054"/>
              <a:gd name="connsiteX625" fmla="*/ 1606393 w 7631184"/>
              <a:gd name="connsiteY625" fmla="*/ 1074624 h 6858054"/>
              <a:gd name="connsiteX626" fmla="*/ 1612498 w 7631184"/>
              <a:gd name="connsiteY626" fmla="*/ 1070960 h 6858054"/>
              <a:gd name="connsiteX627" fmla="*/ 4400216 w 7631184"/>
              <a:gd name="connsiteY627" fmla="*/ 986700 h 6858054"/>
              <a:gd name="connsiteX628" fmla="*/ 4400216 w 7631184"/>
              <a:gd name="connsiteY628" fmla="*/ 996469 h 6858054"/>
              <a:gd name="connsiteX629" fmla="*/ 4400216 w 7631184"/>
              <a:gd name="connsiteY629" fmla="*/ 986700 h 6858054"/>
              <a:gd name="connsiteX630" fmla="*/ 1586856 w 7631184"/>
              <a:gd name="connsiteY630" fmla="*/ 976931 h 6858054"/>
              <a:gd name="connsiteX631" fmla="*/ 1655236 w 7631184"/>
              <a:gd name="connsiteY631" fmla="*/ 996469 h 6858054"/>
              <a:gd name="connsiteX632" fmla="*/ 1665005 w 7631184"/>
              <a:gd name="connsiteY632" fmla="*/ 996469 h 6858054"/>
              <a:gd name="connsiteX633" fmla="*/ 1704079 w 7631184"/>
              <a:gd name="connsiteY633" fmla="*/ 1006239 h 6858054"/>
              <a:gd name="connsiteX634" fmla="*/ 1684542 w 7631184"/>
              <a:gd name="connsiteY634" fmla="*/ 1006239 h 6858054"/>
              <a:gd name="connsiteX635" fmla="*/ 1665005 w 7631184"/>
              <a:gd name="connsiteY635" fmla="*/ 1006239 h 6858054"/>
              <a:gd name="connsiteX636" fmla="*/ 1625930 w 7631184"/>
              <a:gd name="connsiteY636" fmla="*/ 996469 h 6858054"/>
              <a:gd name="connsiteX637" fmla="*/ 1606393 w 7631184"/>
              <a:gd name="connsiteY637" fmla="*/ 986700 h 6858054"/>
              <a:gd name="connsiteX638" fmla="*/ 1586856 w 7631184"/>
              <a:gd name="connsiteY638" fmla="*/ 976931 h 6858054"/>
              <a:gd name="connsiteX639" fmla="*/ 1860377 w 7631184"/>
              <a:gd name="connsiteY639" fmla="*/ 859699 h 6858054"/>
              <a:gd name="connsiteX640" fmla="*/ 1879914 w 7631184"/>
              <a:gd name="connsiteY640" fmla="*/ 859699 h 6858054"/>
              <a:gd name="connsiteX641" fmla="*/ 1899451 w 7631184"/>
              <a:gd name="connsiteY641" fmla="*/ 869468 h 6858054"/>
              <a:gd name="connsiteX642" fmla="*/ 1909220 w 7631184"/>
              <a:gd name="connsiteY642" fmla="*/ 869468 h 6858054"/>
              <a:gd name="connsiteX643" fmla="*/ 1928757 w 7631184"/>
              <a:gd name="connsiteY643" fmla="*/ 879238 h 6858054"/>
              <a:gd name="connsiteX644" fmla="*/ 1918988 w 7631184"/>
              <a:gd name="connsiteY644" fmla="*/ 879238 h 6858054"/>
              <a:gd name="connsiteX645" fmla="*/ 1909220 w 7631184"/>
              <a:gd name="connsiteY645" fmla="*/ 879238 h 6858054"/>
              <a:gd name="connsiteX646" fmla="*/ 1889683 w 7631184"/>
              <a:gd name="connsiteY646" fmla="*/ 869468 h 6858054"/>
              <a:gd name="connsiteX647" fmla="*/ 1870145 w 7631184"/>
              <a:gd name="connsiteY647" fmla="*/ 869468 h 6858054"/>
              <a:gd name="connsiteX648" fmla="*/ 1860377 w 7631184"/>
              <a:gd name="connsiteY648" fmla="*/ 859699 h 6858054"/>
              <a:gd name="connsiteX649" fmla="*/ 2329270 w 7631184"/>
              <a:gd name="connsiteY649" fmla="*/ 644774 h 6858054"/>
              <a:gd name="connsiteX650" fmla="*/ 2330491 w 7631184"/>
              <a:gd name="connsiteY650" fmla="*/ 645995 h 6858054"/>
              <a:gd name="connsiteX651" fmla="*/ 2336872 w 7631184"/>
              <a:gd name="connsiteY651" fmla="*/ 652377 h 6858054"/>
              <a:gd name="connsiteX652" fmla="*/ 2337818 w 7631184"/>
              <a:gd name="connsiteY652" fmla="*/ 653322 h 6858054"/>
              <a:gd name="connsiteX653" fmla="*/ 2339039 w 7631184"/>
              <a:gd name="connsiteY653" fmla="*/ 654543 h 6858054"/>
              <a:gd name="connsiteX654" fmla="*/ 2336872 w 7631184"/>
              <a:gd name="connsiteY654" fmla="*/ 652377 h 6858054"/>
              <a:gd name="connsiteX655" fmla="*/ 1577087 w 7631184"/>
              <a:gd name="connsiteY655" fmla="*/ 644774 h 6858054"/>
              <a:gd name="connsiteX656" fmla="*/ 1596624 w 7631184"/>
              <a:gd name="connsiteY656" fmla="*/ 644774 h 6858054"/>
              <a:gd name="connsiteX657" fmla="*/ 1625930 w 7631184"/>
              <a:gd name="connsiteY657" fmla="*/ 644774 h 6858054"/>
              <a:gd name="connsiteX658" fmla="*/ 1655236 w 7631184"/>
              <a:gd name="connsiteY658" fmla="*/ 654543 h 6858054"/>
              <a:gd name="connsiteX659" fmla="*/ 1645467 w 7631184"/>
              <a:gd name="connsiteY659" fmla="*/ 654543 h 6858054"/>
              <a:gd name="connsiteX660" fmla="*/ 1596624 w 7631184"/>
              <a:gd name="connsiteY660" fmla="*/ 654543 h 6858054"/>
              <a:gd name="connsiteX661" fmla="*/ 1577087 w 7631184"/>
              <a:gd name="connsiteY661" fmla="*/ 644774 h 6858054"/>
              <a:gd name="connsiteX662" fmla="*/ 1928757 w 7631184"/>
              <a:gd name="connsiteY662" fmla="*/ 635005 h 6858054"/>
              <a:gd name="connsiteX663" fmla="*/ 1948294 w 7631184"/>
              <a:gd name="connsiteY663" fmla="*/ 635005 h 6858054"/>
              <a:gd name="connsiteX664" fmla="*/ 2006906 w 7631184"/>
              <a:gd name="connsiteY664" fmla="*/ 654543 h 6858054"/>
              <a:gd name="connsiteX665" fmla="*/ 2016675 w 7631184"/>
              <a:gd name="connsiteY665" fmla="*/ 654543 h 6858054"/>
              <a:gd name="connsiteX666" fmla="*/ 2026443 w 7631184"/>
              <a:gd name="connsiteY666" fmla="*/ 664313 h 6858054"/>
              <a:gd name="connsiteX667" fmla="*/ 2026443 w 7631184"/>
              <a:gd name="connsiteY667" fmla="*/ 674082 h 6858054"/>
              <a:gd name="connsiteX668" fmla="*/ 2016675 w 7631184"/>
              <a:gd name="connsiteY668" fmla="*/ 664313 h 6858054"/>
              <a:gd name="connsiteX669" fmla="*/ 2006906 w 7631184"/>
              <a:gd name="connsiteY669" fmla="*/ 664313 h 6858054"/>
              <a:gd name="connsiteX670" fmla="*/ 1958063 w 7631184"/>
              <a:gd name="connsiteY670" fmla="*/ 654543 h 6858054"/>
              <a:gd name="connsiteX671" fmla="*/ 1987369 w 7631184"/>
              <a:gd name="connsiteY671" fmla="*/ 654543 h 6858054"/>
              <a:gd name="connsiteX672" fmla="*/ 1928757 w 7631184"/>
              <a:gd name="connsiteY672" fmla="*/ 635005 h 6858054"/>
              <a:gd name="connsiteX673" fmla="*/ 1811534 w 7631184"/>
              <a:gd name="connsiteY673" fmla="*/ 625236 h 6858054"/>
              <a:gd name="connsiteX674" fmla="*/ 1821302 w 7631184"/>
              <a:gd name="connsiteY674" fmla="*/ 625236 h 6858054"/>
              <a:gd name="connsiteX675" fmla="*/ 1840840 w 7631184"/>
              <a:gd name="connsiteY675" fmla="*/ 625236 h 6858054"/>
              <a:gd name="connsiteX676" fmla="*/ 1850608 w 7631184"/>
              <a:gd name="connsiteY676" fmla="*/ 625236 h 6858054"/>
              <a:gd name="connsiteX677" fmla="*/ 1860377 w 7631184"/>
              <a:gd name="connsiteY677" fmla="*/ 635005 h 6858054"/>
              <a:gd name="connsiteX678" fmla="*/ 1889683 w 7631184"/>
              <a:gd name="connsiteY678" fmla="*/ 635005 h 6858054"/>
              <a:gd name="connsiteX679" fmla="*/ 1918988 w 7631184"/>
              <a:gd name="connsiteY679" fmla="*/ 644774 h 6858054"/>
              <a:gd name="connsiteX680" fmla="*/ 1928757 w 7631184"/>
              <a:gd name="connsiteY680" fmla="*/ 644774 h 6858054"/>
              <a:gd name="connsiteX681" fmla="*/ 1958063 w 7631184"/>
              <a:gd name="connsiteY681" fmla="*/ 654543 h 6858054"/>
              <a:gd name="connsiteX682" fmla="*/ 1938526 w 7631184"/>
              <a:gd name="connsiteY682" fmla="*/ 654543 h 6858054"/>
              <a:gd name="connsiteX683" fmla="*/ 1889683 w 7631184"/>
              <a:gd name="connsiteY683" fmla="*/ 644774 h 6858054"/>
              <a:gd name="connsiteX684" fmla="*/ 1840840 w 7631184"/>
              <a:gd name="connsiteY684" fmla="*/ 635005 h 6858054"/>
              <a:gd name="connsiteX685" fmla="*/ 1811534 w 7631184"/>
              <a:gd name="connsiteY685" fmla="*/ 625236 h 6858054"/>
              <a:gd name="connsiteX686" fmla="*/ 1752922 w 7631184"/>
              <a:gd name="connsiteY686" fmla="*/ 615466 h 6858054"/>
              <a:gd name="connsiteX687" fmla="*/ 1762691 w 7631184"/>
              <a:gd name="connsiteY687" fmla="*/ 615466 h 6858054"/>
              <a:gd name="connsiteX688" fmla="*/ 1772459 w 7631184"/>
              <a:gd name="connsiteY688" fmla="*/ 615466 h 6858054"/>
              <a:gd name="connsiteX689" fmla="*/ 1791997 w 7631184"/>
              <a:gd name="connsiteY689" fmla="*/ 615466 h 6858054"/>
              <a:gd name="connsiteX690" fmla="*/ 1801765 w 7631184"/>
              <a:gd name="connsiteY690" fmla="*/ 615466 h 6858054"/>
              <a:gd name="connsiteX691" fmla="*/ 1811534 w 7631184"/>
              <a:gd name="connsiteY691" fmla="*/ 625236 h 6858054"/>
              <a:gd name="connsiteX692" fmla="*/ 1772459 w 7631184"/>
              <a:gd name="connsiteY692" fmla="*/ 625236 h 6858054"/>
              <a:gd name="connsiteX693" fmla="*/ 1752922 w 7631184"/>
              <a:gd name="connsiteY693" fmla="*/ 615466 h 6858054"/>
              <a:gd name="connsiteX694" fmla="*/ 1971495 w 7631184"/>
              <a:gd name="connsiteY694" fmla="*/ 500677 h 6858054"/>
              <a:gd name="connsiteX695" fmla="*/ 1967832 w 7631184"/>
              <a:gd name="connsiteY695" fmla="*/ 508004 h 6858054"/>
              <a:gd name="connsiteX696" fmla="*/ 1948294 w 7631184"/>
              <a:gd name="connsiteY696" fmla="*/ 508004 h 6858054"/>
              <a:gd name="connsiteX697" fmla="*/ 1987369 w 7631184"/>
              <a:gd name="connsiteY697" fmla="*/ 517773 h 6858054"/>
              <a:gd name="connsiteX698" fmla="*/ 2016675 w 7631184"/>
              <a:gd name="connsiteY698" fmla="*/ 517773 h 6858054"/>
              <a:gd name="connsiteX699" fmla="*/ 2026443 w 7631184"/>
              <a:gd name="connsiteY699" fmla="*/ 517773 h 6858054"/>
              <a:gd name="connsiteX700" fmla="*/ 2036212 w 7631184"/>
              <a:gd name="connsiteY700" fmla="*/ 517773 h 6858054"/>
              <a:gd name="connsiteX701" fmla="*/ 1997137 w 7631184"/>
              <a:gd name="connsiteY701" fmla="*/ 508004 h 6858054"/>
              <a:gd name="connsiteX702" fmla="*/ 1971495 w 7631184"/>
              <a:gd name="connsiteY702" fmla="*/ 500677 h 6858054"/>
              <a:gd name="connsiteX703" fmla="*/ 1489170 w 7631184"/>
              <a:gd name="connsiteY703" fmla="*/ 381003 h 6858054"/>
              <a:gd name="connsiteX704" fmla="*/ 1508707 w 7631184"/>
              <a:gd name="connsiteY704" fmla="*/ 381003 h 6858054"/>
              <a:gd name="connsiteX705" fmla="*/ 1567319 w 7631184"/>
              <a:gd name="connsiteY705" fmla="*/ 390772 h 6858054"/>
              <a:gd name="connsiteX706" fmla="*/ 1557550 w 7631184"/>
              <a:gd name="connsiteY706" fmla="*/ 390772 h 6858054"/>
              <a:gd name="connsiteX707" fmla="*/ 1498938 w 7631184"/>
              <a:gd name="connsiteY707" fmla="*/ 390772 h 6858054"/>
              <a:gd name="connsiteX708" fmla="*/ 1489170 w 7631184"/>
              <a:gd name="connsiteY708" fmla="*/ 381003 h 6858054"/>
              <a:gd name="connsiteX709" fmla="*/ 3237751 w 7631184"/>
              <a:gd name="connsiteY709" fmla="*/ 341926 h 6858054"/>
              <a:gd name="connsiteX710" fmla="*/ 3247520 w 7631184"/>
              <a:gd name="connsiteY710" fmla="*/ 351695 h 6858054"/>
              <a:gd name="connsiteX711" fmla="*/ 3237751 w 7631184"/>
              <a:gd name="connsiteY711" fmla="*/ 341926 h 6858054"/>
              <a:gd name="connsiteX712" fmla="*/ 1538013 w 7631184"/>
              <a:gd name="connsiteY712" fmla="*/ 322387 h 6858054"/>
              <a:gd name="connsiteX713" fmla="*/ 1567319 w 7631184"/>
              <a:gd name="connsiteY713" fmla="*/ 322387 h 6858054"/>
              <a:gd name="connsiteX714" fmla="*/ 1577087 w 7631184"/>
              <a:gd name="connsiteY714" fmla="*/ 322387 h 6858054"/>
              <a:gd name="connsiteX715" fmla="*/ 1586856 w 7631184"/>
              <a:gd name="connsiteY715" fmla="*/ 332156 h 6858054"/>
              <a:gd name="connsiteX716" fmla="*/ 1557550 w 7631184"/>
              <a:gd name="connsiteY716" fmla="*/ 332156 h 6858054"/>
              <a:gd name="connsiteX717" fmla="*/ 1547781 w 7631184"/>
              <a:gd name="connsiteY717" fmla="*/ 332156 h 6858054"/>
              <a:gd name="connsiteX718" fmla="*/ 1528244 w 7631184"/>
              <a:gd name="connsiteY718" fmla="*/ 332156 h 6858054"/>
              <a:gd name="connsiteX719" fmla="*/ 1538013 w 7631184"/>
              <a:gd name="connsiteY719" fmla="*/ 322387 h 6858054"/>
              <a:gd name="connsiteX720" fmla="*/ 1541676 w 7631184"/>
              <a:gd name="connsiteY720" fmla="*/ 308954 h 6858054"/>
              <a:gd name="connsiteX721" fmla="*/ 1547781 w 7631184"/>
              <a:gd name="connsiteY721" fmla="*/ 312618 h 6858054"/>
              <a:gd name="connsiteX722" fmla="*/ 1539234 w 7631184"/>
              <a:gd name="connsiteY722" fmla="*/ 312618 h 6858054"/>
              <a:gd name="connsiteX723" fmla="*/ 1528244 w 7631184"/>
              <a:gd name="connsiteY723" fmla="*/ 312618 h 6858054"/>
              <a:gd name="connsiteX724" fmla="*/ 1541676 w 7631184"/>
              <a:gd name="connsiteY724" fmla="*/ 308954 h 6858054"/>
              <a:gd name="connsiteX725" fmla="*/ 1518475 w 7631184"/>
              <a:gd name="connsiteY725" fmla="*/ 302849 h 6858054"/>
              <a:gd name="connsiteX726" fmla="*/ 1528244 w 7631184"/>
              <a:gd name="connsiteY726" fmla="*/ 312618 h 6858054"/>
              <a:gd name="connsiteX727" fmla="*/ 1518475 w 7631184"/>
              <a:gd name="connsiteY727" fmla="*/ 312618 h 6858054"/>
              <a:gd name="connsiteX728" fmla="*/ 1518475 w 7631184"/>
              <a:gd name="connsiteY728" fmla="*/ 302849 h 6858054"/>
              <a:gd name="connsiteX729" fmla="*/ 1453758 w 7631184"/>
              <a:gd name="connsiteY729" fmla="*/ 221031 h 6858054"/>
              <a:gd name="connsiteX730" fmla="*/ 1479401 w 7631184"/>
              <a:gd name="connsiteY730" fmla="*/ 224694 h 6858054"/>
              <a:gd name="connsiteX731" fmla="*/ 1469632 w 7631184"/>
              <a:gd name="connsiteY731" fmla="*/ 224694 h 6858054"/>
              <a:gd name="connsiteX732" fmla="*/ 1469632 w 7631184"/>
              <a:gd name="connsiteY732" fmla="*/ 234463 h 6858054"/>
              <a:gd name="connsiteX733" fmla="*/ 1430558 w 7631184"/>
              <a:gd name="connsiteY733" fmla="*/ 234463 h 6858054"/>
              <a:gd name="connsiteX734" fmla="*/ 1440327 w 7631184"/>
              <a:gd name="connsiteY734" fmla="*/ 224694 h 6858054"/>
              <a:gd name="connsiteX735" fmla="*/ 1450095 w 7631184"/>
              <a:gd name="connsiteY735" fmla="*/ 224694 h 6858054"/>
              <a:gd name="connsiteX736" fmla="*/ 1453758 w 7631184"/>
              <a:gd name="connsiteY736" fmla="*/ 221031 h 6858054"/>
              <a:gd name="connsiteX737" fmla="*/ 2165775 w 7631184"/>
              <a:gd name="connsiteY737" fmla="*/ 188188 h 6858054"/>
              <a:gd name="connsiteX738" fmla="*/ 2192510 w 7631184"/>
              <a:gd name="connsiteY738" fmla="*/ 195386 h 6858054"/>
              <a:gd name="connsiteX739" fmla="*/ 2172972 w 7631184"/>
              <a:gd name="connsiteY739" fmla="*/ 195386 h 6858054"/>
              <a:gd name="connsiteX740" fmla="*/ 2168088 w 7631184"/>
              <a:gd name="connsiteY740" fmla="*/ 190502 h 6858054"/>
              <a:gd name="connsiteX741" fmla="*/ 2163204 w 7631184"/>
              <a:gd name="connsiteY741" fmla="*/ 185617 h 6858054"/>
              <a:gd name="connsiteX742" fmla="*/ 2165775 w 7631184"/>
              <a:gd name="connsiteY742" fmla="*/ 188188 h 6858054"/>
              <a:gd name="connsiteX743" fmla="*/ 2163483 w 7631184"/>
              <a:gd name="connsiteY743" fmla="*/ 187571 h 6858054"/>
              <a:gd name="connsiteX744" fmla="*/ 1635699 w 7631184"/>
              <a:gd name="connsiteY744" fmla="*/ 127001 h 6858054"/>
              <a:gd name="connsiteX745" fmla="*/ 1645467 w 7631184"/>
              <a:gd name="connsiteY745" fmla="*/ 127001 h 6858054"/>
              <a:gd name="connsiteX746" fmla="*/ 1655236 w 7631184"/>
              <a:gd name="connsiteY746" fmla="*/ 127001 h 6858054"/>
              <a:gd name="connsiteX747" fmla="*/ 1674773 w 7631184"/>
              <a:gd name="connsiteY747" fmla="*/ 136770 h 6858054"/>
              <a:gd name="connsiteX748" fmla="*/ 1661341 w 7631184"/>
              <a:gd name="connsiteY748" fmla="*/ 136770 h 6858054"/>
              <a:gd name="connsiteX749" fmla="*/ 1645467 w 7631184"/>
              <a:gd name="connsiteY749" fmla="*/ 136770 h 6858054"/>
              <a:gd name="connsiteX750" fmla="*/ 1635699 w 7631184"/>
              <a:gd name="connsiteY750" fmla="*/ 127001 h 6858054"/>
              <a:gd name="connsiteX751" fmla="*/ 1977600 w 7631184"/>
              <a:gd name="connsiteY751" fmla="*/ 117232 h 6858054"/>
              <a:gd name="connsiteX752" fmla="*/ 1987369 w 7631184"/>
              <a:gd name="connsiteY752" fmla="*/ 117232 h 6858054"/>
              <a:gd name="connsiteX753" fmla="*/ 1977600 w 7631184"/>
              <a:gd name="connsiteY753" fmla="*/ 117232 h 6858054"/>
              <a:gd name="connsiteX754" fmla="*/ 1909220 w 7631184"/>
              <a:gd name="connsiteY754" fmla="*/ 107462 h 6858054"/>
              <a:gd name="connsiteX755" fmla="*/ 1938526 w 7631184"/>
              <a:gd name="connsiteY755" fmla="*/ 107462 h 6858054"/>
              <a:gd name="connsiteX756" fmla="*/ 1948294 w 7631184"/>
              <a:gd name="connsiteY756" fmla="*/ 107462 h 6858054"/>
              <a:gd name="connsiteX757" fmla="*/ 1967832 w 7631184"/>
              <a:gd name="connsiteY757" fmla="*/ 117232 h 6858054"/>
              <a:gd name="connsiteX758" fmla="*/ 1958063 w 7631184"/>
              <a:gd name="connsiteY758" fmla="*/ 117232 h 6858054"/>
              <a:gd name="connsiteX759" fmla="*/ 1948294 w 7631184"/>
              <a:gd name="connsiteY759" fmla="*/ 117232 h 6858054"/>
              <a:gd name="connsiteX760" fmla="*/ 1928757 w 7631184"/>
              <a:gd name="connsiteY760" fmla="*/ 117232 h 6858054"/>
              <a:gd name="connsiteX761" fmla="*/ 1909220 w 7631184"/>
              <a:gd name="connsiteY761" fmla="*/ 107462 h 6858054"/>
              <a:gd name="connsiteX762" fmla="*/ 1704079 w 7631184"/>
              <a:gd name="connsiteY762" fmla="*/ 107462 h 6858054"/>
              <a:gd name="connsiteX763" fmla="*/ 1713848 w 7631184"/>
              <a:gd name="connsiteY763" fmla="*/ 107462 h 6858054"/>
              <a:gd name="connsiteX764" fmla="*/ 1743154 w 7631184"/>
              <a:gd name="connsiteY764" fmla="*/ 107462 h 6858054"/>
              <a:gd name="connsiteX765" fmla="*/ 1762691 w 7631184"/>
              <a:gd name="connsiteY765" fmla="*/ 107462 h 6858054"/>
              <a:gd name="connsiteX766" fmla="*/ 1772459 w 7631184"/>
              <a:gd name="connsiteY766" fmla="*/ 117232 h 6858054"/>
              <a:gd name="connsiteX767" fmla="*/ 1801765 w 7631184"/>
              <a:gd name="connsiteY767" fmla="*/ 117232 h 6858054"/>
              <a:gd name="connsiteX768" fmla="*/ 1821302 w 7631184"/>
              <a:gd name="connsiteY768" fmla="*/ 117232 h 6858054"/>
              <a:gd name="connsiteX769" fmla="*/ 1831071 w 7631184"/>
              <a:gd name="connsiteY769" fmla="*/ 117232 h 6858054"/>
              <a:gd name="connsiteX770" fmla="*/ 1840840 w 7631184"/>
              <a:gd name="connsiteY770" fmla="*/ 117232 h 6858054"/>
              <a:gd name="connsiteX771" fmla="*/ 1870145 w 7631184"/>
              <a:gd name="connsiteY771" fmla="*/ 127001 h 6858054"/>
              <a:gd name="connsiteX772" fmla="*/ 1899451 w 7631184"/>
              <a:gd name="connsiteY772" fmla="*/ 127001 h 6858054"/>
              <a:gd name="connsiteX773" fmla="*/ 1909220 w 7631184"/>
              <a:gd name="connsiteY773" fmla="*/ 127001 h 6858054"/>
              <a:gd name="connsiteX774" fmla="*/ 1918988 w 7631184"/>
              <a:gd name="connsiteY774" fmla="*/ 136770 h 6858054"/>
              <a:gd name="connsiteX775" fmla="*/ 1928757 w 7631184"/>
              <a:gd name="connsiteY775" fmla="*/ 136770 h 6858054"/>
              <a:gd name="connsiteX776" fmla="*/ 1938526 w 7631184"/>
              <a:gd name="connsiteY776" fmla="*/ 136770 h 6858054"/>
              <a:gd name="connsiteX777" fmla="*/ 1938526 w 7631184"/>
              <a:gd name="connsiteY777" fmla="*/ 146540 h 6858054"/>
              <a:gd name="connsiteX778" fmla="*/ 1948294 w 7631184"/>
              <a:gd name="connsiteY778" fmla="*/ 146540 h 6858054"/>
              <a:gd name="connsiteX779" fmla="*/ 2006906 w 7631184"/>
              <a:gd name="connsiteY779" fmla="*/ 166078 h 6858054"/>
              <a:gd name="connsiteX780" fmla="*/ 2036212 w 7631184"/>
              <a:gd name="connsiteY780" fmla="*/ 166078 h 6858054"/>
              <a:gd name="connsiteX781" fmla="*/ 2045980 w 7631184"/>
              <a:gd name="connsiteY781" fmla="*/ 175848 h 6858054"/>
              <a:gd name="connsiteX782" fmla="*/ 2055749 w 7631184"/>
              <a:gd name="connsiteY782" fmla="*/ 175848 h 6858054"/>
              <a:gd name="connsiteX783" fmla="*/ 2065518 w 7631184"/>
              <a:gd name="connsiteY783" fmla="*/ 175848 h 6858054"/>
              <a:gd name="connsiteX784" fmla="*/ 2075286 w 7631184"/>
              <a:gd name="connsiteY784" fmla="*/ 175848 h 6858054"/>
              <a:gd name="connsiteX785" fmla="*/ 2114361 w 7631184"/>
              <a:gd name="connsiteY785" fmla="*/ 185617 h 6858054"/>
              <a:gd name="connsiteX786" fmla="*/ 2143667 w 7631184"/>
              <a:gd name="connsiteY786" fmla="*/ 185617 h 6858054"/>
              <a:gd name="connsiteX787" fmla="*/ 2160762 w 7631184"/>
              <a:gd name="connsiteY787" fmla="*/ 186838 h 6858054"/>
              <a:gd name="connsiteX788" fmla="*/ 2163483 w 7631184"/>
              <a:gd name="connsiteY788" fmla="*/ 187571 h 6858054"/>
              <a:gd name="connsiteX789" fmla="*/ 2164425 w 7631184"/>
              <a:gd name="connsiteY789" fmla="*/ 194165 h 6858054"/>
              <a:gd name="connsiteX790" fmla="*/ 2172972 w 7631184"/>
              <a:gd name="connsiteY790" fmla="*/ 195386 h 6858054"/>
              <a:gd name="connsiteX791" fmla="*/ 2143667 w 7631184"/>
              <a:gd name="connsiteY791" fmla="*/ 195386 h 6858054"/>
              <a:gd name="connsiteX792" fmla="*/ 2133898 w 7631184"/>
              <a:gd name="connsiteY792" fmla="*/ 195386 h 6858054"/>
              <a:gd name="connsiteX793" fmla="*/ 2124129 w 7631184"/>
              <a:gd name="connsiteY793" fmla="*/ 195386 h 6858054"/>
              <a:gd name="connsiteX794" fmla="*/ 2094824 w 7631184"/>
              <a:gd name="connsiteY794" fmla="*/ 185617 h 6858054"/>
              <a:gd name="connsiteX795" fmla="*/ 2085055 w 7631184"/>
              <a:gd name="connsiteY795" fmla="*/ 185617 h 6858054"/>
              <a:gd name="connsiteX796" fmla="*/ 2075286 w 7631184"/>
              <a:gd name="connsiteY796" fmla="*/ 185617 h 6858054"/>
              <a:gd name="connsiteX797" fmla="*/ 2055749 w 7631184"/>
              <a:gd name="connsiteY797" fmla="*/ 185617 h 6858054"/>
              <a:gd name="connsiteX798" fmla="*/ 2016675 w 7631184"/>
              <a:gd name="connsiteY798" fmla="*/ 175848 h 6858054"/>
              <a:gd name="connsiteX799" fmla="*/ 1997137 w 7631184"/>
              <a:gd name="connsiteY799" fmla="*/ 166078 h 6858054"/>
              <a:gd name="connsiteX800" fmla="*/ 1987369 w 7631184"/>
              <a:gd name="connsiteY800" fmla="*/ 166078 h 6858054"/>
              <a:gd name="connsiteX801" fmla="*/ 1967832 w 7631184"/>
              <a:gd name="connsiteY801" fmla="*/ 166078 h 6858054"/>
              <a:gd name="connsiteX802" fmla="*/ 1958063 w 7631184"/>
              <a:gd name="connsiteY802" fmla="*/ 166078 h 6858054"/>
              <a:gd name="connsiteX803" fmla="*/ 1938526 w 7631184"/>
              <a:gd name="connsiteY803" fmla="*/ 156309 h 6858054"/>
              <a:gd name="connsiteX804" fmla="*/ 1928757 w 7631184"/>
              <a:gd name="connsiteY804" fmla="*/ 156309 h 6858054"/>
              <a:gd name="connsiteX805" fmla="*/ 1909220 w 7631184"/>
              <a:gd name="connsiteY805" fmla="*/ 156309 h 6858054"/>
              <a:gd name="connsiteX806" fmla="*/ 1870145 w 7631184"/>
              <a:gd name="connsiteY806" fmla="*/ 146540 h 6858054"/>
              <a:gd name="connsiteX807" fmla="*/ 1850608 w 7631184"/>
              <a:gd name="connsiteY807" fmla="*/ 146540 h 6858054"/>
              <a:gd name="connsiteX808" fmla="*/ 1821302 w 7631184"/>
              <a:gd name="connsiteY808" fmla="*/ 136770 h 6858054"/>
              <a:gd name="connsiteX809" fmla="*/ 1782228 w 7631184"/>
              <a:gd name="connsiteY809" fmla="*/ 127001 h 6858054"/>
              <a:gd name="connsiteX810" fmla="*/ 1743154 w 7631184"/>
              <a:gd name="connsiteY810" fmla="*/ 127001 h 6858054"/>
              <a:gd name="connsiteX811" fmla="*/ 1694310 w 7631184"/>
              <a:gd name="connsiteY811" fmla="*/ 117232 h 6858054"/>
              <a:gd name="connsiteX812" fmla="*/ 1704079 w 7631184"/>
              <a:gd name="connsiteY812" fmla="*/ 107462 h 6858054"/>
              <a:gd name="connsiteX813" fmla="*/ 1674773 w 7631184"/>
              <a:gd name="connsiteY813" fmla="*/ 78155 h 6858054"/>
              <a:gd name="connsiteX814" fmla="*/ 1684542 w 7631184"/>
              <a:gd name="connsiteY814" fmla="*/ 78155 h 6858054"/>
              <a:gd name="connsiteX815" fmla="*/ 1694310 w 7631184"/>
              <a:gd name="connsiteY815" fmla="*/ 78155 h 6858054"/>
              <a:gd name="connsiteX816" fmla="*/ 1723616 w 7631184"/>
              <a:gd name="connsiteY816" fmla="*/ 78155 h 6858054"/>
              <a:gd name="connsiteX817" fmla="*/ 1743154 w 7631184"/>
              <a:gd name="connsiteY817" fmla="*/ 87924 h 6858054"/>
              <a:gd name="connsiteX818" fmla="*/ 1752922 w 7631184"/>
              <a:gd name="connsiteY818" fmla="*/ 87924 h 6858054"/>
              <a:gd name="connsiteX819" fmla="*/ 1772459 w 7631184"/>
              <a:gd name="connsiteY819" fmla="*/ 87924 h 6858054"/>
              <a:gd name="connsiteX820" fmla="*/ 1782228 w 7631184"/>
              <a:gd name="connsiteY820" fmla="*/ 87924 h 6858054"/>
              <a:gd name="connsiteX821" fmla="*/ 1791997 w 7631184"/>
              <a:gd name="connsiteY821" fmla="*/ 87924 h 6858054"/>
              <a:gd name="connsiteX822" fmla="*/ 1801765 w 7631184"/>
              <a:gd name="connsiteY822" fmla="*/ 87924 h 6858054"/>
              <a:gd name="connsiteX823" fmla="*/ 1811534 w 7631184"/>
              <a:gd name="connsiteY823" fmla="*/ 87924 h 6858054"/>
              <a:gd name="connsiteX824" fmla="*/ 1840840 w 7631184"/>
              <a:gd name="connsiteY824" fmla="*/ 87924 h 6858054"/>
              <a:gd name="connsiteX825" fmla="*/ 1860377 w 7631184"/>
              <a:gd name="connsiteY825" fmla="*/ 97693 h 6858054"/>
              <a:gd name="connsiteX826" fmla="*/ 1879914 w 7631184"/>
              <a:gd name="connsiteY826" fmla="*/ 97693 h 6858054"/>
              <a:gd name="connsiteX827" fmla="*/ 1909220 w 7631184"/>
              <a:gd name="connsiteY827" fmla="*/ 107462 h 6858054"/>
              <a:gd name="connsiteX828" fmla="*/ 1889683 w 7631184"/>
              <a:gd name="connsiteY828" fmla="*/ 107462 h 6858054"/>
              <a:gd name="connsiteX829" fmla="*/ 1889683 w 7631184"/>
              <a:gd name="connsiteY829" fmla="*/ 117232 h 6858054"/>
              <a:gd name="connsiteX830" fmla="*/ 1879914 w 7631184"/>
              <a:gd name="connsiteY830" fmla="*/ 117232 h 6858054"/>
              <a:gd name="connsiteX831" fmla="*/ 1860377 w 7631184"/>
              <a:gd name="connsiteY831" fmla="*/ 117232 h 6858054"/>
              <a:gd name="connsiteX832" fmla="*/ 1772459 w 7631184"/>
              <a:gd name="connsiteY832" fmla="*/ 97693 h 6858054"/>
              <a:gd name="connsiteX833" fmla="*/ 1743154 w 7631184"/>
              <a:gd name="connsiteY833" fmla="*/ 97693 h 6858054"/>
              <a:gd name="connsiteX834" fmla="*/ 1723616 w 7631184"/>
              <a:gd name="connsiteY834" fmla="*/ 87924 h 6858054"/>
              <a:gd name="connsiteX835" fmla="*/ 1684542 w 7631184"/>
              <a:gd name="connsiteY835" fmla="*/ 87924 h 6858054"/>
              <a:gd name="connsiteX836" fmla="*/ 1674773 w 7631184"/>
              <a:gd name="connsiteY836" fmla="*/ 78155 h 6858054"/>
              <a:gd name="connsiteX837" fmla="*/ 1782228 w 7631184"/>
              <a:gd name="connsiteY837" fmla="*/ 48846 h 6858054"/>
              <a:gd name="connsiteX838" fmla="*/ 1821302 w 7631184"/>
              <a:gd name="connsiteY838" fmla="*/ 48846 h 6858054"/>
              <a:gd name="connsiteX839" fmla="*/ 1831071 w 7631184"/>
              <a:gd name="connsiteY839" fmla="*/ 48846 h 6858054"/>
              <a:gd name="connsiteX840" fmla="*/ 1850608 w 7631184"/>
              <a:gd name="connsiteY840" fmla="*/ 48846 h 6858054"/>
              <a:gd name="connsiteX841" fmla="*/ 1870145 w 7631184"/>
              <a:gd name="connsiteY841" fmla="*/ 58616 h 6858054"/>
              <a:gd name="connsiteX842" fmla="*/ 1850608 w 7631184"/>
              <a:gd name="connsiteY842" fmla="*/ 58616 h 6858054"/>
              <a:gd name="connsiteX843" fmla="*/ 1840840 w 7631184"/>
              <a:gd name="connsiteY843" fmla="*/ 58616 h 6858054"/>
              <a:gd name="connsiteX844" fmla="*/ 1831071 w 7631184"/>
              <a:gd name="connsiteY844" fmla="*/ 58616 h 6858054"/>
              <a:gd name="connsiteX845" fmla="*/ 1821302 w 7631184"/>
              <a:gd name="connsiteY845" fmla="*/ 58616 h 6858054"/>
              <a:gd name="connsiteX846" fmla="*/ 1811534 w 7631184"/>
              <a:gd name="connsiteY846" fmla="*/ 58616 h 6858054"/>
              <a:gd name="connsiteX847" fmla="*/ 1782228 w 7631184"/>
              <a:gd name="connsiteY847" fmla="*/ 48846 h 6858054"/>
              <a:gd name="connsiteX848" fmla="*/ 1876251 w 7631184"/>
              <a:gd name="connsiteY848" fmla="*/ 6106 h 6858054"/>
              <a:gd name="connsiteX849" fmla="*/ 1899451 w 7631184"/>
              <a:gd name="connsiteY849" fmla="*/ 9769 h 6858054"/>
              <a:gd name="connsiteX850" fmla="*/ 1909220 w 7631184"/>
              <a:gd name="connsiteY850" fmla="*/ 9769 h 6858054"/>
              <a:gd name="connsiteX851" fmla="*/ 1938526 w 7631184"/>
              <a:gd name="connsiteY851" fmla="*/ 9769 h 6858054"/>
              <a:gd name="connsiteX852" fmla="*/ 1977600 w 7631184"/>
              <a:gd name="connsiteY852" fmla="*/ 9769 h 6858054"/>
              <a:gd name="connsiteX853" fmla="*/ 1987369 w 7631184"/>
              <a:gd name="connsiteY853" fmla="*/ 19539 h 6858054"/>
              <a:gd name="connsiteX854" fmla="*/ 2026443 w 7631184"/>
              <a:gd name="connsiteY854" fmla="*/ 19539 h 6858054"/>
              <a:gd name="connsiteX855" fmla="*/ 2026443 w 7631184"/>
              <a:gd name="connsiteY855" fmla="*/ 29308 h 6858054"/>
              <a:gd name="connsiteX856" fmla="*/ 2036212 w 7631184"/>
              <a:gd name="connsiteY856" fmla="*/ 29308 h 6858054"/>
              <a:gd name="connsiteX857" fmla="*/ 2055749 w 7631184"/>
              <a:gd name="connsiteY857" fmla="*/ 29308 h 6858054"/>
              <a:gd name="connsiteX858" fmla="*/ 2065518 w 7631184"/>
              <a:gd name="connsiteY858" fmla="*/ 29308 h 6858054"/>
              <a:gd name="connsiteX859" fmla="*/ 2075286 w 7631184"/>
              <a:gd name="connsiteY859" fmla="*/ 29308 h 6858054"/>
              <a:gd name="connsiteX860" fmla="*/ 2085055 w 7631184"/>
              <a:gd name="connsiteY860" fmla="*/ 29308 h 6858054"/>
              <a:gd name="connsiteX861" fmla="*/ 2094824 w 7631184"/>
              <a:gd name="connsiteY861" fmla="*/ 39077 h 6858054"/>
              <a:gd name="connsiteX862" fmla="*/ 2114361 w 7631184"/>
              <a:gd name="connsiteY862" fmla="*/ 39077 h 6858054"/>
              <a:gd name="connsiteX863" fmla="*/ 2124129 w 7631184"/>
              <a:gd name="connsiteY863" fmla="*/ 39077 h 6858054"/>
              <a:gd name="connsiteX864" fmla="*/ 2153435 w 7631184"/>
              <a:gd name="connsiteY864" fmla="*/ 48846 h 6858054"/>
              <a:gd name="connsiteX865" fmla="*/ 2172972 w 7631184"/>
              <a:gd name="connsiteY865" fmla="*/ 48846 h 6858054"/>
              <a:gd name="connsiteX866" fmla="*/ 2182741 w 7631184"/>
              <a:gd name="connsiteY866" fmla="*/ 48846 h 6858054"/>
              <a:gd name="connsiteX867" fmla="*/ 2192510 w 7631184"/>
              <a:gd name="connsiteY867" fmla="*/ 48846 h 6858054"/>
              <a:gd name="connsiteX868" fmla="*/ 2212047 w 7631184"/>
              <a:gd name="connsiteY868" fmla="*/ 48846 h 6858054"/>
              <a:gd name="connsiteX869" fmla="*/ 2221815 w 7631184"/>
              <a:gd name="connsiteY869" fmla="*/ 48846 h 6858054"/>
              <a:gd name="connsiteX870" fmla="*/ 2270659 w 7631184"/>
              <a:gd name="connsiteY870" fmla="*/ 58616 h 6858054"/>
              <a:gd name="connsiteX871" fmla="*/ 2290196 w 7631184"/>
              <a:gd name="connsiteY871" fmla="*/ 68385 h 6858054"/>
              <a:gd name="connsiteX872" fmla="*/ 2299964 w 7631184"/>
              <a:gd name="connsiteY872" fmla="*/ 68385 h 6858054"/>
              <a:gd name="connsiteX873" fmla="*/ 2348807 w 7631184"/>
              <a:gd name="connsiteY873" fmla="*/ 78155 h 6858054"/>
              <a:gd name="connsiteX874" fmla="*/ 2358576 w 7631184"/>
              <a:gd name="connsiteY874" fmla="*/ 78155 h 6858054"/>
              <a:gd name="connsiteX875" fmla="*/ 2378113 w 7631184"/>
              <a:gd name="connsiteY875" fmla="*/ 87924 h 6858054"/>
              <a:gd name="connsiteX876" fmla="*/ 2387882 w 7631184"/>
              <a:gd name="connsiteY876" fmla="*/ 87924 h 6858054"/>
              <a:gd name="connsiteX877" fmla="*/ 2397650 w 7631184"/>
              <a:gd name="connsiteY877" fmla="*/ 87924 h 6858054"/>
              <a:gd name="connsiteX878" fmla="*/ 2407419 w 7631184"/>
              <a:gd name="connsiteY878" fmla="*/ 87924 h 6858054"/>
              <a:gd name="connsiteX879" fmla="*/ 2436725 w 7631184"/>
              <a:gd name="connsiteY879" fmla="*/ 97693 h 6858054"/>
              <a:gd name="connsiteX880" fmla="*/ 2446494 w 7631184"/>
              <a:gd name="connsiteY880" fmla="*/ 97693 h 6858054"/>
              <a:gd name="connsiteX881" fmla="*/ 2456262 w 7631184"/>
              <a:gd name="connsiteY881" fmla="*/ 97693 h 6858054"/>
              <a:gd name="connsiteX882" fmla="*/ 2466031 w 7631184"/>
              <a:gd name="connsiteY882" fmla="*/ 97693 h 6858054"/>
              <a:gd name="connsiteX883" fmla="*/ 2475799 w 7631184"/>
              <a:gd name="connsiteY883" fmla="*/ 107462 h 6858054"/>
              <a:gd name="connsiteX884" fmla="*/ 2495337 w 7631184"/>
              <a:gd name="connsiteY884" fmla="*/ 107462 h 6858054"/>
              <a:gd name="connsiteX885" fmla="*/ 2505105 w 7631184"/>
              <a:gd name="connsiteY885" fmla="*/ 117232 h 6858054"/>
              <a:gd name="connsiteX886" fmla="*/ 2514874 w 7631184"/>
              <a:gd name="connsiteY886" fmla="*/ 117232 h 6858054"/>
              <a:gd name="connsiteX887" fmla="*/ 2524642 w 7631184"/>
              <a:gd name="connsiteY887" fmla="*/ 117232 h 6858054"/>
              <a:gd name="connsiteX888" fmla="*/ 2534411 w 7631184"/>
              <a:gd name="connsiteY888" fmla="*/ 117232 h 6858054"/>
              <a:gd name="connsiteX889" fmla="*/ 2544180 w 7631184"/>
              <a:gd name="connsiteY889" fmla="*/ 117232 h 6858054"/>
              <a:gd name="connsiteX890" fmla="*/ 2563717 w 7631184"/>
              <a:gd name="connsiteY890" fmla="*/ 127001 h 6858054"/>
              <a:gd name="connsiteX891" fmla="*/ 2602791 w 7631184"/>
              <a:gd name="connsiteY891" fmla="*/ 136770 h 6858054"/>
              <a:gd name="connsiteX892" fmla="*/ 2612560 w 7631184"/>
              <a:gd name="connsiteY892" fmla="*/ 136770 h 6858054"/>
              <a:gd name="connsiteX893" fmla="*/ 2632097 w 7631184"/>
              <a:gd name="connsiteY893" fmla="*/ 136770 h 6858054"/>
              <a:gd name="connsiteX894" fmla="*/ 2661403 w 7631184"/>
              <a:gd name="connsiteY894" fmla="*/ 146540 h 6858054"/>
              <a:gd name="connsiteX895" fmla="*/ 2700477 w 7631184"/>
              <a:gd name="connsiteY895" fmla="*/ 156309 h 6858054"/>
              <a:gd name="connsiteX896" fmla="*/ 2710246 w 7631184"/>
              <a:gd name="connsiteY896" fmla="*/ 156309 h 6858054"/>
              <a:gd name="connsiteX897" fmla="*/ 2720015 w 7631184"/>
              <a:gd name="connsiteY897" fmla="*/ 166078 h 6858054"/>
              <a:gd name="connsiteX898" fmla="*/ 2729783 w 7631184"/>
              <a:gd name="connsiteY898" fmla="*/ 166078 h 6858054"/>
              <a:gd name="connsiteX899" fmla="*/ 2759089 w 7631184"/>
              <a:gd name="connsiteY899" fmla="*/ 175848 h 6858054"/>
              <a:gd name="connsiteX900" fmla="*/ 2778626 w 7631184"/>
              <a:gd name="connsiteY900" fmla="*/ 175848 h 6858054"/>
              <a:gd name="connsiteX901" fmla="*/ 2798164 w 7631184"/>
              <a:gd name="connsiteY901" fmla="*/ 175848 h 6858054"/>
              <a:gd name="connsiteX902" fmla="*/ 2807932 w 7631184"/>
              <a:gd name="connsiteY902" fmla="*/ 185617 h 6858054"/>
              <a:gd name="connsiteX903" fmla="*/ 2817701 w 7631184"/>
              <a:gd name="connsiteY903" fmla="*/ 185617 h 6858054"/>
              <a:gd name="connsiteX904" fmla="*/ 2837238 w 7631184"/>
              <a:gd name="connsiteY904" fmla="*/ 195386 h 6858054"/>
              <a:gd name="connsiteX905" fmla="*/ 2886081 w 7631184"/>
              <a:gd name="connsiteY905" fmla="*/ 205156 h 6858054"/>
              <a:gd name="connsiteX906" fmla="*/ 2915387 w 7631184"/>
              <a:gd name="connsiteY906" fmla="*/ 214925 h 6858054"/>
              <a:gd name="connsiteX907" fmla="*/ 2925156 w 7631184"/>
              <a:gd name="connsiteY907" fmla="*/ 224694 h 6858054"/>
              <a:gd name="connsiteX908" fmla="*/ 2934924 w 7631184"/>
              <a:gd name="connsiteY908" fmla="*/ 224694 h 6858054"/>
              <a:gd name="connsiteX909" fmla="*/ 2944693 w 7631184"/>
              <a:gd name="connsiteY909" fmla="*/ 224694 h 6858054"/>
              <a:gd name="connsiteX910" fmla="*/ 2964230 w 7631184"/>
              <a:gd name="connsiteY910" fmla="*/ 234463 h 6858054"/>
              <a:gd name="connsiteX911" fmla="*/ 2983767 w 7631184"/>
              <a:gd name="connsiteY911" fmla="*/ 234463 h 6858054"/>
              <a:gd name="connsiteX912" fmla="*/ 3003304 w 7631184"/>
              <a:gd name="connsiteY912" fmla="*/ 244233 h 6858054"/>
              <a:gd name="connsiteX913" fmla="*/ 3022842 w 7631184"/>
              <a:gd name="connsiteY913" fmla="*/ 244233 h 6858054"/>
              <a:gd name="connsiteX914" fmla="*/ 3042379 w 7631184"/>
              <a:gd name="connsiteY914" fmla="*/ 254002 h 6858054"/>
              <a:gd name="connsiteX915" fmla="*/ 3052147 w 7631184"/>
              <a:gd name="connsiteY915" fmla="*/ 263771 h 6858054"/>
              <a:gd name="connsiteX916" fmla="*/ 3061916 w 7631184"/>
              <a:gd name="connsiteY916" fmla="*/ 263771 h 6858054"/>
              <a:gd name="connsiteX917" fmla="*/ 3071685 w 7631184"/>
              <a:gd name="connsiteY917" fmla="*/ 263771 h 6858054"/>
              <a:gd name="connsiteX918" fmla="*/ 3081453 w 7631184"/>
              <a:gd name="connsiteY918" fmla="*/ 263771 h 6858054"/>
              <a:gd name="connsiteX919" fmla="*/ 3120528 w 7631184"/>
              <a:gd name="connsiteY919" fmla="*/ 283310 h 6858054"/>
              <a:gd name="connsiteX920" fmla="*/ 3159602 w 7631184"/>
              <a:gd name="connsiteY920" fmla="*/ 293079 h 6858054"/>
              <a:gd name="connsiteX921" fmla="*/ 3188908 w 7631184"/>
              <a:gd name="connsiteY921" fmla="*/ 302849 h 6858054"/>
              <a:gd name="connsiteX922" fmla="*/ 3208445 w 7631184"/>
              <a:gd name="connsiteY922" fmla="*/ 312618 h 6858054"/>
              <a:gd name="connsiteX923" fmla="*/ 3237751 w 7631184"/>
              <a:gd name="connsiteY923" fmla="*/ 322387 h 6858054"/>
              <a:gd name="connsiteX924" fmla="*/ 3267057 w 7631184"/>
              <a:gd name="connsiteY924" fmla="*/ 332156 h 6858054"/>
              <a:gd name="connsiteX925" fmla="*/ 3276826 w 7631184"/>
              <a:gd name="connsiteY925" fmla="*/ 332156 h 6858054"/>
              <a:gd name="connsiteX926" fmla="*/ 3296363 w 7631184"/>
              <a:gd name="connsiteY926" fmla="*/ 341926 h 6858054"/>
              <a:gd name="connsiteX927" fmla="*/ 3286594 w 7631184"/>
              <a:gd name="connsiteY927" fmla="*/ 341926 h 6858054"/>
              <a:gd name="connsiteX928" fmla="*/ 3296363 w 7631184"/>
              <a:gd name="connsiteY928" fmla="*/ 351695 h 6858054"/>
              <a:gd name="connsiteX929" fmla="*/ 3276826 w 7631184"/>
              <a:gd name="connsiteY929" fmla="*/ 351695 h 6858054"/>
              <a:gd name="connsiteX930" fmla="*/ 3257288 w 7631184"/>
              <a:gd name="connsiteY930" fmla="*/ 341926 h 6858054"/>
              <a:gd name="connsiteX931" fmla="*/ 3227982 w 7631184"/>
              <a:gd name="connsiteY931" fmla="*/ 332156 h 6858054"/>
              <a:gd name="connsiteX932" fmla="*/ 3237751 w 7631184"/>
              <a:gd name="connsiteY932" fmla="*/ 341926 h 6858054"/>
              <a:gd name="connsiteX933" fmla="*/ 3227982 w 7631184"/>
              <a:gd name="connsiteY933" fmla="*/ 341926 h 6858054"/>
              <a:gd name="connsiteX934" fmla="*/ 3227982 w 7631184"/>
              <a:gd name="connsiteY934" fmla="*/ 351695 h 6858054"/>
              <a:gd name="connsiteX935" fmla="*/ 3247520 w 7631184"/>
              <a:gd name="connsiteY935" fmla="*/ 351695 h 6858054"/>
              <a:gd name="connsiteX936" fmla="*/ 3257288 w 7631184"/>
              <a:gd name="connsiteY936" fmla="*/ 351695 h 6858054"/>
              <a:gd name="connsiteX937" fmla="*/ 3267057 w 7631184"/>
              <a:gd name="connsiteY937" fmla="*/ 361464 h 6858054"/>
              <a:gd name="connsiteX938" fmla="*/ 3276826 w 7631184"/>
              <a:gd name="connsiteY938" fmla="*/ 361464 h 6858054"/>
              <a:gd name="connsiteX939" fmla="*/ 3296363 w 7631184"/>
              <a:gd name="connsiteY939" fmla="*/ 371234 h 6858054"/>
              <a:gd name="connsiteX940" fmla="*/ 3306131 w 7631184"/>
              <a:gd name="connsiteY940" fmla="*/ 371234 h 6858054"/>
              <a:gd name="connsiteX941" fmla="*/ 3315900 w 7631184"/>
              <a:gd name="connsiteY941" fmla="*/ 371234 h 6858054"/>
              <a:gd name="connsiteX942" fmla="*/ 3354974 w 7631184"/>
              <a:gd name="connsiteY942" fmla="*/ 371234 h 6858054"/>
              <a:gd name="connsiteX943" fmla="*/ 3374512 w 7631184"/>
              <a:gd name="connsiteY943" fmla="*/ 381003 h 6858054"/>
              <a:gd name="connsiteX944" fmla="*/ 3442892 w 7631184"/>
              <a:gd name="connsiteY944" fmla="*/ 410311 h 6858054"/>
              <a:gd name="connsiteX945" fmla="*/ 3481966 w 7631184"/>
              <a:gd name="connsiteY945" fmla="*/ 420080 h 6858054"/>
              <a:gd name="connsiteX946" fmla="*/ 3491735 w 7631184"/>
              <a:gd name="connsiteY946" fmla="*/ 429849 h 6858054"/>
              <a:gd name="connsiteX947" fmla="*/ 3511272 w 7631184"/>
              <a:gd name="connsiteY947" fmla="*/ 429849 h 6858054"/>
              <a:gd name="connsiteX948" fmla="*/ 3521041 w 7631184"/>
              <a:gd name="connsiteY948" fmla="*/ 429849 h 6858054"/>
              <a:gd name="connsiteX949" fmla="*/ 3530809 w 7631184"/>
              <a:gd name="connsiteY949" fmla="*/ 439619 h 6858054"/>
              <a:gd name="connsiteX950" fmla="*/ 3540578 w 7631184"/>
              <a:gd name="connsiteY950" fmla="*/ 439619 h 6858054"/>
              <a:gd name="connsiteX951" fmla="*/ 3540578 w 7631184"/>
              <a:gd name="connsiteY951" fmla="*/ 449388 h 6858054"/>
              <a:gd name="connsiteX952" fmla="*/ 3550347 w 7631184"/>
              <a:gd name="connsiteY952" fmla="*/ 459158 h 6858054"/>
              <a:gd name="connsiteX953" fmla="*/ 3530809 w 7631184"/>
              <a:gd name="connsiteY953" fmla="*/ 449388 h 6858054"/>
              <a:gd name="connsiteX954" fmla="*/ 3511272 w 7631184"/>
              <a:gd name="connsiteY954" fmla="*/ 449388 h 6858054"/>
              <a:gd name="connsiteX955" fmla="*/ 3501504 w 7631184"/>
              <a:gd name="connsiteY955" fmla="*/ 439619 h 6858054"/>
              <a:gd name="connsiteX956" fmla="*/ 3501504 w 7631184"/>
              <a:gd name="connsiteY956" fmla="*/ 449388 h 6858054"/>
              <a:gd name="connsiteX957" fmla="*/ 3511272 w 7631184"/>
              <a:gd name="connsiteY957" fmla="*/ 449388 h 6858054"/>
              <a:gd name="connsiteX958" fmla="*/ 3521041 w 7631184"/>
              <a:gd name="connsiteY958" fmla="*/ 459158 h 6858054"/>
              <a:gd name="connsiteX959" fmla="*/ 3569884 w 7631184"/>
              <a:gd name="connsiteY959" fmla="*/ 468927 h 6858054"/>
              <a:gd name="connsiteX960" fmla="*/ 3569884 w 7631184"/>
              <a:gd name="connsiteY960" fmla="*/ 478696 h 6858054"/>
              <a:gd name="connsiteX961" fmla="*/ 3589421 w 7631184"/>
              <a:gd name="connsiteY961" fmla="*/ 488465 h 6858054"/>
              <a:gd name="connsiteX962" fmla="*/ 3628496 w 7631184"/>
              <a:gd name="connsiteY962" fmla="*/ 508004 h 6858054"/>
              <a:gd name="connsiteX963" fmla="*/ 3657801 w 7631184"/>
              <a:gd name="connsiteY963" fmla="*/ 517773 h 6858054"/>
              <a:gd name="connsiteX964" fmla="*/ 3687107 w 7631184"/>
              <a:gd name="connsiteY964" fmla="*/ 527543 h 6858054"/>
              <a:gd name="connsiteX965" fmla="*/ 3706644 w 7631184"/>
              <a:gd name="connsiteY965" fmla="*/ 537312 h 6858054"/>
              <a:gd name="connsiteX966" fmla="*/ 3726182 w 7631184"/>
              <a:gd name="connsiteY966" fmla="*/ 547081 h 6858054"/>
              <a:gd name="connsiteX967" fmla="*/ 3775025 w 7631184"/>
              <a:gd name="connsiteY967" fmla="*/ 566620 h 6858054"/>
              <a:gd name="connsiteX968" fmla="*/ 3823868 w 7631184"/>
              <a:gd name="connsiteY968" fmla="*/ 586159 h 6858054"/>
              <a:gd name="connsiteX969" fmla="*/ 3833636 w 7631184"/>
              <a:gd name="connsiteY969" fmla="*/ 595928 h 6858054"/>
              <a:gd name="connsiteX970" fmla="*/ 3853174 w 7631184"/>
              <a:gd name="connsiteY970" fmla="*/ 595928 h 6858054"/>
              <a:gd name="connsiteX971" fmla="*/ 3892248 w 7631184"/>
              <a:gd name="connsiteY971" fmla="*/ 615466 h 6858054"/>
              <a:gd name="connsiteX972" fmla="*/ 3902017 w 7631184"/>
              <a:gd name="connsiteY972" fmla="*/ 615466 h 6858054"/>
              <a:gd name="connsiteX973" fmla="*/ 3921554 w 7631184"/>
              <a:gd name="connsiteY973" fmla="*/ 625236 h 6858054"/>
              <a:gd name="connsiteX974" fmla="*/ 3941091 w 7631184"/>
              <a:gd name="connsiteY974" fmla="*/ 635005 h 6858054"/>
              <a:gd name="connsiteX975" fmla="*/ 3941091 w 7631184"/>
              <a:gd name="connsiteY975" fmla="*/ 654543 h 6858054"/>
              <a:gd name="connsiteX976" fmla="*/ 3921554 w 7631184"/>
              <a:gd name="connsiteY976" fmla="*/ 664313 h 6858054"/>
              <a:gd name="connsiteX977" fmla="*/ 3941091 w 7631184"/>
              <a:gd name="connsiteY977" fmla="*/ 674082 h 6858054"/>
              <a:gd name="connsiteX978" fmla="*/ 3989934 w 7631184"/>
              <a:gd name="connsiteY978" fmla="*/ 693621 h 6858054"/>
              <a:gd name="connsiteX979" fmla="*/ 4029009 w 7631184"/>
              <a:gd name="connsiteY979" fmla="*/ 722929 h 6858054"/>
              <a:gd name="connsiteX980" fmla="*/ 4097389 w 7631184"/>
              <a:gd name="connsiteY980" fmla="*/ 762006 h 6858054"/>
              <a:gd name="connsiteX981" fmla="*/ 4185306 w 7631184"/>
              <a:gd name="connsiteY981" fmla="*/ 801083 h 6858054"/>
              <a:gd name="connsiteX982" fmla="*/ 4331836 w 7631184"/>
              <a:gd name="connsiteY982" fmla="*/ 869468 h 6858054"/>
              <a:gd name="connsiteX983" fmla="*/ 4351373 w 7631184"/>
              <a:gd name="connsiteY983" fmla="*/ 889007 h 6858054"/>
              <a:gd name="connsiteX984" fmla="*/ 4380679 w 7631184"/>
              <a:gd name="connsiteY984" fmla="*/ 889007 h 6858054"/>
              <a:gd name="connsiteX985" fmla="*/ 4380679 w 7631184"/>
              <a:gd name="connsiteY985" fmla="*/ 879238 h 6858054"/>
              <a:gd name="connsiteX986" fmla="*/ 4390447 w 7631184"/>
              <a:gd name="connsiteY986" fmla="*/ 879238 h 6858054"/>
              <a:gd name="connsiteX987" fmla="*/ 4409985 w 7631184"/>
              <a:gd name="connsiteY987" fmla="*/ 889007 h 6858054"/>
              <a:gd name="connsiteX988" fmla="*/ 4439290 w 7631184"/>
              <a:gd name="connsiteY988" fmla="*/ 889007 h 6858054"/>
              <a:gd name="connsiteX989" fmla="*/ 4458828 w 7631184"/>
              <a:gd name="connsiteY989" fmla="*/ 889007 h 6858054"/>
              <a:gd name="connsiteX990" fmla="*/ 4468596 w 7631184"/>
              <a:gd name="connsiteY990" fmla="*/ 898776 h 6858054"/>
              <a:gd name="connsiteX991" fmla="*/ 4478365 w 7631184"/>
              <a:gd name="connsiteY991" fmla="*/ 908546 h 6858054"/>
              <a:gd name="connsiteX992" fmla="*/ 4468596 w 7631184"/>
              <a:gd name="connsiteY992" fmla="*/ 918315 h 6858054"/>
              <a:gd name="connsiteX993" fmla="*/ 4449059 w 7631184"/>
              <a:gd name="connsiteY993" fmla="*/ 918315 h 6858054"/>
              <a:gd name="connsiteX994" fmla="*/ 4458828 w 7631184"/>
              <a:gd name="connsiteY994" fmla="*/ 928084 h 6858054"/>
              <a:gd name="connsiteX995" fmla="*/ 4488133 w 7631184"/>
              <a:gd name="connsiteY995" fmla="*/ 937853 h 6858054"/>
              <a:gd name="connsiteX996" fmla="*/ 4488133 w 7631184"/>
              <a:gd name="connsiteY996" fmla="*/ 947623 h 6858054"/>
              <a:gd name="connsiteX997" fmla="*/ 4478365 w 7631184"/>
              <a:gd name="connsiteY997" fmla="*/ 947623 h 6858054"/>
              <a:gd name="connsiteX998" fmla="*/ 4468596 w 7631184"/>
              <a:gd name="connsiteY998" fmla="*/ 937853 h 6858054"/>
              <a:gd name="connsiteX999" fmla="*/ 4449059 w 7631184"/>
              <a:gd name="connsiteY999" fmla="*/ 967161 h 6858054"/>
              <a:gd name="connsiteX1000" fmla="*/ 4439290 w 7631184"/>
              <a:gd name="connsiteY1000" fmla="*/ 967161 h 6858054"/>
              <a:gd name="connsiteX1001" fmla="*/ 4429522 w 7631184"/>
              <a:gd name="connsiteY1001" fmla="*/ 976931 h 6858054"/>
              <a:gd name="connsiteX1002" fmla="*/ 4429522 w 7631184"/>
              <a:gd name="connsiteY1002" fmla="*/ 986700 h 6858054"/>
              <a:gd name="connsiteX1003" fmla="*/ 4409985 w 7631184"/>
              <a:gd name="connsiteY1003" fmla="*/ 986700 h 6858054"/>
              <a:gd name="connsiteX1004" fmla="*/ 4400216 w 7631184"/>
              <a:gd name="connsiteY1004" fmla="*/ 976931 h 6858054"/>
              <a:gd name="connsiteX1005" fmla="*/ 4380679 w 7631184"/>
              <a:gd name="connsiteY1005" fmla="*/ 957392 h 6858054"/>
              <a:gd name="connsiteX1006" fmla="*/ 4351373 w 7631184"/>
              <a:gd name="connsiteY1006" fmla="*/ 937853 h 6858054"/>
              <a:gd name="connsiteX1007" fmla="*/ 4331836 w 7631184"/>
              <a:gd name="connsiteY1007" fmla="*/ 918315 h 6858054"/>
              <a:gd name="connsiteX1008" fmla="*/ 4322067 w 7631184"/>
              <a:gd name="connsiteY1008" fmla="*/ 908546 h 6858054"/>
              <a:gd name="connsiteX1009" fmla="*/ 4312298 w 7631184"/>
              <a:gd name="connsiteY1009" fmla="*/ 898776 h 6858054"/>
              <a:gd name="connsiteX1010" fmla="*/ 4312298 w 7631184"/>
              <a:gd name="connsiteY1010" fmla="*/ 879238 h 6858054"/>
              <a:gd name="connsiteX1011" fmla="*/ 4302530 w 7631184"/>
              <a:gd name="connsiteY1011" fmla="*/ 869468 h 6858054"/>
              <a:gd name="connsiteX1012" fmla="*/ 4243918 w 7631184"/>
              <a:gd name="connsiteY1012" fmla="*/ 840160 h 6858054"/>
              <a:gd name="connsiteX1013" fmla="*/ 4185306 w 7631184"/>
              <a:gd name="connsiteY1013" fmla="*/ 810853 h 6858054"/>
              <a:gd name="connsiteX1014" fmla="*/ 4156001 w 7631184"/>
              <a:gd name="connsiteY1014" fmla="*/ 801083 h 6858054"/>
              <a:gd name="connsiteX1015" fmla="*/ 4136463 w 7631184"/>
              <a:gd name="connsiteY1015" fmla="*/ 791314 h 6858054"/>
              <a:gd name="connsiteX1016" fmla="*/ 4126695 w 7631184"/>
              <a:gd name="connsiteY1016" fmla="*/ 781544 h 6858054"/>
              <a:gd name="connsiteX1017" fmla="*/ 4126695 w 7631184"/>
              <a:gd name="connsiteY1017" fmla="*/ 791314 h 6858054"/>
              <a:gd name="connsiteX1018" fmla="*/ 4107157 w 7631184"/>
              <a:gd name="connsiteY1018" fmla="*/ 801083 h 6858054"/>
              <a:gd name="connsiteX1019" fmla="*/ 4087620 w 7631184"/>
              <a:gd name="connsiteY1019" fmla="*/ 801083 h 6858054"/>
              <a:gd name="connsiteX1020" fmla="*/ 4048546 w 7631184"/>
              <a:gd name="connsiteY1020" fmla="*/ 781544 h 6858054"/>
              <a:gd name="connsiteX1021" fmla="*/ 4009471 w 7631184"/>
              <a:gd name="connsiteY1021" fmla="*/ 762006 h 6858054"/>
              <a:gd name="connsiteX1022" fmla="*/ 3989934 w 7631184"/>
              <a:gd name="connsiteY1022" fmla="*/ 752237 h 6858054"/>
              <a:gd name="connsiteX1023" fmla="*/ 3950860 w 7631184"/>
              <a:gd name="connsiteY1023" fmla="*/ 732698 h 6858054"/>
              <a:gd name="connsiteX1024" fmla="*/ 3941091 w 7631184"/>
              <a:gd name="connsiteY1024" fmla="*/ 742467 h 6858054"/>
              <a:gd name="connsiteX1025" fmla="*/ 3950860 w 7631184"/>
              <a:gd name="connsiteY1025" fmla="*/ 752237 h 6858054"/>
              <a:gd name="connsiteX1026" fmla="*/ 3970397 w 7631184"/>
              <a:gd name="connsiteY1026" fmla="*/ 762006 h 6858054"/>
              <a:gd name="connsiteX1027" fmla="*/ 3980166 w 7631184"/>
              <a:gd name="connsiteY1027" fmla="*/ 762006 h 6858054"/>
              <a:gd name="connsiteX1028" fmla="*/ 4038777 w 7631184"/>
              <a:gd name="connsiteY1028" fmla="*/ 791314 h 6858054"/>
              <a:gd name="connsiteX1029" fmla="*/ 4107157 w 7631184"/>
              <a:gd name="connsiteY1029" fmla="*/ 820622 h 6858054"/>
              <a:gd name="connsiteX1030" fmla="*/ 4116926 w 7631184"/>
              <a:gd name="connsiteY1030" fmla="*/ 830391 h 6858054"/>
              <a:gd name="connsiteX1031" fmla="*/ 4146232 w 7631184"/>
              <a:gd name="connsiteY1031" fmla="*/ 840160 h 6858054"/>
              <a:gd name="connsiteX1032" fmla="*/ 4185306 w 7631184"/>
              <a:gd name="connsiteY1032" fmla="*/ 859699 h 6858054"/>
              <a:gd name="connsiteX1033" fmla="*/ 4214612 w 7631184"/>
              <a:gd name="connsiteY1033" fmla="*/ 879238 h 6858054"/>
              <a:gd name="connsiteX1034" fmla="*/ 4253687 w 7631184"/>
              <a:gd name="connsiteY1034" fmla="*/ 898776 h 6858054"/>
              <a:gd name="connsiteX1035" fmla="*/ 4243918 w 7631184"/>
              <a:gd name="connsiteY1035" fmla="*/ 889007 h 6858054"/>
              <a:gd name="connsiteX1036" fmla="*/ 4204844 w 7631184"/>
              <a:gd name="connsiteY1036" fmla="*/ 879238 h 6858054"/>
              <a:gd name="connsiteX1037" fmla="*/ 4165769 w 7631184"/>
              <a:gd name="connsiteY1037" fmla="*/ 869468 h 6858054"/>
              <a:gd name="connsiteX1038" fmla="*/ 4214612 w 7631184"/>
              <a:gd name="connsiteY1038" fmla="*/ 889007 h 6858054"/>
              <a:gd name="connsiteX1039" fmla="*/ 4234150 w 7631184"/>
              <a:gd name="connsiteY1039" fmla="*/ 898776 h 6858054"/>
              <a:gd name="connsiteX1040" fmla="*/ 4243918 w 7631184"/>
              <a:gd name="connsiteY1040" fmla="*/ 908546 h 6858054"/>
              <a:gd name="connsiteX1041" fmla="*/ 4273224 w 7631184"/>
              <a:gd name="connsiteY1041" fmla="*/ 928084 h 6858054"/>
              <a:gd name="connsiteX1042" fmla="*/ 4302530 w 7631184"/>
              <a:gd name="connsiteY1042" fmla="*/ 947623 h 6858054"/>
              <a:gd name="connsiteX1043" fmla="*/ 4312298 w 7631184"/>
              <a:gd name="connsiteY1043" fmla="*/ 957392 h 6858054"/>
              <a:gd name="connsiteX1044" fmla="*/ 4322067 w 7631184"/>
              <a:gd name="connsiteY1044" fmla="*/ 947623 h 6858054"/>
              <a:gd name="connsiteX1045" fmla="*/ 4331836 w 7631184"/>
              <a:gd name="connsiteY1045" fmla="*/ 947623 h 6858054"/>
              <a:gd name="connsiteX1046" fmla="*/ 4351373 w 7631184"/>
              <a:gd name="connsiteY1046" fmla="*/ 957392 h 6858054"/>
              <a:gd name="connsiteX1047" fmla="*/ 4380679 w 7631184"/>
              <a:gd name="connsiteY1047" fmla="*/ 976931 h 6858054"/>
              <a:gd name="connsiteX1048" fmla="*/ 4400216 w 7631184"/>
              <a:gd name="connsiteY1048" fmla="*/ 986700 h 6858054"/>
              <a:gd name="connsiteX1049" fmla="*/ 4361141 w 7631184"/>
              <a:gd name="connsiteY1049" fmla="*/ 976931 h 6858054"/>
              <a:gd name="connsiteX1050" fmla="*/ 4370910 w 7631184"/>
              <a:gd name="connsiteY1050" fmla="*/ 986700 h 6858054"/>
              <a:gd name="connsiteX1051" fmla="*/ 4390447 w 7631184"/>
              <a:gd name="connsiteY1051" fmla="*/ 996469 h 6858054"/>
              <a:gd name="connsiteX1052" fmla="*/ 4370910 w 7631184"/>
              <a:gd name="connsiteY1052" fmla="*/ 1006239 h 6858054"/>
              <a:gd name="connsiteX1053" fmla="*/ 4361141 w 7631184"/>
              <a:gd name="connsiteY1053" fmla="*/ 996469 h 6858054"/>
              <a:gd name="connsiteX1054" fmla="*/ 4351373 w 7631184"/>
              <a:gd name="connsiteY1054" fmla="*/ 986700 h 6858054"/>
              <a:gd name="connsiteX1055" fmla="*/ 4331836 w 7631184"/>
              <a:gd name="connsiteY1055" fmla="*/ 986700 h 6858054"/>
              <a:gd name="connsiteX1056" fmla="*/ 4322067 w 7631184"/>
              <a:gd name="connsiteY1056" fmla="*/ 986700 h 6858054"/>
              <a:gd name="connsiteX1057" fmla="*/ 4302530 w 7631184"/>
              <a:gd name="connsiteY1057" fmla="*/ 976931 h 6858054"/>
              <a:gd name="connsiteX1058" fmla="*/ 4273224 w 7631184"/>
              <a:gd name="connsiteY1058" fmla="*/ 967161 h 6858054"/>
              <a:gd name="connsiteX1059" fmla="*/ 4263455 w 7631184"/>
              <a:gd name="connsiteY1059" fmla="*/ 957392 h 6858054"/>
              <a:gd name="connsiteX1060" fmla="*/ 4253687 w 7631184"/>
              <a:gd name="connsiteY1060" fmla="*/ 967161 h 6858054"/>
              <a:gd name="connsiteX1061" fmla="*/ 4243918 w 7631184"/>
              <a:gd name="connsiteY1061" fmla="*/ 957392 h 6858054"/>
              <a:gd name="connsiteX1062" fmla="*/ 4224381 w 7631184"/>
              <a:gd name="connsiteY1062" fmla="*/ 928084 h 6858054"/>
              <a:gd name="connsiteX1063" fmla="*/ 4185306 w 7631184"/>
              <a:gd name="connsiteY1063" fmla="*/ 918315 h 6858054"/>
              <a:gd name="connsiteX1064" fmla="*/ 4165769 w 7631184"/>
              <a:gd name="connsiteY1064" fmla="*/ 908546 h 6858054"/>
              <a:gd name="connsiteX1065" fmla="*/ 4175538 w 7631184"/>
              <a:gd name="connsiteY1065" fmla="*/ 918315 h 6858054"/>
              <a:gd name="connsiteX1066" fmla="*/ 4214612 w 7631184"/>
              <a:gd name="connsiteY1066" fmla="*/ 937853 h 6858054"/>
              <a:gd name="connsiteX1067" fmla="*/ 4224381 w 7631184"/>
              <a:gd name="connsiteY1067" fmla="*/ 947623 h 6858054"/>
              <a:gd name="connsiteX1068" fmla="*/ 4234150 w 7631184"/>
              <a:gd name="connsiteY1068" fmla="*/ 957392 h 6858054"/>
              <a:gd name="connsiteX1069" fmla="*/ 4214612 w 7631184"/>
              <a:gd name="connsiteY1069" fmla="*/ 947623 h 6858054"/>
              <a:gd name="connsiteX1070" fmla="*/ 4175538 w 7631184"/>
              <a:gd name="connsiteY1070" fmla="*/ 928084 h 6858054"/>
              <a:gd name="connsiteX1071" fmla="*/ 4146232 w 7631184"/>
              <a:gd name="connsiteY1071" fmla="*/ 918315 h 6858054"/>
              <a:gd name="connsiteX1072" fmla="*/ 4185306 w 7631184"/>
              <a:gd name="connsiteY1072" fmla="*/ 937853 h 6858054"/>
              <a:gd name="connsiteX1073" fmla="*/ 4214612 w 7631184"/>
              <a:gd name="connsiteY1073" fmla="*/ 947623 h 6858054"/>
              <a:gd name="connsiteX1074" fmla="*/ 4195075 w 7631184"/>
              <a:gd name="connsiteY1074" fmla="*/ 957392 h 6858054"/>
              <a:gd name="connsiteX1075" fmla="*/ 4175538 w 7631184"/>
              <a:gd name="connsiteY1075" fmla="*/ 947623 h 6858054"/>
              <a:gd name="connsiteX1076" fmla="*/ 4146232 w 7631184"/>
              <a:gd name="connsiteY1076" fmla="*/ 937853 h 6858054"/>
              <a:gd name="connsiteX1077" fmla="*/ 4116926 w 7631184"/>
              <a:gd name="connsiteY1077" fmla="*/ 928084 h 6858054"/>
              <a:gd name="connsiteX1078" fmla="*/ 4107157 w 7631184"/>
              <a:gd name="connsiteY1078" fmla="*/ 928084 h 6858054"/>
              <a:gd name="connsiteX1079" fmla="*/ 4107157 w 7631184"/>
              <a:gd name="connsiteY1079" fmla="*/ 937853 h 6858054"/>
              <a:gd name="connsiteX1080" fmla="*/ 4156001 w 7631184"/>
              <a:gd name="connsiteY1080" fmla="*/ 947623 h 6858054"/>
              <a:gd name="connsiteX1081" fmla="*/ 4165769 w 7631184"/>
              <a:gd name="connsiteY1081" fmla="*/ 957392 h 6858054"/>
              <a:gd name="connsiteX1082" fmla="*/ 4253687 w 7631184"/>
              <a:gd name="connsiteY1082" fmla="*/ 996469 h 6858054"/>
              <a:gd name="connsiteX1083" fmla="*/ 4292761 w 7631184"/>
              <a:gd name="connsiteY1083" fmla="*/ 1016008 h 6858054"/>
              <a:gd name="connsiteX1084" fmla="*/ 4312298 w 7631184"/>
              <a:gd name="connsiteY1084" fmla="*/ 1016008 h 6858054"/>
              <a:gd name="connsiteX1085" fmla="*/ 4312298 w 7631184"/>
              <a:gd name="connsiteY1085" fmla="*/ 1025777 h 6858054"/>
              <a:gd name="connsiteX1086" fmla="*/ 4263455 w 7631184"/>
              <a:gd name="connsiteY1086" fmla="*/ 1006239 h 6858054"/>
              <a:gd name="connsiteX1087" fmla="*/ 4214612 w 7631184"/>
              <a:gd name="connsiteY1087" fmla="*/ 986700 h 6858054"/>
              <a:gd name="connsiteX1088" fmla="*/ 4214612 w 7631184"/>
              <a:gd name="connsiteY1088" fmla="*/ 996469 h 6858054"/>
              <a:gd name="connsiteX1089" fmla="*/ 4234150 w 7631184"/>
              <a:gd name="connsiteY1089" fmla="*/ 1006239 h 6858054"/>
              <a:gd name="connsiteX1090" fmla="*/ 4253687 w 7631184"/>
              <a:gd name="connsiteY1090" fmla="*/ 1016008 h 6858054"/>
              <a:gd name="connsiteX1091" fmla="*/ 4263455 w 7631184"/>
              <a:gd name="connsiteY1091" fmla="*/ 1016008 h 6858054"/>
              <a:gd name="connsiteX1092" fmla="*/ 4282993 w 7631184"/>
              <a:gd name="connsiteY1092" fmla="*/ 1025777 h 6858054"/>
              <a:gd name="connsiteX1093" fmla="*/ 4312298 w 7631184"/>
              <a:gd name="connsiteY1093" fmla="*/ 1045316 h 6858054"/>
              <a:gd name="connsiteX1094" fmla="*/ 4322067 w 7631184"/>
              <a:gd name="connsiteY1094" fmla="*/ 1045316 h 6858054"/>
              <a:gd name="connsiteX1095" fmla="*/ 4351373 w 7631184"/>
              <a:gd name="connsiteY1095" fmla="*/ 1064854 h 6858054"/>
              <a:gd name="connsiteX1096" fmla="*/ 4351373 w 7631184"/>
              <a:gd name="connsiteY1096" fmla="*/ 1074624 h 6858054"/>
              <a:gd name="connsiteX1097" fmla="*/ 4322067 w 7631184"/>
              <a:gd name="connsiteY1097" fmla="*/ 1064854 h 6858054"/>
              <a:gd name="connsiteX1098" fmla="*/ 4312298 w 7631184"/>
              <a:gd name="connsiteY1098" fmla="*/ 1064854 h 6858054"/>
              <a:gd name="connsiteX1099" fmla="*/ 4292761 w 7631184"/>
              <a:gd name="connsiteY1099" fmla="*/ 1074624 h 6858054"/>
              <a:gd name="connsiteX1100" fmla="*/ 4312298 w 7631184"/>
              <a:gd name="connsiteY1100" fmla="*/ 1094162 h 6858054"/>
              <a:gd name="connsiteX1101" fmla="*/ 4312298 w 7631184"/>
              <a:gd name="connsiteY1101" fmla="*/ 1103932 h 6858054"/>
              <a:gd name="connsiteX1102" fmla="*/ 4322067 w 7631184"/>
              <a:gd name="connsiteY1102" fmla="*/ 1113701 h 6858054"/>
              <a:gd name="connsiteX1103" fmla="*/ 4331836 w 7631184"/>
              <a:gd name="connsiteY1103" fmla="*/ 1123471 h 6858054"/>
              <a:gd name="connsiteX1104" fmla="*/ 4322067 w 7631184"/>
              <a:gd name="connsiteY1104" fmla="*/ 1123471 h 6858054"/>
              <a:gd name="connsiteX1105" fmla="*/ 4312298 w 7631184"/>
              <a:gd name="connsiteY1105" fmla="*/ 1113701 h 6858054"/>
              <a:gd name="connsiteX1106" fmla="*/ 4312298 w 7631184"/>
              <a:gd name="connsiteY1106" fmla="*/ 1123471 h 6858054"/>
              <a:gd name="connsiteX1107" fmla="*/ 4302530 w 7631184"/>
              <a:gd name="connsiteY1107" fmla="*/ 1133240 h 6858054"/>
              <a:gd name="connsiteX1108" fmla="*/ 4273224 w 7631184"/>
              <a:gd name="connsiteY1108" fmla="*/ 1123471 h 6858054"/>
              <a:gd name="connsiteX1109" fmla="*/ 4263455 w 7631184"/>
              <a:gd name="connsiteY1109" fmla="*/ 1123471 h 6858054"/>
              <a:gd name="connsiteX1110" fmla="*/ 4302530 w 7631184"/>
              <a:gd name="connsiteY1110" fmla="*/ 1143009 h 6858054"/>
              <a:gd name="connsiteX1111" fmla="*/ 4312298 w 7631184"/>
              <a:gd name="connsiteY1111" fmla="*/ 1162547 h 6858054"/>
              <a:gd name="connsiteX1112" fmla="*/ 4263455 w 7631184"/>
              <a:gd name="connsiteY1112" fmla="*/ 1133240 h 6858054"/>
              <a:gd name="connsiteX1113" fmla="*/ 4253687 w 7631184"/>
              <a:gd name="connsiteY1113" fmla="*/ 1133240 h 6858054"/>
              <a:gd name="connsiteX1114" fmla="*/ 4234150 w 7631184"/>
              <a:gd name="connsiteY1114" fmla="*/ 1143009 h 6858054"/>
              <a:gd name="connsiteX1115" fmla="*/ 4204844 w 7631184"/>
              <a:gd name="connsiteY1115" fmla="*/ 1133240 h 6858054"/>
              <a:gd name="connsiteX1116" fmla="*/ 4185306 w 7631184"/>
              <a:gd name="connsiteY1116" fmla="*/ 1123471 h 6858054"/>
              <a:gd name="connsiteX1117" fmla="*/ 4156001 w 7631184"/>
              <a:gd name="connsiteY1117" fmla="*/ 1113701 h 6858054"/>
              <a:gd name="connsiteX1118" fmla="*/ 4137684 w 7631184"/>
              <a:gd name="connsiteY1118" fmla="*/ 1105153 h 6858054"/>
              <a:gd name="connsiteX1119" fmla="*/ 4137322 w 7631184"/>
              <a:gd name="connsiteY1119" fmla="*/ 1105113 h 6858054"/>
              <a:gd name="connsiteX1120" fmla="*/ 4136463 w 7631184"/>
              <a:gd name="connsiteY1120" fmla="*/ 1103932 h 6858054"/>
              <a:gd name="connsiteX1121" fmla="*/ 4126695 w 7631184"/>
              <a:gd name="connsiteY1121" fmla="*/ 1103932 h 6858054"/>
              <a:gd name="connsiteX1122" fmla="*/ 4137322 w 7631184"/>
              <a:gd name="connsiteY1122" fmla="*/ 1105113 h 6858054"/>
              <a:gd name="connsiteX1123" fmla="*/ 4146232 w 7631184"/>
              <a:gd name="connsiteY1123" fmla="*/ 1117365 h 6858054"/>
              <a:gd name="connsiteX1124" fmla="*/ 4156001 w 7631184"/>
              <a:gd name="connsiteY1124" fmla="*/ 1123471 h 6858054"/>
              <a:gd name="connsiteX1125" fmla="*/ 4146232 w 7631184"/>
              <a:gd name="connsiteY1125" fmla="*/ 1123471 h 6858054"/>
              <a:gd name="connsiteX1126" fmla="*/ 4116926 w 7631184"/>
              <a:gd name="connsiteY1126" fmla="*/ 1113701 h 6858054"/>
              <a:gd name="connsiteX1127" fmla="*/ 4107157 w 7631184"/>
              <a:gd name="connsiteY1127" fmla="*/ 1113701 h 6858054"/>
              <a:gd name="connsiteX1128" fmla="*/ 4068083 w 7631184"/>
              <a:gd name="connsiteY1128" fmla="*/ 1084393 h 6858054"/>
              <a:gd name="connsiteX1129" fmla="*/ 4048546 w 7631184"/>
              <a:gd name="connsiteY1129" fmla="*/ 1074624 h 6858054"/>
              <a:gd name="connsiteX1130" fmla="*/ 4048546 w 7631184"/>
              <a:gd name="connsiteY1130" fmla="*/ 1084393 h 6858054"/>
              <a:gd name="connsiteX1131" fmla="*/ 4038777 w 7631184"/>
              <a:gd name="connsiteY1131" fmla="*/ 1084393 h 6858054"/>
              <a:gd name="connsiteX1132" fmla="*/ 3989934 w 7631184"/>
              <a:gd name="connsiteY1132" fmla="*/ 1064854 h 6858054"/>
              <a:gd name="connsiteX1133" fmla="*/ 3980166 w 7631184"/>
              <a:gd name="connsiteY1133" fmla="*/ 1064854 h 6858054"/>
              <a:gd name="connsiteX1134" fmla="*/ 3999703 w 7631184"/>
              <a:gd name="connsiteY1134" fmla="*/ 1074624 h 6858054"/>
              <a:gd name="connsiteX1135" fmla="*/ 4029009 w 7631184"/>
              <a:gd name="connsiteY1135" fmla="*/ 1084393 h 6858054"/>
              <a:gd name="connsiteX1136" fmla="*/ 4097389 w 7631184"/>
              <a:gd name="connsiteY1136" fmla="*/ 1113701 h 6858054"/>
              <a:gd name="connsiteX1137" fmla="*/ 4107157 w 7631184"/>
              <a:gd name="connsiteY1137" fmla="*/ 1123471 h 6858054"/>
              <a:gd name="connsiteX1138" fmla="*/ 4116926 w 7631184"/>
              <a:gd name="connsiteY1138" fmla="*/ 1123471 h 6858054"/>
              <a:gd name="connsiteX1139" fmla="*/ 4116926 w 7631184"/>
              <a:gd name="connsiteY1139" fmla="*/ 1133240 h 6858054"/>
              <a:gd name="connsiteX1140" fmla="*/ 4136463 w 7631184"/>
              <a:gd name="connsiteY1140" fmla="*/ 1143009 h 6858054"/>
              <a:gd name="connsiteX1141" fmla="*/ 4126695 w 7631184"/>
              <a:gd name="connsiteY1141" fmla="*/ 1143009 h 6858054"/>
              <a:gd name="connsiteX1142" fmla="*/ 4107157 w 7631184"/>
              <a:gd name="connsiteY1142" fmla="*/ 1133240 h 6858054"/>
              <a:gd name="connsiteX1143" fmla="*/ 4097389 w 7631184"/>
              <a:gd name="connsiteY1143" fmla="*/ 1123471 h 6858054"/>
              <a:gd name="connsiteX1144" fmla="*/ 4077852 w 7631184"/>
              <a:gd name="connsiteY1144" fmla="*/ 1113701 h 6858054"/>
              <a:gd name="connsiteX1145" fmla="*/ 4058314 w 7631184"/>
              <a:gd name="connsiteY1145" fmla="*/ 1113701 h 6858054"/>
              <a:gd name="connsiteX1146" fmla="*/ 4068083 w 7631184"/>
              <a:gd name="connsiteY1146" fmla="*/ 1123471 h 6858054"/>
              <a:gd name="connsiteX1147" fmla="*/ 4077852 w 7631184"/>
              <a:gd name="connsiteY1147" fmla="*/ 1123471 h 6858054"/>
              <a:gd name="connsiteX1148" fmla="*/ 4097389 w 7631184"/>
              <a:gd name="connsiteY1148" fmla="*/ 1143009 h 6858054"/>
              <a:gd name="connsiteX1149" fmla="*/ 4087620 w 7631184"/>
              <a:gd name="connsiteY1149" fmla="*/ 1143009 h 6858054"/>
              <a:gd name="connsiteX1150" fmla="*/ 4068083 w 7631184"/>
              <a:gd name="connsiteY1150" fmla="*/ 1133240 h 6858054"/>
              <a:gd name="connsiteX1151" fmla="*/ 3989934 w 7631184"/>
              <a:gd name="connsiteY1151" fmla="*/ 1103932 h 6858054"/>
              <a:gd name="connsiteX1152" fmla="*/ 3941091 w 7631184"/>
              <a:gd name="connsiteY1152" fmla="*/ 1094162 h 6858054"/>
              <a:gd name="connsiteX1153" fmla="*/ 3960628 w 7631184"/>
              <a:gd name="connsiteY1153" fmla="*/ 1094162 h 6858054"/>
              <a:gd name="connsiteX1154" fmla="*/ 3989934 w 7631184"/>
              <a:gd name="connsiteY1154" fmla="*/ 1103932 h 6858054"/>
              <a:gd name="connsiteX1155" fmla="*/ 4009471 w 7631184"/>
              <a:gd name="connsiteY1155" fmla="*/ 1113701 h 6858054"/>
              <a:gd name="connsiteX1156" fmla="*/ 4048546 w 7631184"/>
              <a:gd name="connsiteY1156" fmla="*/ 1133240 h 6858054"/>
              <a:gd name="connsiteX1157" fmla="*/ 4087620 w 7631184"/>
              <a:gd name="connsiteY1157" fmla="*/ 1152778 h 6858054"/>
              <a:gd name="connsiteX1158" fmla="*/ 4097389 w 7631184"/>
              <a:gd name="connsiteY1158" fmla="*/ 1162547 h 6858054"/>
              <a:gd name="connsiteX1159" fmla="*/ 4116926 w 7631184"/>
              <a:gd name="connsiteY1159" fmla="*/ 1172317 h 6858054"/>
              <a:gd name="connsiteX1160" fmla="*/ 4146232 w 7631184"/>
              <a:gd name="connsiteY1160" fmla="*/ 1182086 h 6858054"/>
              <a:gd name="connsiteX1161" fmla="*/ 4174317 w 7631184"/>
              <a:gd name="connsiteY1161" fmla="*/ 1191856 h 6858054"/>
              <a:gd name="connsiteX1162" fmla="*/ 4174339 w 7631184"/>
              <a:gd name="connsiteY1162" fmla="*/ 1191866 h 6858054"/>
              <a:gd name="connsiteX1163" fmla="*/ 4157527 w 7631184"/>
              <a:gd name="connsiteY1163" fmla="*/ 1192008 h 6858054"/>
              <a:gd name="connsiteX1164" fmla="*/ 4165769 w 7631184"/>
              <a:gd name="connsiteY1164" fmla="*/ 1201625 h 6858054"/>
              <a:gd name="connsiteX1165" fmla="*/ 4195075 w 7631184"/>
              <a:gd name="connsiteY1165" fmla="*/ 1211394 h 6858054"/>
              <a:gd name="connsiteX1166" fmla="*/ 4429522 w 7631184"/>
              <a:gd name="connsiteY1166" fmla="*/ 1338395 h 6858054"/>
              <a:gd name="connsiteX1167" fmla="*/ 4478365 w 7631184"/>
              <a:gd name="connsiteY1167" fmla="*/ 1367703 h 6858054"/>
              <a:gd name="connsiteX1168" fmla="*/ 4527208 w 7631184"/>
              <a:gd name="connsiteY1168" fmla="*/ 1397011 h 6858054"/>
              <a:gd name="connsiteX1169" fmla="*/ 4576051 w 7631184"/>
              <a:gd name="connsiteY1169" fmla="*/ 1436088 h 6858054"/>
              <a:gd name="connsiteX1170" fmla="*/ 4605357 w 7631184"/>
              <a:gd name="connsiteY1170" fmla="*/ 1445857 h 6858054"/>
              <a:gd name="connsiteX1171" fmla="*/ 4634663 w 7631184"/>
              <a:gd name="connsiteY1171" fmla="*/ 1465396 h 6858054"/>
              <a:gd name="connsiteX1172" fmla="*/ 4703043 w 7631184"/>
              <a:gd name="connsiteY1172" fmla="*/ 1514243 h 6858054"/>
              <a:gd name="connsiteX1173" fmla="*/ 4790960 w 7631184"/>
              <a:gd name="connsiteY1173" fmla="*/ 1563089 h 6858054"/>
              <a:gd name="connsiteX1174" fmla="*/ 4830035 w 7631184"/>
              <a:gd name="connsiteY1174" fmla="*/ 1582628 h 6858054"/>
              <a:gd name="connsiteX1175" fmla="*/ 4869109 w 7631184"/>
              <a:gd name="connsiteY1175" fmla="*/ 1602166 h 6858054"/>
              <a:gd name="connsiteX1176" fmla="*/ 4898415 w 7631184"/>
              <a:gd name="connsiteY1176" fmla="*/ 1631475 h 6858054"/>
              <a:gd name="connsiteX1177" fmla="*/ 4927721 w 7631184"/>
              <a:gd name="connsiteY1177" fmla="*/ 1651013 h 6858054"/>
              <a:gd name="connsiteX1178" fmla="*/ 4966795 w 7631184"/>
              <a:gd name="connsiteY1178" fmla="*/ 1670551 h 6858054"/>
              <a:gd name="connsiteX1179" fmla="*/ 5035176 w 7631184"/>
              <a:gd name="connsiteY1179" fmla="*/ 1719398 h 6858054"/>
              <a:gd name="connsiteX1180" fmla="*/ 5132862 w 7631184"/>
              <a:gd name="connsiteY1180" fmla="*/ 1778014 h 6858054"/>
              <a:gd name="connsiteX1181" fmla="*/ 5220779 w 7631184"/>
              <a:gd name="connsiteY1181" fmla="*/ 1836630 h 6858054"/>
              <a:gd name="connsiteX1182" fmla="*/ 5259854 w 7631184"/>
              <a:gd name="connsiteY1182" fmla="*/ 1865938 h 6858054"/>
              <a:gd name="connsiteX1183" fmla="*/ 5289160 w 7631184"/>
              <a:gd name="connsiteY1183" fmla="*/ 1885476 h 6858054"/>
              <a:gd name="connsiteX1184" fmla="*/ 5250085 w 7631184"/>
              <a:gd name="connsiteY1184" fmla="*/ 1865938 h 6858054"/>
              <a:gd name="connsiteX1185" fmla="*/ 5211011 w 7631184"/>
              <a:gd name="connsiteY1185" fmla="*/ 1836630 h 6858054"/>
              <a:gd name="connsiteX1186" fmla="*/ 5171936 w 7631184"/>
              <a:gd name="connsiteY1186" fmla="*/ 1817091 h 6858054"/>
              <a:gd name="connsiteX1187" fmla="*/ 5142630 w 7631184"/>
              <a:gd name="connsiteY1187" fmla="*/ 1797552 h 6858054"/>
              <a:gd name="connsiteX1188" fmla="*/ 5113325 w 7631184"/>
              <a:gd name="connsiteY1188" fmla="*/ 1778014 h 6858054"/>
              <a:gd name="connsiteX1189" fmla="*/ 5084019 w 7631184"/>
              <a:gd name="connsiteY1189" fmla="*/ 1758475 h 6858054"/>
              <a:gd name="connsiteX1190" fmla="*/ 5054713 w 7631184"/>
              <a:gd name="connsiteY1190" fmla="*/ 1748706 h 6858054"/>
              <a:gd name="connsiteX1191" fmla="*/ 5005870 w 7631184"/>
              <a:gd name="connsiteY1191" fmla="*/ 1719398 h 6858054"/>
              <a:gd name="connsiteX1192" fmla="*/ 4976564 w 7631184"/>
              <a:gd name="connsiteY1192" fmla="*/ 1699859 h 6858054"/>
              <a:gd name="connsiteX1193" fmla="*/ 4947258 w 7631184"/>
              <a:gd name="connsiteY1193" fmla="*/ 1680321 h 6858054"/>
              <a:gd name="connsiteX1194" fmla="*/ 4937490 w 7631184"/>
              <a:gd name="connsiteY1194" fmla="*/ 1670551 h 6858054"/>
              <a:gd name="connsiteX1195" fmla="*/ 4927721 w 7631184"/>
              <a:gd name="connsiteY1195" fmla="*/ 1660782 h 6858054"/>
              <a:gd name="connsiteX1196" fmla="*/ 4898415 w 7631184"/>
              <a:gd name="connsiteY1196" fmla="*/ 1651013 h 6858054"/>
              <a:gd name="connsiteX1197" fmla="*/ 4859341 w 7631184"/>
              <a:gd name="connsiteY1197" fmla="*/ 1621705 h 6858054"/>
              <a:gd name="connsiteX1198" fmla="*/ 4810498 w 7631184"/>
              <a:gd name="connsiteY1198" fmla="*/ 1592397 h 6858054"/>
              <a:gd name="connsiteX1199" fmla="*/ 4781192 w 7631184"/>
              <a:gd name="connsiteY1199" fmla="*/ 1572858 h 6858054"/>
              <a:gd name="connsiteX1200" fmla="*/ 4761655 w 7631184"/>
              <a:gd name="connsiteY1200" fmla="*/ 1563089 h 6858054"/>
              <a:gd name="connsiteX1201" fmla="*/ 4703043 w 7631184"/>
              <a:gd name="connsiteY1201" fmla="*/ 1533781 h 6858054"/>
              <a:gd name="connsiteX1202" fmla="*/ 4644431 w 7631184"/>
              <a:gd name="connsiteY1202" fmla="*/ 1494704 h 6858054"/>
              <a:gd name="connsiteX1203" fmla="*/ 4566282 w 7631184"/>
              <a:gd name="connsiteY1203" fmla="*/ 1445857 h 6858054"/>
              <a:gd name="connsiteX1204" fmla="*/ 4517439 w 7631184"/>
              <a:gd name="connsiteY1204" fmla="*/ 1426319 h 6858054"/>
              <a:gd name="connsiteX1205" fmla="*/ 4468596 w 7631184"/>
              <a:gd name="connsiteY1205" fmla="*/ 1397011 h 6858054"/>
              <a:gd name="connsiteX1206" fmla="*/ 4449059 w 7631184"/>
              <a:gd name="connsiteY1206" fmla="*/ 1387242 h 6858054"/>
              <a:gd name="connsiteX1207" fmla="*/ 4419753 w 7631184"/>
              <a:gd name="connsiteY1207" fmla="*/ 1367703 h 6858054"/>
              <a:gd name="connsiteX1208" fmla="*/ 4390447 w 7631184"/>
              <a:gd name="connsiteY1208" fmla="*/ 1348164 h 6858054"/>
              <a:gd name="connsiteX1209" fmla="*/ 4380679 w 7631184"/>
              <a:gd name="connsiteY1209" fmla="*/ 1348164 h 6858054"/>
              <a:gd name="connsiteX1210" fmla="*/ 4361141 w 7631184"/>
              <a:gd name="connsiteY1210" fmla="*/ 1338395 h 6858054"/>
              <a:gd name="connsiteX1211" fmla="*/ 4322067 w 7631184"/>
              <a:gd name="connsiteY1211" fmla="*/ 1318857 h 6858054"/>
              <a:gd name="connsiteX1212" fmla="*/ 4234150 w 7631184"/>
              <a:gd name="connsiteY1212" fmla="*/ 1279779 h 6858054"/>
              <a:gd name="connsiteX1213" fmla="*/ 4204844 w 7631184"/>
              <a:gd name="connsiteY1213" fmla="*/ 1270010 h 6858054"/>
              <a:gd name="connsiteX1214" fmla="*/ 4185306 w 7631184"/>
              <a:gd name="connsiteY1214" fmla="*/ 1250471 h 6858054"/>
              <a:gd name="connsiteX1215" fmla="*/ 4156001 w 7631184"/>
              <a:gd name="connsiteY1215" fmla="*/ 1240702 h 6858054"/>
              <a:gd name="connsiteX1216" fmla="*/ 4146232 w 7631184"/>
              <a:gd name="connsiteY1216" fmla="*/ 1240702 h 6858054"/>
              <a:gd name="connsiteX1217" fmla="*/ 4136463 w 7631184"/>
              <a:gd name="connsiteY1217" fmla="*/ 1230933 h 6858054"/>
              <a:gd name="connsiteX1218" fmla="*/ 4126695 w 7631184"/>
              <a:gd name="connsiteY1218" fmla="*/ 1221164 h 6858054"/>
              <a:gd name="connsiteX1219" fmla="*/ 4107157 w 7631184"/>
              <a:gd name="connsiteY1219" fmla="*/ 1221164 h 6858054"/>
              <a:gd name="connsiteX1220" fmla="*/ 4097389 w 7631184"/>
              <a:gd name="connsiteY1220" fmla="*/ 1211394 h 6858054"/>
              <a:gd name="connsiteX1221" fmla="*/ 4077852 w 7631184"/>
              <a:gd name="connsiteY1221" fmla="*/ 1201625 h 6858054"/>
              <a:gd name="connsiteX1222" fmla="*/ 4068083 w 7631184"/>
              <a:gd name="connsiteY1222" fmla="*/ 1201625 h 6858054"/>
              <a:gd name="connsiteX1223" fmla="*/ 4204844 w 7631184"/>
              <a:gd name="connsiteY1223" fmla="*/ 1279779 h 6858054"/>
              <a:gd name="connsiteX1224" fmla="*/ 4234150 w 7631184"/>
              <a:gd name="connsiteY1224" fmla="*/ 1289548 h 6858054"/>
              <a:gd name="connsiteX1225" fmla="*/ 4243918 w 7631184"/>
              <a:gd name="connsiteY1225" fmla="*/ 1299318 h 6858054"/>
              <a:gd name="connsiteX1226" fmla="*/ 4400216 w 7631184"/>
              <a:gd name="connsiteY1226" fmla="*/ 1377472 h 6858054"/>
              <a:gd name="connsiteX1227" fmla="*/ 4488133 w 7631184"/>
              <a:gd name="connsiteY1227" fmla="*/ 1436088 h 6858054"/>
              <a:gd name="connsiteX1228" fmla="*/ 4536976 w 7631184"/>
              <a:gd name="connsiteY1228" fmla="*/ 1465396 h 6858054"/>
              <a:gd name="connsiteX1229" fmla="*/ 4576051 w 7631184"/>
              <a:gd name="connsiteY1229" fmla="*/ 1484935 h 6858054"/>
              <a:gd name="connsiteX1230" fmla="*/ 4624894 w 7631184"/>
              <a:gd name="connsiteY1230" fmla="*/ 1514243 h 6858054"/>
              <a:gd name="connsiteX1231" fmla="*/ 4712811 w 7631184"/>
              <a:gd name="connsiteY1231" fmla="*/ 1563089 h 6858054"/>
              <a:gd name="connsiteX1232" fmla="*/ 4751886 w 7631184"/>
              <a:gd name="connsiteY1232" fmla="*/ 1582628 h 6858054"/>
              <a:gd name="connsiteX1233" fmla="*/ 4771423 w 7631184"/>
              <a:gd name="connsiteY1233" fmla="*/ 1602166 h 6858054"/>
              <a:gd name="connsiteX1234" fmla="*/ 4790960 w 7631184"/>
              <a:gd name="connsiteY1234" fmla="*/ 1611936 h 6858054"/>
              <a:gd name="connsiteX1235" fmla="*/ 4820266 w 7631184"/>
              <a:gd name="connsiteY1235" fmla="*/ 1631475 h 6858054"/>
              <a:gd name="connsiteX1236" fmla="*/ 4878878 w 7631184"/>
              <a:gd name="connsiteY1236" fmla="*/ 1670551 h 6858054"/>
              <a:gd name="connsiteX1237" fmla="*/ 4917952 w 7631184"/>
              <a:gd name="connsiteY1237" fmla="*/ 1699859 h 6858054"/>
              <a:gd name="connsiteX1238" fmla="*/ 4947258 w 7631184"/>
              <a:gd name="connsiteY1238" fmla="*/ 1709629 h 6858054"/>
              <a:gd name="connsiteX1239" fmla="*/ 4966795 w 7631184"/>
              <a:gd name="connsiteY1239" fmla="*/ 1729168 h 6858054"/>
              <a:gd name="connsiteX1240" fmla="*/ 4986333 w 7631184"/>
              <a:gd name="connsiteY1240" fmla="*/ 1738937 h 6858054"/>
              <a:gd name="connsiteX1241" fmla="*/ 5044944 w 7631184"/>
              <a:gd name="connsiteY1241" fmla="*/ 1778014 h 6858054"/>
              <a:gd name="connsiteX1242" fmla="*/ 5064481 w 7631184"/>
              <a:gd name="connsiteY1242" fmla="*/ 1797552 h 6858054"/>
              <a:gd name="connsiteX1243" fmla="*/ 5103556 w 7631184"/>
              <a:gd name="connsiteY1243" fmla="*/ 1817091 h 6858054"/>
              <a:gd name="connsiteX1244" fmla="*/ 5123093 w 7631184"/>
              <a:gd name="connsiteY1244" fmla="*/ 1826861 h 6858054"/>
              <a:gd name="connsiteX1245" fmla="*/ 5201242 w 7631184"/>
              <a:gd name="connsiteY1245" fmla="*/ 1885476 h 6858054"/>
              <a:gd name="connsiteX1246" fmla="*/ 5230548 w 7631184"/>
              <a:gd name="connsiteY1246" fmla="*/ 1905015 h 6858054"/>
              <a:gd name="connsiteX1247" fmla="*/ 5250085 w 7631184"/>
              <a:gd name="connsiteY1247" fmla="*/ 1914784 h 6858054"/>
              <a:gd name="connsiteX1248" fmla="*/ 5357540 w 7631184"/>
              <a:gd name="connsiteY1248" fmla="*/ 1983169 h 6858054"/>
              <a:gd name="connsiteX1249" fmla="*/ 5386846 w 7631184"/>
              <a:gd name="connsiteY1249" fmla="*/ 2002708 h 6858054"/>
              <a:gd name="connsiteX1250" fmla="*/ 5425920 w 7631184"/>
              <a:gd name="connsiteY1250" fmla="*/ 2022247 h 6858054"/>
              <a:gd name="connsiteX1251" fmla="*/ 5455226 w 7631184"/>
              <a:gd name="connsiteY1251" fmla="*/ 2041785 h 6858054"/>
              <a:gd name="connsiteX1252" fmla="*/ 5504069 w 7631184"/>
              <a:gd name="connsiteY1252" fmla="*/ 2080862 h 6858054"/>
              <a:gd name="connsiteX1253" fmla="*/ 5523606 w 7631184"/>
              <a:gd name="connsiteY1253" fmla="*/ 2090632 h 6858054"/>
              <a:gd name="connsiteX1254" fmla="*/ 5533375 w 7631184"/>
              <a:gd name="connsiteY1254" fmla="*/ 2100401 h 6858054"/>
              <a:gd name="connsiteX1255" fmla="*/ 5552912 w 7631184"/>
              <a:gd name="connsiteY1255" fmla="*/ 2110170 h 6858054"/>
              <a:gd name="connsiteX1256" fmla="*/ 5621292 w 7631184"/>
              <a:gd name="connsiteY1256" fmla="*/ 2159017 h 6858054"/>
              <a:gd name="connsiteX1257" fmla="*/ 5631061 w 7631184"/>
              <a:gd name="connsiteY1257" fmla="*/ 2168786 h 6858054"/>
              <a:gd name="connsiteX1258" fmla="*/ 5640830 w 7631184"/>
              <a:gd name="connsiteY1258" fmla="*/ 2178556 h 6858054"/>
              <a:gd name="connsiteX1259" fmla="*/ 5670135 w 7631184"/>
              <a:gd name="connsiteY1259" fmla="*/ 2198095 h 6858054"/>
              <a:gd name="connsiteX1260" fmla="*/ 5699441 w 7631184"/>
              <a:gd name="connsiteY1260" fmla="*/ 2217633 h 6858054"/>
              <a:gd name="connsiteX1261" fmla="*/ 5689673 w 7631184"/>
              <a:gd name="connsiteY1261" fmla="*/ 2198095 h 6858054"/>
              <a:gd name="connsiteX1262" fmla="*/ 5631061 w 7631184"/>
              <a:gd name="connsiteY1262" fmla="*/ 2159017 h 6858054"/>
              <a:gd name="connsiteX1263" fmla="*/ 5621292 w 7631184"/>
              <a:gd name="connsiteY1263" fmla="*/ 2149248 h 6858054"/>
              <a:gd name="connsiteX1264" fmla="*/ 5591986 w 7631184"/>
              <a:gd name="connsiteY1264" fmla="*/ 2129709 h 6858054"/>
              <a:gd name="connsiteX1265" fmla="*/ 5582218 w 7631184"/>
              <a:gd name="connsiteY1265" fmla="*/ 2119940 h 6858054"/>
              <a:gd name="connsiteX1266" fmla="*/ 5572449 w 7631184"/>
              <a:gd name="connsiteY1266" fmla="*/ 2110170 h 6858054"/>
              <a:gd name="connsiteX1267" fmla="*/ 5543143 w 7631184"/>
              <a:gd name="connsiteY1267" fmla="*/ 2080862 h 6858054"/>
              <a:gd name="connsiteX1268" fmla="*/ 5523606 w 7631184"/>
              <a:gd name="connsiteY1268" fmla="*/ 2071093 h 6858054"/>
              <a:gd name="connsiteX1269" fmla="*/ 5484532 w 7631184"/>
              <a:gd name="connsiteY1269" fmla="*/ 2041785 h 6858054"/>
              <a:gd name="connsiteX1270" fmla="*/ 5445457 w 7631184"/>
              <a:gd name="connsiteY1270" fmla="*/ 2012477 h 6858054"/>
              <a:gd name="connsiteX1271" fmla="*/ 5416151 w 7631184"/>
              <a:gd name="connsiteY1271" fmla="*/ 1992939 h 6858054"/>
              <a:gd name="connsiteX1272" fmla="*/ 5396614 w 7631184"/>
              <a:gd name="connsiteY1272" fmla="*/ 1983169 h 6858054"/>
              <a:gd name="connsiteX1273" fmla="*/ 5386846 w 7631184"/>
              <a:gd name="connsiteY1273" fmla="*/ 1963631 h 6858054"/>
              <a:gd name="connsiteX1274" fmla="*/ 5347771 w 7631184"/>
              <a:gd name="connsiteY1274" fmla="*/ 1944092 h 6858054"/>
              <a:gd name="connsiteX1275" fmla="*/ 5298928 w 7631184"/>
              <a:gd name="connsiteY1275" fmla="*/ 1914784 h 6858054"/>
              <a:gd name="connsiteX1276" fmla="*/ 5298928 w 7631184"/>
              <a:gd name="connsiteY1276" fmla="*/ 1905015 h 6858054"/>
              <a:gd name="connsiteX1277" fmla="*/ 5308697 w 7631184"/>
              <a:gd name="connsiteY1277" fmla="*/ 1895246 h 6858054"/>
              <a:gd name="connsiteX1278" fmla="*/ 5318465 w 7631184"/>
              <a:gd name="connsiteY1278" fmla="*/ 1905015 h 6858054"/>
              <a:gd name="connsiteX1279" fmla="*/ 5308697 w 7631184"/>
              <a:gd name="connsiteY1279" fmla="*/ 1905015 h 6858054"/>
              <a:gd name="connsiteX1280" fmla="*/ 5328234 w 7631184"/>
              <a:gd name="connsiteY1280" fmla="*/ 1914784 h 6858054"/>
              <a:gd name="connsiteX1281" fmla="*/ 5338003 w 7631184"/>
              <a:gd name="connsiteY1281" fmla="*/ 1924554 h 6858054"/>
              <a:gd name="connsiteX1282" fmla="*/ 5347771 w 7631184"/>
              <a:gd name="connsiteY1282" fmla="*/ 1924554 h 6858054"/>
              <a:gd name="connsiteX1283" fmla="*/ 5406383 w 7631184"/>
              <a:gd name="connsiteY1283" fmla="*/ 1963631 h 6858054"/>
              <a:gd name="connsiteX1284" fmla="*/ 5425920 w 7631184"/>
              <a:gd name="connsiteY1284" fmla="*/ 1983169 h 6858054"/>
              <a:gd name="connsiteX1285" fmla="*/ 5464995 w 7631184"/>
              <a:gd name="connsiteY1285" fmla="*/ 2012477 h 6858054"/>
              <a:gd name="connsiteX1286" fmla="*/ 5513838 w 7631184"/>
              <a:gd name="connsiteY1286" fmla="*/ 2051554 h 6858054"/>
              <a:gd name="connsiteX1287" fmla="*/ 5533375 w 7631184"/>
              <a:gd name="connsiteY1287" fmla="*/ 2051554 h 6858054"/>
              <a:gd name="connsiteX1288" fmla="*/ 5562681 w 7631184"/>
              <a:gd name="connsiteY1288" fmla="*/ 2080862 h 6858054"/>
              <a:gd name="connsiteX1289" fmla="*/ 5582218 w 7631184"/>
              <a:gd name="connsiteY1289" fmla="*/ 2090632 h 6858054"/>
              <a:gd name="connsiteX1290" fmla="*/ 5631061 w 7631184"/>
              <a:gd name="connsiteY1290" fmla="*/ 2129709 h 6858054"/>
              <a:gd name="connsiteX1291" fmla="*/ 5640830 w 7631184"/>
              <a:gd name="connsiteY1291" fmla="*/ 2139479 h 6858054"/>
              <a:gd name="connsiteX1292" fmla="*/ 5670135 w 7631184"/>
              <a:gd name="connsiteY1292" fmla="*/ 2159017 h 6858054"/>
              <a:gd name="connsiteX1293" fmla="*/ 5699441 w 7631184"/>
              <a:gd name="connsiteY1293" fmla="*/ 2178556 h 6858054"/>
              <a:gd name="connsiteX1294" fmla="*/ 5709210 w 7631184"/>
              <a:gd name="connsiteY1294" fmla="*/ 2198095 h 6858054"/>
              <a:gd name="connsiteX1295" fmla="*/ 5758053 w 7631184"/>
              <a:gd name="connsiteY1295" fmla="*/ 2237172 h 6858054"/>
              <a:gd name="connsiteX1296" fmla="*/ 5816665 w 7631184"/>
              <a:gd name="connsiteY1296" fmla="*/ 2286018 h 6858054"/>
              <a:gd name="connsiteX1297" fmla="*/ 5826433 w 7631184"/>
              <a:gd name="connsiteY1297" fmla="*/ 2295788 h 6858054"/>
              <a:gd name="connsiteX1298" fmla="*/ 5885045 w 7631184"/>
              <a:gd name="connsiteY1298" fmla="*/ 2334865 h 6858054"/>
              <a:gd name="connsiteX1299" fmla="*/ 5904582 w 7631184"/>
              <a:gd name="connsiteY1299" fmla="*/ 2354403 h 6858054"/>
              <a:gd name="connsiteX1300" fmla="*/ 5924119 w 7631184"/>
              <a:gd name="connsiteY1300" fmla="*/ 2373942 h 6858054"/>
              <a:gd name="connsiteX1301" fmla="*/ 5933888 w 7631184"/>
              <a:gd name="connsiteY1301" fmla="*/ 2383711 h 6858054"/>
              <a:gd name="connsiteX1302" fmla="*/ 5963194 w 7631184"/>
              <a:gd name="connsiteY1302" fmla="*/ 2413019 h 6858054"/>
              <a:gd name="connsiteX1303" fmla="*/ 5963194 w 7631184"/>
              <a:gd name="connsiteY1303" fmla="*/ 2422788 h 6858054"/>
              <a:gd name="connsiteX1304" fmla="*/ 5953425 w 7631184"/>
              <a:gd name="connsiteY1304" fmla="*/ 2413019 h 6858054"/>
              <a:gd name="connsiteX1305" fmla="*/ 5943657 w 7631184"/>
              <a:gd name="connsiteY1305" fmla="*/ 2403250 h 6858054"/>
              <a:gd name="connsiteX1306" fmla="*/ 5933888 w 7631184"/>
              <a:gd name="connsiteY1306" fmla="*/ 2403250 h 6858054"/>
              <a:gd name="connsiteX1307" fmla="*/ 5933888 w 7631184"/>
              <a:gd name="connsiteY1307" fmla="*/ 2393481 h 6858054"/>
              <a:gd name="connsiteX1308" fmla="*/ 5924119 w 7631184"/>
              <a:gd name="connsiteY1308" fmla="*/ 2383711 h 6858054"/>
              <a:gd name="connsiteX1309" fmla="*/ 5914351 w 7631184"/>
              <a:gd name="connsiteY1309" fmla="*/ 2383711 h 6858054"/>
              <a:gd name="connsiteX1310" fmla="*/ 5894813 w 7631184"/>
              <a:gd name="connsiteY1310" fmla="*/ 2364173 h 6858054"/>
              <a:gd name="connsiteX1311" fmla="*/ 5885045 w 7631184"/>
              <a:gd name="connsiteY1311" fmla="*/ 2354403 h 6858054"/>
              <a:gd name="connsiteX1312" fmla="*/ 5865508 w 7631184"/>
              <a:gd name="connsiteY1312" fmla="*/ 2344634 h 6858054"/>
              <a:gd name="connsiteX1313" fmla="*/ 5845970 w 7631184"/>
              <a:gd name="connsiteY1313" fmla="*/ 2334865 h 6858054"/>
              <a:gd name="connsiteX1314" fmla="*/ 5806896 w 7631184"/>
              <a:gd name="connsiteY1314" fmla="*/ 2305557 h 6858054"/>
              <a:gd name="connsiteX1315" fmla="*/ 5806896 w 7631184"/>
              <a:gd name="connsiteY1315" fmla="*/ 2295788 h 6858054"/>
              <a:gd name="connsiteX1316" fmla="*/ 5797127 w 7631184"/>
              <a:gd name="connsiteY1316" fmla="*/ 2286018 h 6858054"/>
              <a:gd name="connsiteX1317" fmla="*/ 5767822 w 7631184"/>
              <a:gd name="connsiteY1317" fmla="*/ 2266480 h 6858054"/>
              <a:gd name="connsiteX1318" fmla="*/ 5748284 w 7631184"/>
              <a:gd name="connsiteY1318" fmla="*/ 2256710 h 6858054"/>
              <a:gd name="connsiteX1319" fmla="*/ 5718978 w 7631184"/>
              <a:gd name="connsiteY1319" fmla="*/ 2237172 h 6858054"/>
              <a:gd name="connsiteX1320" fmla="*/ 5679904 w 7631184"/>
              <a:gd name="connsiteY1320" fmla="*/ 2227402 h 6858054"/>
              <a:gd name="connsiteX1321" fmla="*/ 5689673 w 7631184"/>
              <a:gd name="connsiteY1321" fmla="*/ 2237172 h 6858054"/>
              <a:gd name="connsiteX1322" fmla="*/ 5709210 w 7631184"/>
              <a:gd name="connsiteY1322" fmla="*/ 2246941 h 6858054"/>
              <a:gd name="connsiteX1323" fmla="*/ 5728747 w 7631184"/>
              <a:gd name="connsiteY1323" fmla="*/ 2256710 h 6858054"/>
              <a:gd name="connsiteX1324" fmla="*/ 5738516 w 7631184"/>
              <a:gd name="connsiteY1324" fmla="*/ 2266480 h 6858054"/>
              <a:gd name="connsiteX1325" fmla="*/ 5748284 w 7631184"/>
              <a:gd name="connsiteY1325" fmla="*/ 2276249 h 6858054"/>
              <a:gd name="connsiteX1326" fmla="*/ 5767822 w 7631184"/>
              <a:gd name="connsiteY1326" fmla="*/ 2295788 h 6858054"/>
              <a:gd name="connsiteX1327" fmla="*/ 5787359 w 7631184"/>
              <a:gd name="connsiteY1327" fmla="*/ 2305557 h 6858054"/>
              <a:gd name="connsiteX1328" fmla="*/ 5797127 w 7631184"/>
              <a:gd name="connsiteY1328" fmla="*/ 2315326 h 6858054"/>
              <a:gd name="connsiteX1329" fmla="*/ 5806896 w 7631184"/>
              <a:gd name="connsiteY1329" fmla="*/ 2315326 h 6858054"/>
              <a:gd name="connsiteX1330" fmla="*/ 5806896 w 7631184"/>
              <a:gd name="connsiteY1330" fmla="*/ 2325095 h 6858054"/>
              <a:gd name="connsiteX1331" fmla="*/ 5836202 w 7631184"/>
              <a:gd name="connsiteY1331" fmla="*/ 2344634 h 6858054"/>
              <a:gd name="connsiteX1332" fmla="*/ 5865508 w 7631184"/>
              <a:gd name="connsiteY1332" fmla="*/ 2364173 h 6858054"/>
              <a:gd name="connsiteX1333" fmla="*/ 5924119 w 7631184"/>
              <a:gd name="connsiteY1333" fmla="*/ 2403250 h 6858054"/>
              <a:gd name="connsiteX1334" fmla="*/ 5933888 w 7631184"/>
              <a:gd name="connsiteY1334" fmla="*/ 2413019 h 6858054"/>
              <a:gd name="connsiteX1335" fmla="*/ 5953425 w 7631184"/>
              <a:gd name="connsiteY1335" fmla="*/ 2422788 h 6858054"/>
              <a:gd name="connsiteX1336" fmla="*/ 5972962 w 7631184"/>
              <a:gd name="connsiteY1336" fmla="*/ 2452096 h 6858054"/>
              <a:gd name="connsiteX1337" fmla="*/ 5992500 w 7631184"/>
              <a:gd name="connsiteY1337" fmla="*/ 2461866 h 6858054"/>
              <a:gd name="connsiteX1338" fmla="*/ 6002268 w 7631184"/>
              <a:gd name="connsiteY1338" fmla="*/ 2471635 h 6858054"/>
              <a:gd name="connsiteX1339" fmla="*/ 6002268 w 7631184"/>
              <a:gd name="connsiteY1339" fmla="*/ 2461866 h 6858054"/>
              <a:gd name="connsiteX1340" fmla="*/ 6012037 w 7631184"/>
              <a:gd name="connsiteY1340" fmla="*/ 2471635 h 6858054"/>
              <a:gd name="connsiteX1341" fmla="*/ 6012037 w 7631184"/>
              <a:gd name="connsiteY1341" fmla="*/ 2481404 h 6858054"/>
              <a:gd name="connsiteX1342" fmla="*/ 6021805 w 7631184"/>
              <a:gd name="connsiteY1342" fmla="*/ 2481404 h 6858054"/>
              <a:gd name="connsiteX1343" fmla="*/ 6051111 w 7631184"/>
              <a:gd name="connsiteY1343" fmla="*/ 2500943 h 6858054"/>
              <a:gd name="connsiteX1344" fmla="*/ 6060880 w 7631184"/>
              <a:gd name="connsiteY1344" fmla="*/ 2520482 h 6858054"/>
              <a:gd name="connsiteX1345" fmla="*/ 6070648 w 7631184"/>
              <a:gd name="connsiteY1345" fmla="*/ 2520482 h 6858054"/>
              <a:gd name="connsiteX1346" fmla="*/ 6070648 w 7631184"/>
              <a:gd name="connsiteY1346" fmla="*/ 2530251 h 6858054"/>
              <a:gd name="connsiteX1347" fmla="*/ 6080417 w 7631184"/>
              <a:gd name="connsiteY1347" fmla="*/ 2530251 h 6858054"/>
              <a:gd name="connsiteX1348" fmla="*/ 6090186 w 7631184"/>
              <a:gd name="connsiteY1348" fmla="*/ 2540020 h 6858054"/>
              <a:gd name="connsiteX1349" fmla="*/ 6080417 w 7631184"/>
              <a:gd name="connsiteY1349" fmla="*/ 2540020 h 6858054"/>
              <a:gd name="connsiteX1350" fmla="*/ 6090186 w 7631184"/>
              <a:gd name="connsiteY1350" fmla="*/ 2549789 h 6858054"/>
              <a:gd name="connsiteX1351" fmla="*/ 6129260 w 7631184"/>
              <a:gd name="connsiteY1351" fmla="*/ 2579097 h 6858054"/>
              <a:gd name="connsiteX1352" fmla="*/ 6139029 w 7631184"/>
              <a:gd name="connsiteY1352" fmla="*/ 2588867 h 6858054"/>
              <a:gd name="connsiteX1353" fmla="*/ 6158566 w 7631184"/>
              <a:gd name="connsiteY1353" fmla="*/ 2608406 h 6858054"/>
              <a:gd name="connsiteX1354" fmla="*/ 6197640 w 7631184"/>
              <a:gd name="connsiteY1354" fmla="*/ 2637713 h 6858054"/>
              <a:gd name="connsiteX1355" fmla="*/ 6217178 w 7631184"/>
              <a:gd name="connsiteY1355" fmla="*/ 2657252 h 6858054"/>
              <a:gd name="connsiteX1356" fmla="*/ 6236715 w 7631184"/>
              <a:gd name="connsiteY1356" fmla="*/ 2667021 h 6858054"/>
              <a:gd name="connsiteX1357" fmla="*/ 6256252 w 7631184"/>
              <a:gd name="connsiteY1357" fmla="*/ 2686560 h 6858054"/>
              <a:gd name="connsiteX1358" fmla="*/ 6285558 w 7631184"/>
              <a:gd name="connsiteY1358" fmla="*/ 2706099 h 6858054"/>
              <a:gd name="connsiteX1359" fmla="*/ 6295327 w 7631184"/>
              <a:gd name="connsiteY1359" fmla="*/ 2715868 h 6858054"/>
              <a:gd name="connsiteX1360" fmla="*/ 6305095 w 7631184"/>
              <a:gd name="connsiteY1360" fmla="*/ 2715868 h 6858054"/>
              <a:gd name="connsiteX1361" fmla="*/ 6314864 w 7631184"/>
              <a:gd name="connsiteY1361" fmla="*/ 2725637 h 6858054"/>
              <a:gd name="connsiteX1362" fmla="*/ 6324632 w 7631184"/>
              <a:gd name="connsiteY1362" fmla="*/ 2735406 h 6858054"/>
              <a:gd name="connsiteX1363" fmla="*/ 6344170 w 7631184"/>
              <a:gd name="connsiteY1363" fmla="*/ 2745176 h 6858054"/>
              <a:gd name="connsiteX1364" fmla="*/ 6353938 w 7631184"/>
              <a:gd name="connsiteY1364" fmla="*/ 2754945 h 6858054"/>
              <a:gd name="connsiteX1365" fmla="*/ 6373475 w 7631184"/>
              <a:gd name="connsiteY1365" fmla="*/ 2764714 h 6858054"/>
              <a:gd name="connsiteX1366" fmla="*/ 6412550 w 7631184"/>
              <a:gd name="connsiteY1366" fmla="*/ 2794022 h 6858054"/>
              <a:gd name="connsiteX1367" fmla="*/ 6441856 w 7631184"/>
              <a:gd name="connsiteY1367" fmla="*/ 2813561 h 6858054"/>
              <a:gd name="connsiteX1368" fmla="*/ 6471162 w 7631184"/>
              <a:gd name="connsiteY1368" fmla="*/ 2833099 h 6858054"/>
              <a:gd name="connsiteX1369" fmla="*/ 6480930 w 7631184"/>
              <a:gd name="connsiteY1369" fmla="*/ 2842869 h 6858054"/>
              <a:gd name="connsiteX1370" fmla="*/ 6490699 w 7631184"/>
              <a:gd name="connsiteY1370" fmla="*/ 2852638 h 6858054"/>
              <a:gd name="connsiteX1371" fmla="*/ 6520005 w 7631184"/>
              <a:gd name="connsiteY1371" fmla="*/ 2881946 h 6858054"/>
              <a:gd name="connsiteX1372" fmla="*/ 6529773 w 7631184"/>
              <a:gd name="connsiteY1372" fmla="*/ 2891715 h 6858054"/>
              <a:gd name="connsiteX1373" fmla="*/ 6529773 w 7631184"/>
              <a:gd name="connsiteY1373" fmla="*/ 2881946 h 6858054"/>
              <a:gd name="connsiteX1374" fmla="*/ 6539542 w 7631184"/>
              <a:gd name="connsiteY1374" fmla="*/ 2891715 h 6858054"/>
              <a:gd name="connsiteX1375" fmla="*/ 6549310 w 7631184"/>
              <a:gd name="connsiteY1375" fmla="*/ 2901485 h 6858054"/>
              <a:gd name="connsiteX1376" fmla="*/ 6559079 w 7631184"/>
              <a:gd name="connsiteY1376" fmla="*/ 2901485 h 6858054"/>
              <a:gd name="connsiteX1377" fmla="*/ 6559079 w 7631184"/>
              <a:gd name="connsiteY1377" fmla="*/ 2911254 h 6858054"/>
              <a:gd name="connsiteX1378" fmla="*/ 6578616 w 7631184"/>
              <a:gd name="connsiteY1378" fmla="*/ 2930792 h 6858054"/>
              <a:gd name="connsiteX1379" fmla="*/ 6568848 w 7631184"/>
              <a:gd name="connsiteY1379" fmla="*/ 2930792 h 6858054"/>
              <a:gd name="connsiteX1380" fmla="*/ 6559079 w 7631184"/>
              <a:gd name="connsiteY1380" fmla="*/ 2921023 h 6858054"/>
              <a:gd name="connsiteX1381" fmla="*/ 6539542 w 7631184"/>
              <a:gd name="connsiteY1381" fmla="*/ 2911254 h 6858054"/>
              <a:gd name="connsiteX1382" fmla="*/ 6529773 w 7631184"/>
              <a:gd name="connsiteY1382" fmla="*/ 2901485 h 6858054"/>
              <a:gd name="connsiteX1383" fmla="*/ 6524889 w 7631184"/>
              <a:gd name="connsiteY1383" fmla="*/ 2900264 h 6858054"/>
              <a:gd name="connsiteX1384" fmla="*/ 6524346 w 7631184"/>
              <a:gd name="connsiteY1384" fmla="*/ 2899313 h 6858054"/>
              <a:gd name="connsiteX1385" fmla="*/ 6523668 w 7631184"/>
              <a:gd name="connsiteY1385" fmla="*/ 2897821 h 6858054"/>
              <a:gd name="connsiteX1386" fmla="*/ 6523432 w 7631184"/>
              <a:gd name="connsiteY1386" fmla="*/ 2897714 h 6858054"/>
              <a:gd name="connsiteX1387" fmla="*/ 6520005 w 7631184"/>
              <a:gd name="connsiteY1387" fmla="*/ 2891715 h 6858054"/>
              <a:gd name="connsiteX1388" fmla="*/ 6506573 w 7631184"/>
              <a:gd name="connsiteY1388" fmla="*/ 2886831 h 6858054"/>
              <a:gd name="connsiteX1389" fmla="*/ 6500468 w 7631184"/>
              <a:gd name="connsiteY1389" fmla="*/ 2881947 h 6858054"/>
              <a:gd name="connsiteX1390" fmla="*/ 6496804 w 7631184"/>
              <a:gd name="connsiteY1390" fmla="*/ 2878283 h 6858054"/>
              <a:gd name="connsiteX1391" fmla="*/ 6490699 w 7631184"/>
              <a:gd name="connsiteY1391" fmla="*/ 2872177 h 6858054"/>
              <a:gd name="connsiteX1392" fmla="*/ 6500467 w 7631184"/>
              <a:gd name="connsiteY1392" fmla="*/ 2881946 h 6858054"/>
              <a:gd name="connsiteX1393" fmla="*/ 6500468 w 7631184"/>
              <a:gd name="connsiteY1393" fmla="*/ 2881947 h 6858054"/>
              <a:gd name="connsiteX1394" fmla="*/ 6510236 w 7631184"/>
              <a:gd name="connsiteY1394" fmla="*/ 2891715 h 6858054"/>
              <a:gd name="connsiteX1395" fmla="*/ 6523432 w 7631184"/>
              <a:gd name="connsiteY1395" fmla="*/ 2897714 h 6858054"/>
              <a:gd name="connsiteX1396" fmla="*/ 6524346 w 7631184"/>
              <a:gd name="connsiteY1396" fmla="*/ 2899313 h 6858054"/>
              <a:gd name="connsiteX1397" fmla="*/ 6529773 w 7631184"/>
              <a:gd name="connsiteY1397" fmla="*/ 2911254 h 6858054"/>
              <a:gd name="connsiteX1398" fmla="*/ 6539542 w 7631184"/>
              <a:gd name="connsiteY1398" fmla="*/ 2921023 h 6858054"/>
              <a:gd name="connsiteX1399" fmla="*/ 6549310 w 7631184"/>
              <a:gd name="connsiteY1399" fmla="*/ 2930792 h 6858054"/>
              <a:gd name="connsiteX1400" fmla="*/ 6568848 w 7631184"/>
              <a:gd name="connsiteY1400" fmla="*/ 2940562 h 6858054"/>
              <a:gd name="connsiteX1401" fmla="*/ 6588385 w 7631184"/>
              <a:gd name="connsiteY1401" fmla="*/ 2960100 h 6858054"/>
              <a:gd name="connsiteX1402" fmla="*/ 6607922 w 7631184"/>
              <a:gd name="connsiteY1402" fmla="*/ 2969870 h 6858054"/>
              <a:gd name="connsiteX1403" fmla="*/ 6617691 w 7631184"/>
              <a:gd name="connsiteY1403" fmla="*/ 2979639 h 6858054"/>
              <a:gd name="connsiteX1404" fmla="*/ 6627459 w 7631184"/>
              <a:gd name="connsiteY1404" fmla="*/ 2989408 h 6858054"/>
              <a:gd name="connsiteX1405" fmla="*/ 6656765 w 7631184"/>
              <a:gd name="connsiteY1405" fmla="*/ 3008947 h 6858054"/>
              <a:gd name="connsiteX1406" fmla="*/ 6627459 w 7631184"/>
              <a:gd name="connsiteY1406" fmla="*/ 2999178 h 6858054"/>
              <a:gd name="connsiteX1407" fmla="*/ 6617691 w 7631184"/>
              <a:gd name="connsiteY1407" fmla="*/ 2989408 h 6858054"/>
              <a:gd name="connsiteX1408" fmla="*/ 6607922 w 7631184"/>
              <a:gd name="connsiteY1408" fmla="*/ 2979639 h 6858054"/>
              <a:gd name="connsiteX1409" fmla="*/ 6578616 w 7631184"/>
              <a:gd name="connsiteY1409" fmla="*/ 2960100 h 6858054"/>
              <a:gd name="connsiteX1410" fmla="*/ 6539542 w 7631184"/>
              <a:gd name="connsiteY1410" fmla="*/ 2930792 h 6858054"/>
              <a:gd name="connsiteX1411" fmla="*/ 6500467 w 7631184"/>
              <a:gd name="connsiteY1411" fmla="*/ 2901485 h 6858054"/>
              <a:gd name="connsiteX1412" fmla="*/ 6471162 w 7631184"/>
              <a:gd name="connsiteY1412" fmla="*/ 2872177 h 6858054"/>
              <a:gd name="connsiteX1413" fmla="*/ 6461393 w 7631184"/>
              <a:gd name="connsiteY1413" fmla="*/ 2862407 h 6858054"/>
              <a:gd name="connsiteX1414" fmla="*/ 6451624 w 7631184"/>
              <a:gd name="connsiteY1414" fmla="*/ 2862407 h 6858054"/>
              <a:gd name="connsiteX1415" fmla="*/ 6422318 w 7631184"/>
              <a:gd name="connsiteY1415" fmla="*/ 2842869 h 6858054"/>
              <a:gd name="connsiteX1416" fmla="*/ 6393013 w 7631184"/>
              <a:gd name="connsiteY1416" fmla="*/ 2813561 h 6858054"/>
              <a:gd name="connsiteX1417" fmla="*/ 6353938 w 7631184"/>
              <a:gd name="connsiteY1417" fmla="*/ 2794022 h 6858054"/>
              <a:gd name="connsiteX1418" fmla="*/ 6373475 w 7631184"/>
              <a:gd name="connsiteY1418" fmla="*/ 2813561 h 6858054"/>
              <a:gd name="connsiteX1419" fmla="*/ 6393013 w 7631184"/>
              <a:gd name="connsiteY1419" fmla="*/ 2833099 h 6858054"/>
              <a:gd name="connsiteX1420" fmla="*/ 6412550 w 7631184"/>
              <a:gd name="connsiteY1420" fmla="*/ 2842869 h 6858054"/>
              <a:gd name="connsiteX1421" fmla="*/ 6422318 w 7631184"/>
              <a:gd name="connsiteY1421" fmla="*/ 2852638 h 6858054"/>
              <a:gd name="connsiteX1422" fmla="*/ 6451624 w 7631184"/>
              <a:gd name="connsiteY1422" fmla="*/ 2872177 h 6858054"/>
              <a:gd name="connsiteX1423" fmla="*/ 6461393 w 7631184"/>
              <a:gd name="connsiteY1423" fmla="*/ 2881946 h 6858054"/>
              <a:gd name="connsiteX1424" fmla="*/ 6471162 w 7631184"/>
              <a:gd name="connsiteY1424" fmla="*/ 2891715 h 6858054"/>
              <a:gd name="connsiteX1425" fmla="*/ 6480930 w 7631184"/>
              <a:gd name="connsiteY1425" fmla="*/ 2901485 h 6858054"/>
              <a:gd name="connsiteX1426" fmla="*/ 6490699 w 7631184"/>
              <a:gd name="connsiteY1426" fmla="*/ 2901485 h 6858054"/>
              <a:gd name="connsiteX1427" fmla="*/ 6500467 w 7631184"/>
              <a:gd name="connsiteY1427" fmla="*/ 2911254 h 6858054"/>
              <a:gd name="connsiteX1428" fmla="*/ 6510236 w 7631184"/>
              <a:gd name="connsiteY1428" fmla="*/ 2911254 h 6858054"/>
              <a:gd name="connsiteX1429" fmla="*/ 6510236 w 7631184"/>
              <a:gd name="connsiteY1429" fmla="*/ 2921023 h 6858054"/>
              <a:gd name="connsiteX1430" fmla="*/ 6520005 w 7631184"/>
              <a:gd name="connsiteY1430" fmla="*/ 2921023 h 6858054"/>
              <a:gd name="connsiteX1431" fmla="*/ 6529773 w 7631184"/>
              <a:gd name="connsiteY1431" fmla="*/ 2930792 h 6858054"/>
              <a:gd name="connsiteX1432" fmla="*/ 6539542 w 7631184"/>
              <a:gd name="connsiteY1432" fmla="*/ 2940562 h 6858054"/>
              <a:gd name="connsiteX1433" fmla="*/ 6549310 w 7631184"/>
              <a:gd name="connsiteY1433" fmla="*/ 2950331 h 6858054"/>
              <a:gd name="connsiteX1434" fmla="*/ 6559079 w 7631184"/>
              <a:gd name="connsiteY1434" fmla="*/ 2950331 h 6858054"/>
              <a:gd name="connsiteX1435" fmla="*/ 6578616 w 7631184"/>
              <a:gd name="connsiteY1435" fmla="*/ 2969870 h 6858054"/>
              <a:gd name="connsiteX1436" fmla="*/ 6588385 w 7631184"/>
              <a:gd name="connsiteY1436" fmla="*/ 2979639 h 6858054"/>
              <a:gd name="connsiteX1437" fmla="*/ 6598153 w 7631184"/>
              <a:gd name="connsiteY1437" fmla="*/ 2979639 h 6858054"/>
              <a:gd name="connsiteX1438" fmla="*/ 6607922 w 7631184"/>
              <a:gd name="connsiteY1438" fmla="*/ 2989408 h 6858054"/>
              <a:gd name="connsiteX1439" fmla="*/ 6607922 w 7631184"/>
              <a:gd name="connsiteY1439" fmla="*/ 2999178 h 6858054"/>
              <a:gd name="connsiteX1440" fmla="*/ 6627459 w 7631184"/>
              <a:gd name="connsiteY1440" fmla="*/ 3008947 h 6858054"/>
              <a:gd name="connsiteX1441" fmla="*/ 6656765 w 7631184"/>
              <a:gd name="connsiteY1441" fmla="*/ 3038255 h 6858054"/>
              <a:gd name="connsiteX1442" fmla="*/ 6676302 w 7631184"/>
              <a:gd name="connsiteY1442" fmla="*/ 3048024 h 6858054"/>
              <a:gd name="connsiteX1443" fmla="*/ 6686071 w 7631184"/>
              <a:gd name="connsiteY1443" fmla="*/ 3057793 h 6858054"/>
              <a:gd name="connsiteX1444" fmla="*/ 6725145 w 7631184"/>
              <a:gd name="connsiteY1444" fmla="*/ 3087101 h 6858054"/>
              <a:gd name="connsiteX1445" fmla="*/ 6734914 w 7631184"/>
              <a:gd name="connsiteY1445" fmla="*/ 3096871 h 6858054"/>
              <a:gd name="connsiteX1446" fmla="*/ 6744683 w 7631184"/>
              <a:gd name="connsiteY1446" fmla="*/ 3106640 h 6858054"/>
              <a:gd name="connsiteX1447" fmla="*/ 6754451 w 7631184"/>
              <a:gd name="connsiteY1447" fmla="*/ 3116409 h 6858054"/>
              <a:gd name="connsiteX1448" fmla="*/ 6754451 w 7631184"/>
              <a:gd name="connsiteY1448" fmla="*/ 3126179 h 6858054"/>
              <a:gd name="connsiteX1449" fmla="*/ 6773988 w 7631184"/>
              <a:gd name="connsiteY1449" fmla="*/ 3135948 h 6858054"/>
              <a:gd name="connsiteX1450" fmla="*/ 6803294 w 7631184"/>
              <a:gd name="connsiteY1450" fmla="*/ 3155487 h 6858054"/>
              <a:gd name="connsiteX1451" fmla="*/ 6822832 w 7631184"/>
              <a:gd name="connsiteY1451" fmla="*/ 3175025 h 6858054"/>
              <a:gd name="connsiteX1452" fmla="*/ 6832600 w 7631184"/>
              <a:gd name="connsiteY1452" fmla="*/ 3184794 h 6858054"/>
              <a:gd name="connsiteX1453" fmla="*/ 6842369 w 7631184"/>
              <a:gd name="connsiteY1453" fmla="*/ 3194564 h 6858054"/>
              <a:gd name="connsiteX1454" fmla="*/ 6852137 w 7631184"/>
              <a:gd name="connsiteY1454" fmla="*/ 3204333 h 6858054"/>
              <a:gd name="connsiteX1455" fmla="*/ 6861906 w 7631184"/>
              <a:gd name="connsiteY1455" fmla="*/ 3214102 h 6858054"/>
              <a:gd name="connsiteX1456" fmla="*/ 6871675 w 7631184"/>
              <a:gd name="connsiteY1456" fmla="*/ 3214102 h 6858054"/>
              <a:gd name="connsiteX1457" fmla="*/ 6871675 w 7631184"/>
              <a:gd name="connsiteY1457" fmla="*/ 3223872 h 6858054"/>
              <a:gd name="connsiteX1458" fmla="*/ 6900980 w 7631184"/>
              <a:gd name="connsiteY1458" fmla="*/ 3243410 h 6858054"/>
              <a:gd name="connsiteX1459" fmla="*/ 6910749 w 7631184"/>
              <a:gd name="connsiteY1459" fmla="*/ 3253180 h 6858054"/>
              <a:gd name="connsiteX1460" fmla="*/ 6940055 w 7631184"/>
              <a:gd name="connsiteY1460" fmla="*/ 3272718 h 6858054"/>
              <a:gd name="connsiteX1461" fmla="*/ 6959592 w 7631184"/>
              <a:gd name="connsiteY1461" fmla="*/ 3302026 h 6858054"/>
              <a:gd name="connsiteX1462" fmla="*/ 6969361 w 7631184"/>
              <a:gd name="connsiteY1462" fmla="*/ 3311795 h 6858054"/>
              <a:gd name="connsiteX1463" fmla="*/ 6998667 w 7631184"/>
              <a:gd name="connsiteY1463" fmla="*/ 3331334 h 6858054"/>
              <a:gd name="connsiteX1464" fmla="*/ 7008435 w 7631184"/>
              <a:gd name="connsiteY1464" fmla="*/ 3341103 h 6858054"/>
              <a:gd name="connsiteX1465" fmla="*/ 7008435 w 7631184"/>
              <a:gd name="connsiteY1465" fmla="*/ 3350873 h 6858054"/>
              <a:gd name="connsiteX1466" fmla="*/ 6998667 w 7631184"/>
              <a:gd name="connsiteY1466" fmla="*/ 3350873 h 6858054"/>
              <a:gd name="connsiteX1467" fmla="*/ 6988898 w 7631184"/>
              <a:gd name="connsiteY1467" fmla="*/ 3341103 h 6858054"/>
              <a:gd name="connsiteX1468" fmla="*/ 6979129 w 7631184"/>
              <a:gd name="connsiteY1468" fmla="*/ 3331334 h 6858054"/>
              <a:gd name="connsiteX1469" fmla="*/ 6969361 w 7631184"/>
              <a:gd name="connsiteY1469" fmla="*/ 3321565 h 6858054"/>
              <a:gd name="connsiteX1470" fmla="*/ 6949823 w 7631184"/>
              <a:gd name="connsiteY1470" fmla="*/ 3311795 h 6858054"/>
              <a:gd name="connsiteX1471" fmla="*/ 6930286 w 7631184"/>
              <a:gd name="connsiteY1471" fmla="*/ 3292257 h 6858054"/>
              <a:gd name="connsiteX1472" fmla="*/ 6910749 w 7631184"/>
              <a:gd name="connsiteY1472" fmla="*/ 3282488 h 6858054"/>
              <a:gd name="connsiteX1473" fmla="*/ 6891212 w 7631184"/>
              <a:gd name="connsiteY1473" fmla="*/ 3262949 h 6858054"/>
              <a:gd name="connsiteX1474" fmla="*/ 6852137 w 7631184"/>
              <a:gd name="connsiteY1474" fmla="*/ 3243410 h 6858054"/>
              <a:gd name="connsiteX1475" fmla="*/ 6832600 w 7631184"/>
              <a:gd name="connsiteY1475" fmla="*/ 3223872 h 6858054"/>
              <a:gd name="connsiteX1476" fmla="*/ 6813063 w 7631184"/>
              <a:gd name="connsiteY1476" fmla="*/ 3204333 h 6858054"/>
              <a:gd name="connsiteX1477" fmla="*/ 6803294 w 7631184"/>
              <a:gd name="connsiteY1477" fmla="*/ 3194564 h 6858054"/>
              <a:gd name="connsiteX1478" fmla="*/ 6793526 w 7631184"/>
              <a:gd name="connsiteY1478" fmla="*/ 3184794 h 6858054"/>
              <a:gd name="connsiteX1479" fmla="*/ 6773988 w 7631184"/>
              <a:gd name="connsiteY1479" fmla="*/ 3175025 h 6858054"/>
              <a:gd name="connsiteX1480" fmla="*/ 6754451 w 7631184"/>
              <a:gd name="connsiteY1480" fmla="*/ 3165256 h 6858054"/>
              <a:gd name="connsiteX1481" fmla="*/ 6737435 w 7631184"/>
              <a:gd name="connsiteY1481" fmla="*/ 3150760 h 6858054"/>
              <a:gd name="connsiteX1482" fmla="*/ 6734914 w 7631184"/>
              <a:gd name="connsiteY1482" fmla="*/ 3145717 h 6858054"/>
              <a:gd name="connsiteX1483" fmla="*/ 6731516 w 7631184"/>
              <a:gd name="connsiteY1483" fmla="*/ 3145717 h 6858054"/>
              <a:gd name="connsiteX1484" fmla="*/ 6721482 w 7631184"/>
              <a:gd name="connsiteY1484" fmla="*/ 3137169 h 6858054"/>
              <a:gd name="connsiteX1485" fmla="*/ 6695840 w 7631184"/>
              <a:gd name="connsiteY1485" fmla="*/ 3116409 h 6858054"/>
              <a:gd name="connsiteX1486" fmla="*/ 6676302 w 7631184"/>
              <a:gd name="connsiteY1486" fmla="*/ 3096871 h 6858054"/>
              <a:gd name="connsiteX1487" fmla="*/ 6666534 w 7631184"/>
              <a:gd name="connsiteY1487" fmla="*/ 3087101 h 6858054"/>
              <a:gd name="connsiteX1488" fmla="*/ 6656765 w 7631184"/>
              <a:gd name="connsiteY1488" fmla="*/ 3087101 h 6858054"/>
              <a:gd name="connsiteX1489" fmla="*/ 6637228 w 7631184"/>
              <a:gd name="connsiteY1489" fmla="*/ 3067563 h 6858054"/>
              <a:gd name="connsiteX1490" fmla="*/ 6637228 w 7631184"/>
              <a:gd name="connsiteY1490" fmla="*/ 3077332 h 6858054"/>
              <a:gd name="connsiteX1491" fmla="*/ 6656765 w 7631184"/>
              <a:gd name="connsiteY1491" fmla="*/ 3087101 h 6858054"/>
              <a:gd name="connsiteX1492" fmla="*/ 6676302 w 7631184"/>
              <a:gd name="connsiteY1492" fmla="*/ 3106640 h 6858054"/>
              <a:gd name="connsiteX1493" fmla="*/ 6686071 w 7631184"/>
              <a:gd name="connsiteY1493" fmla="*/ 3116409 h 6858054"/>
              <a:gd name="connsiteX1494" fmla="*/ 6695840 w 7631184"/>
              <a:gd name="connsiteY1494" fmla="*/ 3126179 h 6858054"/>
              <a:gd name="connsiteX1495" fmla="*/ 6705608 w 7631184"/>
              <a:gd name="connsiteY1495" fmla="*/ 3135948 h 6858054"/>
              <a:gd name="connsiteX1496" fmla="*/ 6715377 w 7631184"/>
              <a:gd name="connsiteY1496" fmla="*/ 3135948 h 6858054"/>
              <a:gd name="connsiteX1497" fmla="*/ 6715377 w 7631184"/>
              <a:gd name="connsiteY1497" fmla="*/ 3145717 h 6858054"/>
              <a:gd name="connsiteX1498" fmla="*/ 6715377 w 7631184"/>
              <a:gd name="connsiteY1498" fmla="*/ 3155487 h 6858054"/>
              <a:gd name="connsiteX1499" fmla="*/ 6725145 w 7631184"/>
              <a:gd name="connsiteY1499" fmla="*/ 3155487 h 6858054"/>
              <a:gd name="connsiteX1500" fmla="*/ 6725145 w 7631184"/>
              <a:gd name="connsiteY1500" fmla="*/ 3165256 h 6858054"/>
              <a:gd name="connsiteX1501" fmla="*/ 6734914 w 7631184"/>
              <a:gd name="connsiteY1501" fmla="*/ 3165256 h 6858054"/>
              <a:gd name="connsiteX1502" fmla="*/ 6744683 w 7631184"/>
              <a:gd name="connsiteY1502" fmla="*/ 3175025 h 6858054"/>
              <a:gd name="connsiteX1503" fmla="*/ 6764220 w 7631184"/>
              <a:gd name="connsiteY1503" fmla="*/ 3194564 h 6858054"/>
              <a:gd name="connsiteX1504" fmla="*/ 6773988 w 7631184"/>
              <a:gd name="connsiteY1504" fmla="*/ 3204333 h 6858054"/>
              <a:gd name="connsiteX1505" fmla="*/ 6793526 w 7631184"/>
              <a:gd name="connsiteY1505" fmla="*/ 3214102 h 6858054"/>
              <a:gd name="connsiteX1506" fmla="*/ 6803294 w 7631184"/>
              <a:gd name="connsiteY1506" fmla="*/ 3223872 h 6858054"/>
              <a:gd name="connsiteX1507" fmla="*/ 6813063 w 7631184"/>
              <a:gd name="connsiteY1507" fmla="*/ 3233641 h 6858054"/>
              <a:gd name="connsiteX1508" fmla="*/ 6822832 w 7631184"/>
              <a:gd name="connsiteY1508" fmla="*/ 3243410 h 6858054"/>
              <a:gd name="connsiteX1509" fmla="*/ 6832600 w 7631184"/>
              <a:gd name="connsiteY1509" fmla="*/ 3253180 h 6858054"/>
              <a:gd name="connsiteX1510" fmla="*/ 6852137 w 7631184"/>
              <a:gd name="connsiteY1510" fmla="*/ 3272718 h 6858054"/>
              <a:gd name="connsiteX1511" fmla="*/ 6871675 w 7631184"/>
              <a:gd name="connsiteY1511" fmla="*/ 3282488 h 6858054"/>
              <a:gd name="connsiteX1512" fmla="*/ 6881443 w 7631184"/>
              <a:gd name="connsiteY1512" fmla="*/ 3302026 h 6858054"/>
              <a:gd name="connsiteX1513" fmla="*/ 6871675 w 7631184"/>
              <a:gd name="connsiteY1513" fmla="*/ 3292257 h 6858054"/>
              <a:gd name="connsiteX1514" fmla="*/ 6881443 w 7631184"/>
              <a:gd name="connsiteY1514" fmla="*/ 3302026 h 6858054"/>
              <a:gd name="connsiteX1515" fmla="*/ 6891212 w 7631184"/>
              <a:gd name="connsiteY1515" fmla="*/ 3302026 h 6858054"/>
              <a:gd name="connsiteX1516" fmla="*/ 6900980 w 7631184"/>
              <a:gd name="connsiteY1516" fmla="*/ 3311795 h 6858054"/>
              <a:gd name="connsiteX1517" fmla="*/ 6930286 w 7631184"/>
              <a:gd name="connsiteY1517" fmla="*/ 3341103 h 6858054"/>
              <a:gd name="connsiteX1518" fmla="*/ 6940055 w 7631184"/>
              <a:gd name="connsiteY1518" fmla="*/ 3350873 h 6858054"/>
              <a:gd name="connsiteX1519" fmla="*/ 6949823 w 7631184"/>
              <a:gd name="connsiteY1519" fmla="*/ 3360642 h 6858054"/>
              <a:gd name="connsiteX1520" fmla="*/ 6969361 w 7631184"/>
              <a:gd name="connsiteY1520" fmla="*/ 3370411 h 6858054"/>
              <a:gd name="connsiteX1521" fmla="*/ 6979129 w 7631184"/>
              <a:gd name="connsiteY1521" fmla="*/ 3389950 h 6858054"/>
              <a:gd name="connsiteX1522" fmla="*/ 6969361 w 7631184"/>
              <a:gd name="connsiteY1522" fmla="*/ 3389950 h 6858054"/>
              <a:gd name="connsiteX1523" fmla="*/ 6959592 w 7631184"/>
              <a:gd name="connsiteY1523" fmla="*/ 3380181 h 6858054"/>
              <a:gd name="connsiteX1524" fmla="*/ 6949823 w 7631184"/>
              <a:gd name="connsiteY1524" fmla="*/ 3371633 h 6858054"/>
              <a:gd name="connsiteX1525" fmla="*/ 6945784 w 7631184"/>
              <a:gd name="connsiteY1525" fmla="*/ 3371128 h 6858054"/>
              <a:gd name="connsiteX1526" fmla="*/ 6942497 w 7631184"/>
              <a:gd name="connsiteY1526" fmla="*/ 3365527 h 6858054"/>
              <a:gd name="connsiteX1527" fmla="*/ 6938952 w 7631184"/>
              <a:gd name="connsiteY1527" fmla="*/ 3361587 h 6858054"/>
              <a:gd name="connsiteX1528" fmla="*/ 6938834 w 7631184"/>
              <a:gd name="connsiteY1528" fmla="*/ 3360642 h 6858054"/>
              <a:gd name="connsiteX1529" fmla="*/ 6930286 w 7631184"/>
              <a:gd name="connsiteY1529" fmla="*/ 3350873 h 6858054"/>
              <a:gd name="connsiteX1530" fmla="*/ 6929026 w 7631184"/>
              <a:gd name="connsiteY1530" fmla="*/ 3350558 h 6858054"/>
              <a:gd name="connsiteX1531" fmla="*/ 6920518 w 7631184"/>
              <a:gd name="connsiteY1531" fmla="*/ 3341103 h 6858054"/>
              <a:gd name="connsiteX1532" fmla="*/ 6925402 w 7631184"/>
              <a:gd name="connsiteY1532" fmla="*/ 3349652 h 6858054"/>
              <a:gd name="connsiteX1533" fmla="*/ 6929026 w 7631184"/>
              <a:gd name="connsiteY1533" fmla="*/ 3350558 h 6858054"/>
              <a:gd name="connsiteX1534" fmla="*/ 6938952 w 7631184"/>
              <a:gd name="connsiteY1534" fmla="*/ 3361587 h 6858054"/>
              <a:gd name="connsiteX1535" fmla="*/ 6940055 w 7631184"/>
              <a:gd name="connsiteY1535" fmla="*/ 3370411 h 6858054"/>
              <a:gd name="connsiteX1536" fmla="*/ 6930286 w 7631184"/>
              <a:gd name="connsiteY1536" fmla="*/ 3360642 h 6858054"/>
              <a:gd name="connsiteX1537" fmla="*/ 6925402 w 7631184"/>
              <a:gd name="connsiteY1537" fmla="*/ 3360642 h 6858054"/>
              <a:gd name="connsiteX1538" fmla="*/ 6924181 w 7631184"/>
              <a:gd name="connsiteY1538" fmla="*/ 3360642 h 6858054"/>
              <a:gd name="connsiteX1539" fmla="*/ 6920518 w 7631184"/>
              <a:gd name="connsiteY1539" fmla="*/ 3360642 h 6858054"/>
              <a:gd name="connsiteX1540" fmla="*/ 6861906 w 7631184"/>
              <a:gd name="connsiteY1540" fmla="*/ 3311795 h 6858054"/>
              <a:gd name="connsiteX1541" fmla="*/ 6852137 w 7631184"/>
              <a:gd name="connsiteY1541" fmla="*/ 3302026 h 6858054"/>
              <a:gd name="connsiteX1542" fmla="*/ 6842369 w 7631184"/>
              <a:gd name="connsiteY1542" fmla="*/ 3292257 h 6858054"/>
              <a:gd name="connsiteX1543" fmla="*/ 6832600 w 7631184"/>
              <a:gd name="connsiteY1543" fmla="*/ 3282488 h 6858054"/>
              <a:gd name="connsiteX1544" fmla="*/ 6832600 w 7631184"/>
              <a:gd name="connsiteY1544" fmla="*/ 3292257 h 6858054"/>
              <a:gd name="connsiteX1545" fmla="*/ 6842369 w 7631184"/>
              <a:gd name="connsiteY1545" fmla="*/ 3302026 h 6858054"/>
              <a:gd name="connsiteX1546" fmla="*/ 6852137 w 7631184"/>
              <a:gd name="connsiteY1546" fmla="*/ 3311795 h 6858054"/>
              <a:gd name="connsiteX1547" fmla="*/ 6861906 w 7631184"/>
              <a:gd name="connsiteY1547" fmla="*/ 3311795 h 6858054"/>
              <a:gd name="connsiteX1548" fmla="*/ 6861906 w 7631184"/>
              <a:gd name="connsiteY1548" fmla="*/ 3321565 h 6858054"/>
              <a:gd name="connsiteX1549" fmla="*/ 6852137 w 7631184"/>
              <a:gd name="connsiteY1549" fmla="*/ 3331334 h 6858054"/>
              <a:gd name="connsiteX1550" fmla="*/ 6850916 w 7631184"/>
              <a:gd name="connsiteY1550" fmla="*/ 3330113 h 6858054"/>
              <a:gd name="connsiteX1551" fmla="*/ 6849918 w 7631184"/>
              <a:gd name="connsiteY1551" fmla="*/ 3329115 h 6858054"/>
              <a:gd name="connsiteX1552" fmla="*/ 6846032 w 7631184"/>
              <a:gd name="connsiteY1552" fmla="*/ 3325228 h 6858054"/>
              <a:gd name="connsiteX1553" fmla="*/ 6832600 w 7631184"/>
              <a:gd name="connsiteY1553" fmla="*/ 3311795 h 6858054"/>
              <a:gd name="connsiteX1554" fmla="*/ 6842369 w 7631184"/>
              <a:gd name="connsiteY1554" fmla="*/ 3321565 h 6858054"/>
              <a:gd name="connsiteX1555" fmla="*/ 6849918 w 7631184"/>
              <a:gd name="connsiteY1555" fmla="*/ 3329115 h 6858054"/>
              <a:gd name="connsiteX1556" fmla="*/ 6852137 w 7631184"/>
              <a:gd name="connsiteY1556" fmla="*/ 3331334 h 6858054"/>
              <a:gd name="connsiteX1557" fmla="*/ 6861906 w 7631184"/>
              <a:gd name="connsiteY1557" fmla="*/ 3341103 h 6858054"/>
              <a:gd name="connsiteX1558" fmla="*/ 6881443 w 7631184"/>
              <a:gd name="connsiteY1558" fmla="*/ 3360642 h 6858054"/>
              <a:gd name="connsiteX1559" fmla="*/ 6910749 w 7631184"/>
              <a:gd name="connsiteY1559" fmla="*/ 3380181 h 6858054"/>
              <a:gd name="connsiteX1560" fmla="*/ 6920518 w 7631184"/>
              <a:gd name="connsiteY1560" fmla="*/ 3389950 h 6858054"/>
              <a:gd name="connsiteX1561" fmla="*/ 6930286 w 7631184"/>
              <a:gd name="connsiteY1561" fmla="*/ 3389950 h 6858054"/>
              <a:gd name="connsiteX1562" fmla="*/ 6940055 w 7631184"/>
              <a:gd name="connsiteY1562" fmla="*/ 3409489 h 6858054"/>
              <a:gd name="connsiteX1563" fmla="*/ 6959592 w 7631184"/>
              <a:gd name="connsiteY1563" fmla="*/ 3419258 h 6858054"/>
              <a:gd name="connsiteX1564" fmla="*/ 6969361 w 7631184"/>
              <a:gd name="connsiteY1564" fmla="*/ 3429027 h 6858054"/>
              <a:gd name="connsiteX1565" fmla="*/ 6979129 w 7631184"/>
              <a:gd name="connsiteY1565" fmla="*/ 3438796 h 6858054"/>
              <a:gd name="connsiteX1566" fmla="*/ 6979129 w 7631184"/>
              <a:gd name="connsiteY1566" fmla="*/ 3448566 h 6858054"/>
              <a:gd name="connsiteX1567" fmla="*/ 6988898 w 7631184"/>
              <a:gd name="connsiteY1567" fmla="*/ 3458335 h 6858054"/>
              <a:gd name="connsiteX1568" fmla="*/ 6998667 w 7631184"/>
              <a:gd name="connsiteY1568" fmla="*/ 3468104 h 6858054"/>
              <a:gd name="connsiteX1569" fmla="*/ 7008435 w 7631184"/>
              <a:gd name="connsiteY1569" fmla="*/ 3477874 h 6858054"/>
              <a:gd name="connsiteX1570" fmla="*/ 7018204 w 7631184"/>
              <a:gd name="connsiteY1570" fmla="*/ 3487643 h 6858054"/>
              <a:gd name="connsiteX1571" fmla="*/ 7037741 w 7631184"/>
              <a:gd name="connsiteY1571" fmla="*/ 3507182 h 6858054"/>
              <a:gd name="connsiteX1572" fmla="*/ 7057278 w 7631184"/>
              <a:gd name="connsiteY1572" fmla="*/ 3516951 h 6858054"/>
              <a:gd name="connsiteX1573" fmla="*/ 7057278 w 7631184"/>
              <a:gd name="connsiteY1573" fmla="*/ 3526720 h 6858054"/>
              <a:gd name="connsiteX1574" fmla="*/ 7047510 w 7631184"/>
              <a:gd name="connsiteY1574" fmla="*/ 3516951 h 6858054"/>
              <a:gd name="connsiteX1575" fmla="*/ 7008435 w 7631184"/>
              <a:gd name="connsiteY1575" fmla="*/ 3487643 h 6858054"/>
              <a:gd name="connsiteX1576" fmla="*/ 6998667 w 7631184"/>
              <a:gd name="connsiteY1576" fmla="*/ 3477874 h 6858054"/>
              <a:gd name="connsiteX1577" fmla="*/ 6979129 w 7631184"/>
              <a:gd name="connsiteY1577" fmla="*/ 3458335 h 6858054"/>
              <a:gd name="connsiteX1578" fmla="*/ 6944939 w 7631184"/>
              <a:gd name="connsiteY1578" fmla="*/ 3433912 h 6858054"/>
              <a:gd name="connsiteX1579" fmla="*/ 6917261 w 7631184"/>
              <a:gd name="connsiteY1579" fmla="*/ 3414141 h 6858054"/>
              <a:gd name="connsiteX1580" fmla="*/ 6911970 w 7631184"/>
              <a:gd name="connsiteY1580" fmla="*/ 3405825 h 6858054"/>
              <a:gd name="connsiteX1581" fmla="*/ 6910749 w 7631184"/>
              <a:gd name="connsiteY1581" fmla="*/ 3399719 h 6858054"/>
              <a:gd name="connsiteX1582" fmla="*/ 6910749 w 7631184"/>
              <a:gd name="connsiteY1582" fmla="*/ 3409489 h 6858054"/>
              <a:gd name="connsiteX1583" fmla="*/ 6917261 w 7631184"/>
              <a:gd name="connsiteY1583" fmla="*/ 3414141 h 6858054"/>
              <a:gd name="connsiteX1584" fmla="*/ 6920518 w 7631184"/>
              <a:gd name="connsiteY1584" fmla="*/ 3419258 h 6858054"/>
              <a:gd name="connsiteX1585" fmla="*/ 6959592 w 7631184"/>
              <a:gd name="connsiteY1585" fmla="*/ 3458335 h 6858054"/>
              <a:gd name="connsiteX1586" fmla="*/ 6949823 w 7631184"/>
              <a:gd name="connsiteY1586" fmla="*/ 3458335 h 6858054"/>
              <a:gd name="connsiteX1587" fmla="*/ 6959592 w 7631184"/>
              <a:gd name="connsiteY1587" fmla="*/ 3468104 h 6858054"/>
              <a:gd name="connsiteX1588" fmla="*/ 6979129 w 7631184"/>
              <a:gd name="connsiteY1588" fmla="*/ 3477874 h 6858054"/>
              <a:gd name="connsiteX1589" fmla="*/ 6988898 w 7631184"/>
              <a:gd name="connsiteY1589" fmla="*/ 3487643 h 6858054"/>
              <a:gd name="connsiteX1590" fmla="*/ 7008435 w 7631184"/>
              <a:gd name="connsiteY1590" fmla="*/ 3507182 h 6858054"/>
              <a:gd name="connsiteX1591" fmla="*/ 7008435 w 7631184"/>
              <a:gd name="connsiteY1591" fmla="*/ 3516951 h 6858054"/>
              <a:gd name="connsiteX1592" fmla="*/ 7018204 w 7631184"/>
              <a:gd name="connsiteY1592" fmla="*/ 3526720 h 6858054"/>
              <a:gd name="connsiteX1593" fmla="*/ 6979129 w 7631184"/>
              <a:gd name="connsiteY1593" fmla="*/ 3497412 h 6858054"/>
              <a:gd name="connsiteX1594" fmla="*/ 6969361 w 7631184"/>
              <a:gd name="connsiteY1594" fmla="*/ 3487643 h 6858054"/>
              <a:gd name="connsiteX1595" fmla="*/ 6968140 w 7631184"/>
              <a:gd name="connsiteY1595" fmla="*/ 3487643 h 6858054"/>
              <a:gd name="connsiteX1596" fmla="*/ 6964477 w 7631184"/>
              <a:gd name="connsiteY1596" fmla="*/ 3487643 h 6858054"/>
              <a:gd name="connsiteX1597" fmla="*/ 6960813 w 7631184"/>
              <a:gd name="connsiteY1597" fmla="*/ 3487643 h 6858054"/>
              <a:gd name="connsiteX1598" fmla="*/ 6959592 w 7631184"/>
              <a:gd name="connsiteY1598" fmla="*/ 3487643 h 6858054"/>
              <a:gd name="connsiteX1599" fmla="*/ 6949823 w 7631184"/>
              <a:gd name="connsiteY1599" fmla="*/ 3477874 h 6858054"/>
              <a:gd name="connsiteX1600" fmla="*/ 6920518 w 7631184"/>
              <a:gd name="connsiteY1600" fmla="*/ 3448566 h 6858054"/>
              <a:gd name="connsiteX1601" fmla="*/ 6900980 w 7631184"/>
              <a:gd name="connsiteY1601" fmla="*/ 3438796 h 6858054"/>
              <a:gd name="connsiteX1602" fmla="*/ 6900980 w 7631184"/>
              <a:gd name="connsiteY1602" fmla="*/ 3429027 h 6858054"/>
              <a:gd name="connsiteX1603" fmla="*/ 6881443 w 7631184"/>
              <a:gd name="connsiteY1603" fmla="*/ 3419258 h 6858054"/>
              <a:gd name="connsiteX1604" fmla="*/ 6852137 w 7631184"/>
              <a:gd name="connsiteY1604" fmla="*/ 3389950 h 6858054"/>
              <a:gd name="connsiteX1605" fmla="*/ 6832600 w 7631184"/>
              <a:gd name="connsiteY1605" fmla="*/ 3380181 h 6858054"/>
              <a:gd name="connsiteX1606" fmla="*/ 6822832 w 7631184"/>
              <a:gd name="connsiteY1606" fmla="*/ 3370411 h 6858054"/>
              <a:gd name="connsiteX1607" fmla="*/ 6813063 w 7631184"/>
              <a:gd name="connsiteY1607" fmla="*/ 3360642 h 6858054"/>
              <a:gd name="connsiteX1608" fmla="*/ 6803294 w 7631184"/>
              <a:gd name="connsiteY1608" fmla="*/ 3350873 h 6858054"/>
              <a:gd name="connsiteX1609" fmla="*/ 6793526 w 7631184"/>
              <a:gd name="connsiteY1609" fmla="*/ 3341103 h 6858054"/>
              <a:gd name="connsiteX1610" fmla="*/ 6783757 w 7631184"/>
              <a:gd name="connsiteY1610" fmla="*/ 3331334 h 6858054"/>
              <a:gd name="connsiteX1611" fmla="*/ 6773988 w 7631184"/>
              <a:gd name="connsiteY1611" fmla="*/ 3321565 h 6858054"/>
              <a:gd name="connsiteX1612" fmla="*/ 6764220 w 7631184"/>
              <a:gd name="connsiteY1612" fmla="*/ 3321565 h 6858054"/>
              <a:gd name="connsiteX1613" fmla="*/ 6734914 w 7631184"/>
              <a:gd name="connsiteY1613" fmla="*/ 3302026 h 6858054"/>
              <a:gd name="connsiteX1614" fmla="*/ 6725145 w 7631184"/>
              <a:gd name="connsiteY1614" fmla="*/ 3302026 h 6858054"/>
              <a:gd name="connsiteX1615" fmla="*/ 6715377 w 7631184"/>
              <a:gd name="connsiteY1615" fmla="*/ 3292257 h 6858054"/>
              <a:gd name="connsiteX1616" fmla="*/ 6686071 w 7631184"/>
              <a:gd name="connsiteY1616" fmla="*/ 3262949 h 6858054"/>
              <a:gd name="connsiteX1617" fmla="*/ 6656765 w 7631184"/>
              <a:gd name="connsiteY1617" fmla="*/ 3243410 h 6858054"/>
              <a:gd name="connsiteX1618" fmla="*/ 6650660 w 7631184"/>
              <a:gd name="connsiteY1618" fmla="*/ 3237305 h 6858054"/>
              <a:gd name="connsiteX1619" fmla="*/ 6649214 w 7631184"/>
              <a:gd name="connsiteY1619" fmla="*/ 3235859 h 6858054"/>
              <a:gd name="connsiteX1620" fmla="*/ 6643333 w 7631184"/>
              <a:gd name="connsiteY1620" fmla="*/ 3229978 h 6858054"/>
              <a:gd name="connsiteX1621" fmla="*/ 6637228 w 7631184"/>
              <a:gd name="connsiteY1621" fmla="*/ 3223872 h 6858054"/>
              <a:gd name="connsiteX1622" fmla="*/ 6649214 w 7631184"/>
              <a:gd name="connsiteY1622" fmla="*/ 3235859 h 6858054"/>
              <a:gd name="connsiteX1623" fmla="*/ 6656765 w 7631184"/>
              <a:gd name="connsiteY1623" fmla="*/ 3243410 h 6858054"/>
              <a:gd name="connsiteX1624" fmla="*/ 6686071 w 7631184"/>
              <a:gd name="connsiteY1624" fmla="*/ 3272718 h 6858054"/>
              <a:gd name="connsiteX1625" fmla="*/ 6715377 w 7631184"/>
              <a:gd name="connsiteY1625" fmla="*/ 3292257 h 6858054"/>
              <a:gd name="connsiteX1626" fmla="*/ 6725145 w 7631184"/>
              <a:gd name="connsiteY1626" fmla="*/ 3302026 h 6858054"/>
              <a:gd name="connsiteX1627" fmla="*/ 6744683 w 7631184"/>
              <a:gd name="connsiteY1627" fmla="*/ 3321565 h 6858054"/>
              <a:gd name="connsiteX1628" fmla="*/ 6764220 w 7631184"/>
              <a:gd name="connsiteY1628" fmla="*/ 3331334 h 6858054"/>
              <a:gd name="connsiteX1629" fmla="*/ 6783757 w 7631184"/>
              <a:gd name="connsiteY1629" fmla="*/ 3341103 h 6858054"/>
              <a:gd name="connsiteX1630" fmla="*/ 6783757 w 7631184"/>
              <a:gd name="connsiteY1630" fmla="*/ 3350873 h 6858054"/>
              <a:gd name="connsiteX1631" fmla="*/ 6803294 w 7631184"/>
              <a:gd name="connsiteY1631" fmla="*/ 3370411 h 6858054"/>
              <a:gd name="connsiteX1632" fmla="*/ 6803294 w 7631184"/>
              <a:gd name="connsiteY1632" fmla="*/ 3380181 h 6858054"/>
              <a:gd name="connsiteX1633" fmla="*/ 6822832 w 7631184"/>
              <a:gd name="connsiteY1633" fmla="*/ 3389950 h 6858054"/>
              <a:gd name="connsiteX1634" fmla="*/ 6852137 w 7631184"/>
              <a:gd name="connsiteY1634" fmla="*/ 3419258 h 6858054"/>
              <a:gd name="connsiteX1635" fmla="*/ 6871675 w 7631184"/>
              <a:gd name="connsiteY1635" fmla="*/ 3429027 h 6858054"/>
              <a:gd name="connsiteX1636" fmla="*/ 6881443 w 7631184"/>
              <a:gd name="connsiteY1636" fmla="*/ 3438796 h 6858054"/>
              <a:gd name="connsiteX1637" fmla="*/ 6900980 w 7631184"/>
              <a:gd name="connsiteY1637" fmla="*/ 3458335 h 6858054"/>
              <a:gd name="connsiteX1638" fmla="*/ 6910749 w 7631184"/>
              <a:gd name="connsiteY1638" fmla="*/ 3458335 h 6858054"/>
              <a:gd name="connsiteX1639" fmla="*/ 6920518 w 7631184"/>
              <a:gd name="connsiteY1639" fmla="*/ 3468104 h 6858054"/>
              <a:gd name="connsiteX1640" fmla="*/ 6920518 w 7631184"/>
              <a:gd name="connsiteY1640" fmla="*/ 3477874 h 6858054"/>
              <a:gd name="connsiteX1641" fmla="*/ 6930286 w 7631184"/>
              <a:gd name="connsiteY1641" fmla="*/ 3487643 h 6858054"/>
              <a:gd name="connsiteX1642" fmla="*/ 6940055 w 7631184"/>
              <a:gd name="connsiteY1642" fmla="*/ 3487643 h 6858054"/>
              <a:gd name="connsiteX1643" fmla="*/ 6949823 w 7631184"/>
              <a:gd name="connsiteY1643" fmla="*/ 3497412 h 6858054"/>
              <a:gd name="connsiteX1644" fmla="*/ 6969361 w 7631184"/>
              <a:gd name="connsiteY1644" fmla="*/ 3516951 h 6858054"/>
              <a:gd name="connsiteX1645" fmla="*/ 6998667 w 7631184"/>
              <a:gd name="connsiteY1645" fmla="*/ 3536490 h 6858054"/>
              <a:gd name="connsiteX1646" fmla="*/ 7018204 w 7631184"/>
              <a:gd name="connsiteY1646" fmla="*/ 3556028 h 6858054"/>
              <a:gd name="connsiteX1647" fmla="*/ 7027972 w 7631184"/>
              <a:gd name="connsiteY1647" fmla="*/ 3575567 h 6858054"/>
              <a:gd name="connsiteX1648" fmla="*/ 7037741 w 7631184"/>
              <a:gd name="connsiteY1648" fmla="*/ 3585336 h 6858054"/>
              <a:gd name="connsiteX1649" fmla="*/ 7008435 w 7631184"/>
              <a:gd name="connsiteY1649" fmla="*/ 3556028 h 6858054"/>
              <a:gd name="connsiteX1650" fmla="*/ 6988898 w 7631184"/>
              <a:gd name="connsiteY1650" fmla="*/ 3536490 h 6858054"/>
              <a:gd name="connsiteX1651" fmla="*/ 6969361 w 7631184"/>
              <a:gd name="connsiteY1651" fmla="*/ 3526720 h 6858054"/>
              <a:gd name="connsiteX1652" fmla="*/ 6959592 w 7631184"/>
              <a:gd name="connsiteY1652" fmla="*/ 3516951 h 6858054"/>
              <a:gd name="connsiteX1653" fmla="*/ 6959592 w 7631184"/>
              <a:gd name="connsiteY1653" fmla="*/ 3526720 h 6858054"/>
              <a:gd name="connsiteX1654" fmla="*/ 6969361 w 7631184"/>
              <a:gd name="connsiteY1654" fmla="*/ 3536490 h 6858054"/>
              <a:gd name="connsiteX1655" fmla="*/ 6979129 w 7631184"/>
              <a:gd name="connsiteY1655" fmla="*/ 3546259 h 6858054"/>
              <a:gd name="connsiteX1656" fmla="*/ 6988898 w 7631184"/>
              <a:gd name="connsiteY1656" fmla="*/ 3556028 h 6858054"/>
              <a:gd name="connsiteX1657" fmla="*/ 7008435 w 7631184"/>
              <a:gd name="connsiteY1657" fmla="*/ 3575567 h 6858054"/>
              <a:gd name="connsiteX1658" fmla="*/ 7008435 w 7631184"/>
              <a:gd name="connsiteY1658" fmla="*/ 3585336 h 6858054"/>
              <a:gd name="connsiteX1659" fmla="*/ 6998667 w 7631184"/>
              <a:gd name="connsiteY1659" fmla="*/ 3585336 h 6858054"/>
              <a:gd name="connsiteX1660" fmla="*/ 6998667 w 7631184"/>
              <a:gd name="connsiteY1660" fmla="*/ 3575567 h 6858054"/>
              <a:gd name="connsiteX1661" fmla="*/ 6969361 w 7631184"/>
              <a:gd name="connsiteY1661" fmla="*/ 3556028 h 6858054"/>
              <a:gd name="connsiteX1662" fmla="*/ 6949823 w 7631184"/>
              <a:gd name="connsiteY1662" fmla="*/ 3526720 h 6858054"/>
              <a:gd name="connsiteX1663" fmla="*/ 6920518 w 7631184"/>
              <a:gd name="connsiteY1663" fmla="*/ 3507182 h 6858054"/>
              <a:gd name="connsiteX1664" fmla="*/ 6910749 w 7631184"/>
              <a:gd name="connsiteY1664" fmla="*/ 3497412 h 6858054"/>
              <a:gd name="connsiteX1665" fmla="*/ 6900980 w 7631184"/>
              <a:gd name="connsiteY1665" fmla="*/ 3497412 h 6858054"/>
              <a:gd name="connsiteX1666" fmla="*/ 6910749 w 7631184"/>
              <a:gd name="connsiteY1666" fmla="*/ 3507182 h 6858054"/>
              <a:gd name="connsiteX1667" fmla="*/ 6949823 w 7631184"/>
              <a:gd name="connsiteY1667" fmla="*/ 3536490 h 6858054"/>
              <a:gd name="connsiteX1668" fmla="*/ 6969361 w 7631184"/>
              <a:gd name="connsiteY1668" fmla="*/ 3556028 h 6858054"/>
              <a:gd name="connsiteX1669" fmla="*/ 6988898 w 7631184"/>
              <a:gd name="connsiteY1669" fmla="*/ 3575567 h 6858054"/>
              <a:gd name="connsiteX1670" fmla="*/ 6998667 w 7631184"/>
              <a:gd name="connsiteY1670" fmla="*/ 3595105 h 6858054"/>
              <a:gd name="connsiteX1671" fmla="*/ 7027972 w 7631184"/>
              <a:gd name="connsiteY1671" fmla="*/ 3614644 h 6858054"/>
              <a:gd name="connsiteX1672" fmla="*/ 7037741 w 7631184"/>
              <a:gd name="connsiteY1672" fmla="*/ 3624413 h 6858054"/>
              <a:gd name="connsiteX1673" fmla="*/ 7086584 w 7631184"/>
              <a:gd name="connsiteY1673" fmla="*/ 3673260 h 6858054"/>
              <a:gd name="connsiteX1674" fmla="*/ 7096353 w 7631184"/>
              <a:gd name="connsiteY1674" fmla="*/ 3683029 h 6858054"/>
              <a:gd name="connsiteX1675" fmla="*/ 7115890 w 7631184"/>
              <a:gd name="connsiteY1675" fmla="*/ 3712337 h 6858054"/>
              <a:gd name="connsiteX1676" fmla="*/ 7125658 w 7631184"/>
              <a:gd name="connsiteY1676" fmla="*/ 3722106 h 6858054"/>
              <a:gd name="connsiteX1677" fmla="*/ 7184270 w 7631184"/>
              <a:gd name="connsiteY1677" fmla="*/ 3780722 h 6858054"/>
              <a:gd name="connsiteX1678" fmla="*/ 7223345 w 7631184"/>
              <a:gd name="connsiteY1678" fmla="*/ 3819799 h 6858054"/>
              <a:gd name="connsiteX1679" fmla="*/ 7272188 w 7631184"/>
              <a:gd name="connsiteY1679" fmla="*/ 3868646 h 6858054"/>
              <a:gd name="connsiteX1680" fmla="*/ 7291725 w 7631184"/>
              <a:gd name="connsiteY1680" fmla="*/ 3888185 h 6858054"/>
              <a:gd name="connsiteX1681" fmla="*/ 7301493 w 7631184"/>
              <a:gd name="connsiteY1681" fmla="*/ 3907723 h 6858054"/>
              <a:gd name="connsiteX1682" fmla="*/ 7321031 w 7631184"/>
              <a:gd name="connsiteY1682" fmla="*/ 3917493 h 6858054"/>
              <a:gd name="connsiteX1683" fmla="*/ 7330799 w 7631184"/>
              <a:gd name="connsiteY1683" fmla="*/ 3937031 h 6858054"/>
              <a:gd name="connsiteX1684" fmla="*/ 7350337 w 7631184"/>
              <a:gd name="connsiteY1684" fmla="*/ 3946800 h 6858054"/>
              <a:gd name="connsiteX1685" fmla="*/ 7360105 w 7631184"/>
              <a:gd name="connsiteY1685" fmla="*/ 3956570 h 6858054"/>
              <a:gd name="connsiteX1686" fmla="*/ 7379642 w 7631184"/>
              <a:gd name="connsiteY1686" fmla="*/ 3976108 h 6858054"/>
              <a:gd name="connsiteX1687" fmla="*/ 7438254 w 7631184"/>
              <a:gd name="connsiteY1687" fmla="*/ 4034724 h 6858054"/>
              <a:gd name="connsiteX1688" fmla="*/ 7448023 w 7631184"/>
              <a:gd name="connsiteY1688" fmla="*/ 4054263 h 6858054"/>
              <a:gd name="connsiteX1689" fmla="*/ 7467560 w 7631184"/>
              <a:gd name="connsiteY1689" fmla="*/ 4073801 h 6858054"/>
              <a:gd name="connsiteX1690" fmla="*/ 7496866 w 7631184"/>
              <a:gd name="connsiteY1690" fmla="*/ 4103109 h 6858054"/>
              <a:gd name="connsiteX1691" fmla="*/ 7526172 w 7631184"/>
              <a:gd name="connsiteY1691" fmla="*/ 4142187 h 6858054"/>
              <a:gd name="connsiteX1692" fmla="*/ 7535940 w 7631184"/>
              <a:gd name="connsiteY1692" fmla="*/ 4142187 h 6858054"/>
              <a:gd name="connsiteX1693" fmla="*/ 7545709 w 7631184"/>
              <a:gd name="connsiteY1693" fmla="*/ 4151956 h 6858054"/>
              <a:gd name="connsiteX1694" fmla="*/ 7545709 w 7631184"/>
              <a:gd name="connsiteY1694" fmla="*/ 4161725 h 6858054"/>
              <a:gd name="connsiteX1695" fmla="*/ 7555477 w 7631184"/>
              <a:gd name="connsiteY1695" fmla="*/ 4171495 h 6858054"/>
              <a:gd name="connsiteX1696" fmla="*/ 7575015 w 7631184"/>
              <a:gd name="connsiteY1696" fmla="*/ 4191033 h 6858054"/>
              <a:gd name="connsiteX1697" fmla="*/ 7594552 w 7631184"/>
              <a:gd name="connsiteY1697" fmla="*/ 4210572 h 6858054"/>
              <a:gd name="connsiteX1698" fmla="*/ 7604320 w 7631184"/>
              <a:gd name="connsiteY1698" fmla="*/ 4210572 h 6858054"/>
              <a:gd name="connsiteX1699" fmla="*/ 7614089 w 7631184"/>
              <a:gd name="connsiteY1699" fmla="*/ 4220341 h 6858054"/>
              <a:gd name="connsiteX1700" fmla="*/ 7623858 w 7631184"/>
              <a:gd name="connsiteY1700" fmla="*/ 4239880 h 6858054"/>
              <a:gd name="connsiteX1701" fmla="*/ 7623858 w 7631184"/>
              <a:gd name="connsiteY1701" fmla="*/ 4249649 h 6858054"/>
              <a:gd name="connsiteX1702" fmla="*/ 7594552 w 7631184"/>
              <a:gd name="connsiteY1702" fmla="*/ 4230110 h 6858054"/>
              <a:gd name="connsiteX1703" fmla="*/ 7584783 w 7631184"/>
              <a:gd name="connsiteY1703" fmla="*/ 4220341 h 6858054"/>
              <a:gd name="connsiteX1704" fmla="*/ 7575015 w 7631184"/>
              <a:gd name="connsiteY1704" fmla="*/ 4220341 h 6858054"/>
              <a:gd name="connsiteX1705" fmla="*/ 7565246 w 7631184"/>
              <a:gd name="connsiteY1705" fmla="*/ 4200803 h 6858054"/>
              <a:gd name="connsiteX1706" fmla="*/ 7555477 w 7631184"/>
              <a:gd name="connsiteY1706" fmla="*/ 4191033 h 6858054"/>
              <a:gd name="connsiteX1707" fmla="*/ 7555477 w 7631184"/>
              <a:gd name="connsiteY1707" fmla="*/ 4181264 h 6858054"/>
              <a:gd name="connsiteX1708" fmla="*/ 7487097 w 7631184"/>
              <a:gd name="connsiteY1708" fmla="*/ 4112879 h 6858054"/>
              <a:gd name="connsiteX1709" fmla="*/ 7467560 w 7631184"/>
              <a:gd name="connsiteY1709" fmla="*/ 4083571 h 6858054"/>
              <a:gd name="connsiteX1710" fmla="*/ 7448023 w 7631184"/>
              <a:gd name="connsiteY1710" fmla="*/ 4064032 h 6858054"/>
              <a:gd name="connsiteX1711" fmla="*/ 7428485 w 7631184"/>
              <a:gd name="connsiteY1711" fmla="*/ 4044494 h 6858054"/>
              <a:gd name="connsiteX1712" fmla="*/ 7418717 w 7631184"/>
              <a:gd name="connsiteY1712" fmla="*/ 4034724 h 6858054"/>
              <a:gd name="connsiteX1713" fmla="*/ 7399180 w 7631184"/>
              <a:gd name="connsiteY1713" fmla="*/ 4015186 h 6858054"/>
              <a:gd name="connsiteX1714" fmla="*/ 7369874 w 7631184"/>
              <a:gd name="connsiteY1714" fmla="*/ 3985878 h 6858054"/>
              <a:gd name="connsiteX1715" fmla="*/ 7350337 w 7631184"/>
              <a:gd name="connsiteY1715" fmla="*/ 3966339 h 6858054"/>
              <a:gd name="connsiteX1716" fmla="*/ 7340568 w 7631184"/>
              <a:gd name="connsiteY1716" fmla="*/ 3956570 h 6858054"/>
              <a:gd name="connsiteX1717" fmla="*/ 7330799 w 7631184"/>
              <a:gd name="connsiteY1717" fmla="*/ 3946800 h 6858054"/>
              <a:gd name="connsiteX1718" fmla="*/ 7252650 w 7631184"/>
              <a:gd name="connsiteY1718" fmla="*/ 3868646 h 6858054"/>
              <a:gd name="connsiteX1719" fmla="*/ 7223345 w 7631184"/>
              <a:gd name="connsiteY1719" fmla="*/ 3839338 h 6858054"/>
              <a:gd name="connsiteX1720" fmla="*/ 7194039 w 7631184"/>
              <a:gd name="connsiteY1720" fmla="*/ 3819799 h 6858054"/>
              <a:gd name="connsiteX1721" fmla="*/ 7184270 w 7631184"/>
              <a:gd name="connsiteY1721" fmla="*/ 3810030 h 6858054"/>
              <a:gd name="connsiteX1722" fmla="*/ 7184270 w 7631184"/>
              <a:gd name="connsiteY1722" fmla="*/ 3819799 h 6858054"/>
              <a:gd name="connsiteX1723" fmla="*/ 7194039 w 7631184"/>
              <a:gd name="connsiteY1723" fmla="*/ 3839338 h 6858054"/>
              <a:gd name="connsiteX1724" fmla="*/ 7203807 w 7631184"/>
              <a:gd name="connsiteY1724" fmla="*/ 3858877 h 6858054"/>
              <a:gd name="connsiteX1725" fmla="*/ 7184270 w 7631184"/>
              <a:gd name="connsiteY1725" fmla="*/ 3829569 h 6858054"/>
              <a:gd name="connsiteX1726" fmla="*/ 7154964 w 7631184"/>
              <a:gd name="connsiteY1726" fmla="*/ 3800261 h 6858054"/>
              <a:gd name="connsiteX1727" fmla="*/ 7135427 w 7631184"/>
              <a:gd name="connsiteY1727" fmla="*/ 3780722 h 6858054"/>
              <a:gd name="connsiteX1728" fmla="*/ 7106121 w 7631184"/>
              <a:gd name="connsiteY1728" fmla="*/ 3751414 h 6858054"/>
              <a:gd name="connsiteX1729" fmla="*/ 7086584 w 7631184"/>
              <a:gd name="connsiteY1729" fmla="*/ 3722106 h 6858054"/>
              <a:gd name="connsiteX1730" fmla="*/ 7076815 w 7631184"/>
              <a:gd name="connsiteY1730" fmla="*/ 3722106 h 6858054"/>
              <a:gd name="connsiteX1731" fmla="*/ 7057278 w 7631184"/>
              <a:gd name="connsiteY1731" fmla="*/ 3702568 h 6858054"/>
              <a:gd name="connsiteX1732" fmla="*/ 7047510 w 7631184"/>
              <a:gd name="connsiteY1732" fmla="*/ 3692798 h 6858054"/>
              <a:gd name="connsiteX1733" fmla="*/ 7047510 w 7631184"/>
              <a:gd name="connsiteY1733" fmla="*/ 3702568 h 6858054"/>
              <a:gd name="connsiteX1734" fmla="*/ 7027972 w 7631184"/>
              <a:gd name="connsiteY1734" fmla="*/ 3692798 h 6858054"/>
              <a:gd name="connsiteX1735" fmla="*/ 7018204 w 7631184"/>
              <a:gd name="connsiteY1735" fmla="*/ 3673260 h 6858054"/>
              <a:gd name="connsiteX1736" fmla="*/ 6998667 w 7631184"/>
              <a:gd name="connsiteY1736" fmla="*/ 3663491 h 6858054"/>
              <a:gd name="connsiteX1737" fmla="*/ 6969361 w 7631184"/>
              <a:gd name="connsiteY1737" fmla="*/ 3634183 h 6858054"/>
              <a:gd name="connsiteX1738" fmla="*/ 6988898 w 7631184"/>
              <a:gd name="connsiteY1738" fmla="*/ 3653721 h 6858054"/>
              <a:gd name="connsiteX1739" fmla="*/ 7008435 w 7631184"/>
              <a:gd name="connsiteY1739" fmla="*/ 3692798 h 6858054"/>
              <a:gd name="connsiteX1740" fmla="*/ 7027972 w 7631184"/>
              <a:gd name="connsiteY1740" fmla="*/ 3702568 h 6858054"/>
              <a:gd name="connsiteX1741" fmla="*/ 7027972 w 7631184"/>
              <a:gd name="connsiteY1741" fmla="*/ 3712337 h 6858054"/>
              <a:gd name="connsiteX1742" fmla="*/ 7047510 w 7631184"/>
              <a:gd name="connsiteY1742" fmla="*/ 3722106 h 6858054"/>
              <a:gd name="connsiteX1743" fmla="*/ 7067047 w 7631184"/>
              <a:gd name="connsiteY1743" fmla="*/ 3741645 h 6858054"/>
              <a:gd name="connsiteX1744" fmla="*/ 7067047 w 7631184"/>
              <a:gd name="connsiteY1744" fmla="*/ 3751414 h 6858054"/>
              <a:gd name="connsiteX1745" fmla="*/ 7076815 w 7631184"/>
              <a:gd name="connsiteY1745" fmla="*/ 3751414 h 6858054"/>
              <a:gd name="connsiteX1746" fmla="*/ 7076815 w 7631184"/>
              <a:gd name="connsiteY1746" fmla="*/ 3761184 h 6858054"/>
              <a:gd name="connsiteX1747" fmla="*/ 7086584 w 7631184"/>
              <a:gd name="connsiteY1747" fmla="*/ 3770953 h 6858054"/>
              <a:gd name="connsiteX1748" fmla="*/ 7115890 w 7631184"/>
              <a:gd name="connsiteY1748" fmla="*/ 3790492 h 6858054"/>
              <a:gd name="connsiteX1749" fmla="*/ 7125658 w 7631184"/>
              <a:gd name="connsiteY1749" fmla="*/ 3800261 h 6858054"/>
              <a:gd name="connsiteX1750" fmla="*/ 7135427 w 7631184"/>
              <a:gd name="connsiteY1750" fmla="*/ 3810030 h 6858054"/>
              <a:gd name="connsiteX1751" fmla="*/ 7135427 w 7631184"/>
              <a:gd name="connsiteY1751" fmla="*/ 3819799 h 6858054"/>
              <a:gd name="connsiteX1752" fmla="*/ 7223345 w 7631184"/>
              <a:gd name="connsiteY1752" fmla="*/ 3897954 h 6858054"/>
              <a:gd name="connsiteX1753" fmla="*/ 7252650 w 7631184"/>
              <a:gd name="connsiteY1753" fmla="*/ 3927262 h 6858054"/>
              <a:gd name="connsiteX1754" fmla="*/ 7272188 w 7631184"/>
              <a:gd name="connsiteY1754" fmla="*/ 3946800 h 6858054"/>
              <a:gd name="connsiteX1755" fmla="*/ 7321031 w 7631184"/>
              <a:gd name="connsiteY1755" fmla="*/ 4005416 h 6858054"/>
              <a:gd name="connsiteX1756" fmla="*/ 7369874 w 7631184"/>
              <a:gd name="connsiteY1756" fmla="*/ 4054263 h 6858054"/>
              <a:gd name="connsiteX1757" fmla="*/ 7399180 w 7631184"/>
              <a:gd name="connsiteY1757" fmla="*/ 4083571 h 6858054"/>
              <a:gd name="connsiteX1758" fmla="*/ 7408948 w 7631184"/>
              <a:gd name="connsiteY1758" fmla="*/ 4093340 h 6858054"/>
              <a:gd name="connsiteX1759" fmla="*/ 7467560 w 7631184"/>
              <a:gd name="connsiteY1759" fmla="*/ 4151956 h 6858054"/>
              <a:gd name="connsiteX1760" fmla="*/ 7487097 w 7631184"/>
              <a:gd name="connsiteY1760" fmla="*/ 4171495 h 6858054"/>
              <a:gd name="connsiteX1761" fmla="*/ 7565246 w 7631184"/>
              <a:gd name="connsiteY1761" fmla="*/ 4230110 h 6858054"/>
              <a:gd name="connsiteX1762" fmla="*/ 7565246 w 7631184"/>
              <a:gd name="connsiteY1762" fmla="*/ 4239880 h 6858054"/>
              <a:gd name="connsiteX1763" fmla="*/ 7467560 w 7631184"/>
              <a:gd name="connsiteY1763" fmla="*/ 4161725 h 6858054"/>
              <a:gd name="connsiteX1764" fmla="*/ 7350337 w 7631184"/>
              <a:gd name="connsiteY1764" fmla="*/ 4044494 h 6858054"/>
              <a:gd name="connsiteX1765" fmla="*/ 7311262 w 7631184"/>
              <a:gd name="connsiteY1765" fmla="*/ 4005416 h 6858054"/>
              <a:gd name="connsiteX1766" fmla="*/ 7272188 w 7631184"/>
              <a:gd name="connsiteY1766" fmla="*/ 3966339 h 6858054"/>
              <a:gd name="connsiteX1767" fmla="*/ 7252650 w 7631184"/>
              <a:gd name="connsiteY1767" fmla="*/ 3946800 h 6858054"/>
              <a:gd name="connsiteX1768" fmla="*/ 7281956 w 7631184"/>
              <a:gd name="connsiteY1768" fmla="*/ 3985878 h 6858054"/>
              <a:gd name="connsiteX1769" fmla="*/ 7301493 w 7631184"/>
              <a:gd name="connsiteY1769" fmla="*/ 4005416 h 6858054"/>
              <a:gd name="connsiteX1770" fmla="*/ 7360105 w 7631184"/>
              <a:gd name="connsiteY1770" fmla="*/ 4064032 h 6858054"/>
              <a:gd name="connsiteX1771" fmla="*/ 7379642 w 7631184"/>
              <a:gd name="connsiteY1771" fmla="*/ 4083571 h 6858054"/>
              <a:gd name="connsiteX1772" fmla="*/ 7399180 w 7631184"/>
              <a:gd name="connsiteY1772" fmla="*/ 4103109 h 6858054"/>
              <a:gd name="connsiteX1773" fmla="*/ 7477328 w 7631184"/>
              <a:gd name="connsiteY1773" fmla="*/ 4191033 h 6858054"/>
              <a:gd name="connsiteX1774" fmla="*/ 7487097 w 7631184"/>
              <a:gd name="connsiteY1774" fmla="*/ 4200803 h 6858054"/>
              <a:gd name="connsiteX1775" fmla="*/ 7496866 w 7631184"/>
              <a:gd name="connsiteY1775" fmla="*/ 4220341 h 6858054"/>
              <a:gd name="connsiteX1776" fmla="*/ 7506634 w 7631184"/>
              <a:gd name="connsiteY1776" fmla="*/ 4230110 h 6858054"/>
              <a:gd name="connsiteX1777" fmla="*/ 7516403 w 7631184"/>
              <a:gd name="connsiteY1777" fmla="*/ 4239880 h 6858054"/>
              <a:gd name="connsiteX1778" fmla="*/ 7526172 w 7631184"/>
              <a:gd name="connsiteY1778" fmla="*/ 4249649 h 6858054"/>
              <a:gd name="connsiteX1779" fmla="*/ 7535940 w 7631184"/>
              <a:gd name="connsiteY1779" fmla="*/ 4259418 h 6858054"/>
              <a:gd name="connsiteX1780" fmla="*/ 7545709 w 7631184"/>
              <a:gd name="connsiteY1780" fmla="*/ 4269188 h 6858054"/>
              <a:gd name="connsiteX1781" fmla="*/ 7575015 w 7631184"/>
              <a:gd name="connsiteY1781" fmla="*/ 4298496 h 6858054"/>
              <a:gd name="connsiteX1782" fmla="*/ 7594552 w 7631184"/>
              <a:gd name="connsiteY1782" fmla="*/ 4318034 h 6858054"/>
              <a:gd name="connsiteX1783" fmla="*/ 7535940 w 7631184"/>
              <a:gd name="connsiteY1783" fmla="*/ 4269188 h 6858054"/>
              <a:gd name="connsiteX1784" fmla="*/ 7526172 w 7631184"/>
              <a:gd name="connsiteY1784" fmla="*/ 4259418 h 6858054"/>
              <a:gd name="connsiteX1785" fmla="*/ 7516403 w 7631184"/>
              <a:gd name="connsiteY1785" fmla="*/ 4249649 h 6858054"/>
              <a:gd name="connsiteX1786" fmla="*/ 7496866 w 7631184"/>
              <a:gd name="connsiteY1786" fmla="*/ 4230110 h 6858054"/>
              <a:gd name="connsiteX1787" fmla="*/ 7487097 w 7631184"/>
              <a:gd name="connsiteY1787" fmla="*/ 4220341 h 6858054"/>
              <a:gd name="connsiteX1788" fmla="*/ 7477328 w 7631184"/>
              <a:gd name="connsiteY1788" fmla="*/ 4210572 h 6858054"/>
              <a:gd name="connsiteX1789" fmla="*/ 7467560 w 7631184"/>
              <a:gd name="connsiteY1789" fmla="*/ 4200803 h 6858054"/>
              <a:gd name="connsiteX1790" fmla="*/ 7448023 w 7631184"/>
              <a:gd name="connsiteY1790" fmla="*/ 4181264 h 6858054"/>
              <a:gd name="connsiteX1791" fmla="*/ 7428485 w 7631184"/>
              <a:gd name="connsiteY1791" fmla="*/ 4161725 h 6858054"/>
              <a:gd name="connsiteX1792" fmla="*/ 7408948 w 7631184"/>
              <a:gd name="connsiteY1792" fmla="*/ 4142187 h 6858054"/>
              <a:gd name="connsiteX1793" fmla="*/ 7399180 w 7631184"/>
              <a:gd name="connsiteY1793" fmla="*/ 4132417 h 6858054"/>
              <a:gd name="connsiteX1794" fmla="*/ 7379642 w 7631184"/>
              <a:gd name="connsiteY1794" fmla="*/ 4112879 h 6858054"/>
              <a:gd name="connsiteX1795" fmla="*/ 7350337 w 7631184"/>
              <a:gd name="connsiteY1795" fmla="*/ 4083571 h 6858054"/>
              <a:gd name="connsiteX1796" fmla="*/ 7340568 w 7631184"/>
              <a:gd name="connsiteY1796" fmla="*/ 4073801 h 6858054"/>
              <a:gd name="connsiteX1797" fmla="*/ 7321031 w 7631184"/>
              <a:gd name="connsiteY1797" fmla="*/ 4054263 h 6858054"/>
              <a:gd name="connsiteX1798" fmla="*/ 7301493 w 7631184"/>
              <a:gd name="connsiteY1798" fmla="*/ 4034724 h 6858054"/>
              <a:gd name="connsiteX1799" fmla="*/ 7262419 w 7631184"/>
              <a:gd name="connsiteY1799" fmla="*/ 3995647 h 6858054"/>
              <a:gd name="connsiteX1800" fmla="*/ 7252650 w 7631184"/>
              <a:gd name="connsiteY1800" fmla="*/ 3985878 h 6858054"/>
              <a:gd name="connsiteX1801" fmla="*/ 7233113 w 7631184"/>
              <a:gd name="connsiteY1801" fmla="*/ 3966339 h 6858054"/>
              <a:gd name="connsiteX1802" fmla="*/ 7203807 w 7631184"/>
              <a:gd name="connsiteY1802" fmla="*/ 3937031 h 6858054"/>
              <a:gd name="connsiteX1803" fmla="*/ 7194039 w 7631184"/>
              <a:gd name="connsiteY1803" fmla="*/ 3927262 h 6858054"/>
              <a:gd name="connsiteX1804" fmla="*/ 7164733 w 7631184"/>
              <a:gd name="connsiteY1804" fmla="*/ 3897954 h 6858054"/>
              <a:gd name="connsiteX1805" fmla="*/ 7164733 w 7631184"/>
              <a:gd name="connsiteY1805" fmla="*/ 3888185 h 6858054"/>
              <a:gd name="connsiteX1806" fmla="*/ 7145196 w 7631184"/>
              <a:gd name="connsiteY1806" fmla="*/ 3878415 h 6858054"/>
              <a:gd name="connsiteX1807" fmla="*/ 7115890 w 7631184"/>
              <a:gd name="connsiteY1807" fmla="*/ 3849107 h 6858054"/>
              <a:gd name="connsiteX1808" fmla="*/ 7076815 w 7631184"/>
              <a:gd name="connsiteY1808" fmla="*/ 3810030 h 6858054"/>
              <a:gd name="connsiteX1809" fmla="*/ 7057278 w 7631184"/>
              <a:gd name="connsiteY1809" fmla="*/ 3800261 h 6858054"/>
              <a:gd name="connsiteX1810" fmla="*/ 7037741 w 7631184"/>
              <a:gd name="connsiteY1810" fmla="*/ 3780722 h 6858054"/>
              <a:gd name="connsiteX1811" fmla="*/ 7027972 w 7631184"/>
              <a:gd name="connsiteY1811" fmla="*/ 3780722 h 6858054"/>
              <a:gd name="connsiteX1812" fmla="*/ 7037741 w 7631184"/>
              <a:gd name="connsiteY1812" fmla="*/ 3790492 h 6858054"/>
              <a:gd name="connsiteX1813" fmla="*/ 7057278 w 7631184"/>
              <a:gd name="connsiteY1813" fmla="*/ 3810030 h 6858054"/>
              <a:gd name="connsiteX1814" fmla="*/ 7047510 w 7631184"/>
              <a:gd name="connsiteY1814" fmla="*/ 3810030 h 6858054"/>
              <a:gd name="connsiteX1815" fmla="*/ 7018204 w 7631184"/>
              <a:gd name="connsiteY1815" fmla="*/ 3780722 h 6858054"/>
              <a:gd name="connsiteX1816" fmla="*/ 7018204 w 7631184"/>
              <a:gd name="connsiteY1816" fmla="*/ 3770953 h 6858054"/>
              <a:gd name="connsiteX1817" fmla="*/ 6988898 w 7631184"/>
              <a:gd name="connsiteY1817" fmla="*/ 3751414 h 6858054"/>
              <a:gd name="connsiteX1818" fmla="*/ 6969361 w 7631184"/>
              <a:gd name="connsiteY1818" fmla="*/ 3731876 h 6858054"/>
              <a:gd name="connsiteX1819" fmla="*/ 6959592 w 7631184"/>
              <a:gd name="connsiteY1819" fmla="*/ 3731876 h 6858054"/>
              <a:gd name="connsiteX1820" fmla="*/ 6949823 w 7631184"/>
              <a:gd name="connsiteY1820" fmla="*/ 3722106 h 6858054"/>
              <a:gd name="connsiteX1821" fmla="*/ 6940055 w 7631184"/>
              <a:gd name="connsiteY1821" fmla="*/ 3702568 h 6858054"/>
              <a:gd name="connsiteX1822" fmla="*/ 6930286 w 7631184"/>
              <a:gd name="connsiteY1822" fmla="*/ 3692798 h 6858054"/>
              <a:gd name="connsiteX1823" fmla="*/ 6923774 w 7631184"/>
              <a:gd name="connsiteY1823" fmla="*/ 3692798 h 6858054"/>
              <a:gd name="connsiteX1824" fmla="*/ 6920518 w 7631184"/>
              <a:gd name="connsiteY1824" fmla="*/ 3683029 h 6858054"/>
              <a:gd name="connsiteX1825" fmla="*/ 6914412 w 7631184"/>
              <a:gd name="connsiteY1825" fmla="*/ 3678145 h 6858054"/>
              <a:gd name="connsiteX1826" fmla="*/ 6911285 w 7631184"/>
              <a:gd name="connsiteY1826" fmla="*/ 3677007 h 6858054"/>
              <a:gd name="connsiteX1827" fmla="*/ 6910749 w 7631184"/>
              <a:gd name="connsiteY1827" fmla="*/ 3673260 h 6858054"/>
              <a:gd name="connsiteX1828" fmla="*/ 6891212 w 7631184"/>
              <a:gd name="connsiteY1828" fmla="*/ 3653721 h 6858054"/>
              <a:gd name="connsiteX1829" fmla="*/ 6900980 w 7631184"/>
              <a:gd name="connsiteY1829" fmla="*/ 3673260 h 6858054"/>
              <a:gd name="connsiteX1830" fmla="*/ 6911285 w 7631184"/>
              <a:gd name="connsiteY1830" fmla="*/ 3677007 h 6858054"/>
              <a:gd name="connsiteX1831" fmla="*/ 6911970 w 7631184"/>
              <a:gd name="connsiteY1831" fmla="*/ 3681808 h 6858054"/>
              <a:gd name="connsiteX1832" fmla="*/ 6920518 w 7631184"/>
              <a:gd name="connsiteY1832" fmla="*/ 3683029 h 6858054"/>
              <a:gd name="connsiteX1833" fmla="*/ 6920518 w 7631184"/>
              <a:gd name="connsiteY1833" fmla="*/ 3692798 h 6858054"/>
              <a:gd name="connsiteX1834" fmla="*/ 6921739 w 7631184"/>
              <a:gd name="connsiteY1834" fmla="*/ 3692798 h 6858054"/>
              <a:gd name="connsiteX1835" fmla="*/ 6923774 w 7631184"/>
              <a:gd name="connsiteY1835" fmla="*/ 3692798 h 6858054"/>
              <a:gd name="connsiteX1836" fmla="*/ 6925402 w 7631184"/>
              <a:gd name="connsiteY1836" fmla="*/ 3697683 h 6858054"/>
              <a:gd name="connsiteX1837" fmla="*/ 6930286 w 7631184"/>
              <a:gd name="connsiteY1837" fmla="*/ 3712337 h 6858054"/>
              <a:gd name="connsiteX1838" fmla="*/ 6969361 w 7631184"/>
              <a:gd name="connsiteY1838" fmla="*/ 3741645 h 6858054"/>
              <a:gd name="connsiteX1839" fmla="*/ 6998667 w 7631184"/>
              <a:gd name="connsiteY1839" fmla="*/ 3770953 h 6858054"/>
              <a:gd name="connsiteX1840" fmla="*/ 7027972 w 7631184"/>
              <a:gd name="connsiteY1840" fmla="*/ 3800261 h 6858054"/>
              <a:gd name="connsiteX1841" fmla="*/ 7047510 w 7631184"/>
              <a:gd name="connsiteY1841" fmla="*/ 3829569 h 6858054"/>
              <a:gd name="connsiteX1842" fmla="*/ 7067047 w 7631184"/>
              <a:gd name="connsiteY1842" fmla="*/ 3839338 h 6858054"/>
              <a:gd name="connsiteX1843" fmla="*/ 7076815 w 7631184"/>
              <a:gd name="connsiteY1843" fmla="*/ 3858877 h 6858054"/>
              <a:gd name="connsiteX1844" fmla="*/ 7096353 w 7631184"/>
              <a:gd name="connsiteY1844" fmla="*/ 3878415 h 6858054"/>
              <a:gd name="connsiteX1845" fmla="*/ 7106121 w 7631184"/>
              <a:gd name="connsiteY1845" fmla="*/ 3888185 h 6858054"/>
              <a:gd name="connsiteX1846" fmla="*/ 7115890 w 7631184"/>
              <a:gd name="connsiteY1846" fmla="*/ 3907723 h 6858054"/>
              <a:gd name="connsiteX1847" fmla="*/ 7125658 w 7631184"/>
              <a:gd name="connsiteY1847" fmla="*/ 3907723 h 6858054"/>
              <a:gd name="connsiteX1848" fmla="*/ 7135427 w 7631184"/>
              <a:gd name="connsiteY1848" fmla="*/ 3917493 h 6858054"/>
              <a:gd name="connsiteX1849" fmla="*/ 7145196 w 7631184"/>
              <a:gd name="connsiteY1849" fmla="*/ 3927262 h 6858054"/>
              <a:gd name="connsiteX1850" fmla="*/ 7164733 w 7631184"/>
              <a:gd name="connsiteY1850" fmla="*/ 3956570 h 6858054"/>
              <a:gd name="connsiteX1851" fmla="*/ 7203807 w 7631184"/>
              <a:gd name="connsiteY1851" fmla="*/ 3985878 h 6858054"/>
              <a:gd name="connsiteX1852" fmla="*/ 7252650 w 7631184"/>
              <a:gd name="connsiteY1852" fmla="*/ 4044494 h 6858054"/>
              <a:gd name="connsiteX1853" fmla="*/ 7272188 w 7631184"/>
              <a:gd name="connsiteY1853" fmla="*/ 4064032 h 6858054"/>
              <a:gd name="connsiteX1854" fmla="*/ 7340568 w 7631184"/>
              <a:gd name="connsiteY1854" fmla="*/ 4132417 h 6858054"/>
              <a:gd name="connsiteX1855" fmla="*/ 7340568 w 7631184"/>
              <a:gd name="connsiteY1855" fmla="*/ 4142187 h 6858054"/>
              <a:gd name="connsiteX1856" fmla="*/ 7369874 w 7631184"/>
              <a:gd name="connsiteY1856" fmla="*/ 4181264 h 6858054"/>
              <a:gd name="connsiteX1857" fmla="*/ 7389411 w 7631184"/>
              <a:gd name="connsiteY1857" fmla="*/ 4200803 h 6858054"/>
              <a:gd name="connsiteX1858" fmla="*/ 7389411 w 7631184"/>
              <a:gd name="connsiteY1858" fmla="*/ 4210572 h 6858054"/>
              <a:gd name="connsiteX1859" fmla="*/ 7340568 w 7631184"/>
              <a:gd name="connsiteY1859" fmla="*/ 4161725 h 6858054"/>
              <a:gd name="connsiteX1860" fmla="*/ 7252650 w 7631184"/>
              <a:gd name="connsiteY1860" fmla="*/ 4064032 h 6858054"/>
              <a:gd name="connsiteX1861" fmla="*/ 7233113 w 7631184"/>
              <a:gd name="connsiteY1861" fmla="*/ 4054263 h 6858054"/>
              <a:gd name="connsiteX1862" fmla="*/ 7213576 w 7631184"/>
              <a:gd name="connsiteY1862" fmla="*/ 4034724 h 6858054"/>
              <a:gd name="connsiteX1863" fmla="*/ 7154964 w 7631184"/>
              <a:gd name="connsiteY1863" fmla="*/ 3966339 h 6858054"/>
              <a:gd name="connsiteX1864" fmla="*/ 7115890 w 7631184"/>
              <a:gd name="connsiteY1864" fmla="*/ 3937031 h 6858054"/>
              <a:gd name="connsiteX1865" fmla="*/ 7096353 w 7631184"/>
              <a:gd name="connsiteY1865" fmla="*/ 3917493 h 6858054"/>
              <a:gd name="connsiteX1866" fmla="*/ 7067047 w 7631184"/>
              <a:gd name="connsiteY1866" fmla="*/ 3888185 h 6858054"/>
              <a:gd name="connsiteX1867" fmla="*/ 7057278 w 7631184"/>
              <a:gd name="connsiteY1867" fmla="*/ 3878415 h 6858054"/>
              <a:gd name="connsiteX1868" fmla="*/ 7037741 w 7631184"/>
              <a:gd name="connsiteY1868" fmla="*/ 3868646 h 6858054"/>
              <a:gd name="connsiteX1869" fmla="*/ 7047510 w 7631184"/>
              <a:gd name="connsiteY1869" fmla="*/ 3888185 h 6858054"/>
              <a:gd name="connsiteX1870" fmla="*/ 7145196 w 7631184"/>
              <a:gd name="connsiteY1870" fmla="*/ 3985878 h 6858054"/>
              <a:gd name="connsiteX1871" fmla="*/ 7223345 w 7631184"/>
              <a:gd name="connsiteY1871" fmla="*/ 4064032 h 6858054"/>
              <a:gd name="connsiteX1872" fmla="*/ 7242882 w 7631184"/>
              <a:gd name="connsiteY1872" fmla="*/ 4093340 h 6858054"/>
              <a:gd name="connsiteX1873" fmla="*/ 7252650 w 7631184"/>
              <a:gd name="connsiteY1873" fmla="*/ 4103109 h 6858054"/>
              <a:gd name="connsiteX1874" fmla="*/ 7272188 w 7631184"/>
              <a:gd name="connsiteY1874" fmla="*/ 4122648 h 6858054"/>
              <a:gd name="connsiteX1875" fmla="*/ 7301493 w 7631184"/>
              <a:gd name="connsiteY1875" fmla="*/ 4151956 h 6858054"/>
              <a:gd name="connsiteX1876" fmla="*/ 7291725 w 7631184"/>
              <a:gd name="connsiteY1876" fmla="*/ 4151956 h 6858054"/>
              <a:gd name="connsiteX1877" fmla="*/ 7262419 w 7631184"/>
              <a:gd name="connsiteY1877" fmla="*/ 4122648 h 6858054"/>
              <a:gd name="connsiteX1878" fmla="*/ 7233113 w 7631184"/>
              <a:gd name="connsiteY1878" fmla="*/ 4093340 h 6858054"/>
              <a:gd name="connsiteX1879" fmla="*/ 7223345 w 7631184"/>
              <a:gd name="connsiteY1879" fmla="*/ 4083571 h 6858054"/>
              <a:gd name="connsiteX1880" fmla="*/ 7194039 w 7631184"/>
              <a:gd name="connsiteY1880" fmla="*/ 4054263 h 6858054"/>
              <a:gd name="connsiteX1881" fmla="*/ 7125658 w 7631184"/>
              <a:gd name="connsiteY1881" fmla="*/ 3976108 h 6858054"/>
              <a:gd name="connsiteX1882" fmla="*/ 7115890 w 7631184"/>
              <a:gd name="connsiteY1882" fmla="*/ 3966339 h 6858054"/>
              <a:gd name="connsiteX1883" fmla="*/ 7106121 w 7631184"/>
              <a:gd name="connsiteY1883" fmla="*/ 3956570 h 6858054"/>
              <a:gd name="connsiteX1884" fmla="*/ 7096353 w 7631184"/>
              <a:gd name="connsiteY1884" fmla="*/ 3946800 h 6858054"/>
              <a:gd name="connsiteX1885" fmla="*/ 7057278 w 7631184"/>
              <a:gd name="connsiteY1885" fmla="*/ 3897954 h 6858054"/>
              <a:gd name="connsiteX1886" fmla="*/ 7018204 w 7631184"/>
              <a:gd name="connsiteY1886" fmla="*/ 3868646 h 6858054"/>
              <a:gd name="connsiteX1887" fmla="*/ 7008435 w 7631184"/>
              <a:gd name="connsiteY1887" fmla="*/ 3849107 h 6858054"/>
              <a:gd name="connsiteX1888" fmla="*/ 6988898 w 7631184"/>
              <a:gd name="connsiteY1888" fmla="*/ 3839338 h 6858054"/>
              <a:gd name="connsiteX1889" fmla="*/ 6979129 w 7631184"/>
              <a:gd name="connsiteY1889" fmla="*/ 3829569 h 6858054"/>
              <a:gd name="connsiteX1890" fmla="*/ 6979129 w 7631184"/>
              <a:gd name="connsiteY1890" fmla="*/ 3819799 h 6858054"/>
              <a:gd name="connsiteX1891" fmla="*/ 6949823 w 7631184"/>
              <a:gd name="connsiteY1891" fmla="*/ 3800261 h 6858054"/>
              <a:gd name="connsiteX1892" fmla="*/ 6930286 w 7631184"/>
              <a:gd name="connsiteY1892" fmla="*/ 3770953 h 6858054"/>
              <a:gd name="connsiteX1893" fmla="*/ 6900980 w 7631184"/>
              <a:gd name="connsiteY1893" fmla="*/ 3751414 h 6858054"/>
              <a:gd name="connsiteX1894" fmla="*/ 6881443 w 7631184"/>
              <a:gd name="connsiteY1894" fmla="*/ 3731876 h 6858054"/>
              <a:gd name="connsiteX1895" fmla="*/ 6871675 w 7631184"/>
              <a:gd name="connsiteY1895" fmla="*/ 3722106 h 6858054"/>
              <a:gd name="connsiteX1896" fmla="*/ 6852137 w 7631184"/>
              <a:gd name="connsiteY1896" fmla="*/ 3702568 h 6858054"/>
              <a:gd name="connsiteX1897" fmla="*/ 6842369 w 7631184"/>
              <a:gd name="connsiteY1897" fmla="*/ 3692798 h 6858054"/>
              <a:gd name="connsiteX1898" fmla="*/ 6832600 w 7631184"/>
              <a:gd name="connsiteY1898" fmla="*/ 3683029 h 6858054"/>
              <a:gd name="connsiteX1899" fmla="*/ 6813063 w 7631184"/>
              <a:gd name="connsiteY1899" fmla="*/ 3663491 h 6858054"/>
              <a:gd name="connsiteX1900" fmla="*/ 6803294 w 7631184"/>
              <a:gd name="connsiteY1900" fmla="*/ 3653721 h 6858054"/>
              <a:gd name="connsiteX1901" fmla="*/ 6783757 w 7631184"/>
              <a:gd name="connsiteY1901" fmla="*/ 3643952 h 6858054"/>
              <a:gd name="connsiteX1902" fmla="*/ 6773988 w 7631184"/>
              <a:gd name="connsiteY1902" fmla="*/ 3635071 h 6858054"/>
              <a:gd name="connsiteX1903" fmla="*/ 6773988 w 7631184"/>
              <a:gd name="connsiteY1903" fmla="*/ 3634183 h 6858054"/>
              <a:gd name="connsiteX1904" fmla="*/ 6773012 w 7631184"/>
              <a:gd name="connsiteY1904" fmla="*/ 3634183 h 6858054"/>
              <a:gd name="connsiteX1905" fmla="*/ 6770325 w 7631184"/>
              <a:gd name="connsiteY1905" fmla="*/ 3631740 h 6858054"/>
              <a:gd name="connsiteX1906" fmla="*/ 6764220 w 7631184"/>
              <a:gd name="connsiteY1906" fmla="*/ 3634183 h 6858054"/>
              <a:gd name="connsiteX1907" fmla="*/ 6765441 w 7631184"/>
              <a:gd name="connsiteY1907" fmla="*/ 3634183 h 6858054"/>
              <a:gd name="connsiteX1908" fmla="*/ 6773012 w 7631184"/>
              <a:gd name="connsiteY1908" fmla="*/ 3634183 h 6858054"/>
              <a:gd name="connsiteX1909" fmla="*/ 6773988 w 7631184"/>
              <a:gd name="connsiteY1909" fmla="*/ 3635071 h 6858054"/>
              <a:gd name="connsiteX1910" fmla="*/ 6773988 w 7631184"/>
              <a:gd name="connsiteY1910" fmla="*/ 3643952 h 6858054"/>
              <a:gd name="connsiteX1911" fmla="*/ 6773988 w 7631184"/>
              <a:gd name="connsiteY1911" fmla="*/ 3653721 h 6858054"/>
              <a:gd name="connsiteX1912" fmla="*/ 6773988 w 7631184"/>
              <a:gd name="connsiteY1912" fmla="*/ 3663491 h 6858054"/>
              <a:gd name="connsiteX1913" fmla="*/ 6773988 w 7631184"/>
              <a:gd name="connsiteY1913" fmla="*/ 3673260 h 6858054"/>
              <a:gd name="connsiteX1914" fmla="*/ 6783757 w 7631184"/>
              <a:gd name="connsiteY1914" fmla="*/ 3673260 h 6858054"/>
              <a:gd name="connsiteX1915" fmla="*/ 6803294 w 7631184"/>
              <a:gd name="connsiteY1915" fmla="*/ 3692798 h 6858054"/>
              <a:gd name="connsiteX1916" fmla="*/ 6813063 w 7631184"/>
              <a:gd name="connsiteY1916" fmla="*/ 3712337 h 6858054"/>
              <a:gd name="connsiteX1917" fmla="*/ 6842369 w 7631184"/>
              <a:gd name="connsiteY1917" fmla="*/ 3731876 h 6858054"/>
              <a:gd name="connsiteX1918" fmla="*/ 6842369 w 7631184"/>
              <a:gd name="connsiteY1918" fmla="*/ 3741645 h 6858054"/>
              <a:gd name="connsiteX1919" fmla="*/ 6852137 w 7631184"/>
              <a:gd name="connsiteY1919" fmla="*/ 3751414 h 6858054"/>
              <a:gd name="connsiteX1920" fmla="*/ 6871675 w 7631184"/>
              <a:gd name="connsiteY1920" fmla="*/ 3770953 h 6858054"/>
              <a:gd name="connsiteX1921" fmla="*/ 6891212 w 7631184"/>
              <a:gd name="connsiteY1921" fmla="*/ 3790492 h 6858054"/>
              <a:gd name="connsiteX1922" fmla="*/ 6900980 w 7631184"/>
              <a:gd name="connsiteY1922" fmla="*/ 3800261 h 6858054"/>
              <a:gd name="connsiteX1923" fmla="*/ 6930286 w 7631184"/>
              <a:gd name="connsiteY1923" fmla="*/ 3829569 h 6858054"/>
              <a:gd name="connsiteX1924" fmla="*/ 6940055 w 7631184"/>
              <a:gd name="connsiteY1924" fmla="*/ 3849107 h 6858054"/>
              <a:gd name="connsiteX1925" fmla="*/ 6949823 w 7631184"/>
              <a:gd name="connsiteY1925" fmla="*/ 3858877 h 6858054"/>
              <a:gd name="connsiteX1926" fmla="*/ 6959592 w 7631184"/>
              <a:gd name="connsiteY1926" fmla="*/ 3868646 h 6858054"/>
              <a:gd name="connsiteX1927" fmla="*/ 6969361 w 7631184"/>
              <a:gd name="connsiteY1927" fmla="*/ 3868646 h 6858054"/>
              <a:gd name="connsiteX1928" fmla="*/ 7008435 w 7631184"/>
              <a:gd name="connsiteY1928" fmla="*/ 3917493 h 6858054"/>
              <a:gd name="connsiteX1929" fmla="*/ 7018204 w 7631184"/>
              <a:gd name="connsiteY1929" fmla="*/ 3927262 h 6858054"/>
              <a:gd name="connsiteX1930" fmla="*/ 7037741 w 7631184"/>
              <a:gd name="connsiteY1930" fmla="*/ 3946800 h 6858054"/>
              <a:gd name="connsiteX1931" fmla="*/ 7057278 w 7631184"/>
              <a:gd name="connsiteY1931" fmla="*/ 3956570 h 6858054"/>
              <a:gd name="connsiteX1932" fmla="*/ 7067047 w 7631184"/>
              <a:gd name="connsiteY1932" fmla="*/ 3976108 h 6858054"/>
              <a:gd name="connsiteX1933" fmla="*/ 7115890 w 7631184"/>
              <a:gd name="connsiteY1933" fmla="*/ 4034724 h 6858054"/>
              <a:gd name="connsiteX1934" fmla="*/ 7106121 w 7631184"/>
              <a:gd name="connsiteY1934" fmla="*/ 4034724 h 6858054"/>
              <a:gd name="connsiteX1935" fmla="*/ 7096353 w 7631184"/>
              <a:gd name="connsiteY1935" fmla="*/ 4015186 h 6858054"/>
              <a:gd name="connsiteX1936" fmla="*/ 7086584 w 7631184"/>
              <a:gd name="connsiteY1936" fmla="*/ 4005416 h 6858054"/>
              <a:gd name="connsiteX1937" fmla="*/ 7067047 w 7631184"/>
              <a:gd name="connsiteY1937" fmla="*/ 3985878 h 6858054"/>
              <a:gd name="connsiteX1938" fmla="*/ 7047510 w 7631184"/>
              <a:gd name="connsiteY1938" fmla="*/ 3966339 h 6858054"/>
              <a:gd name="connsiteX1939" fmla="*/ 7027972 w 7631184"/>
              <a:gd name="connsiteY1939" fmla="*/ 3946800 h 6858054"/>
              <a:gd name="connsiteX1940" fmla="*/ 7008435 w 7631184"/>
              <a:gd name="connsiteY1940" fmla="*/ 3927262 h 6858054"/>
              <a:gd name="connsiteX1941" fmla="*/ 6988898 w 7631184"/>
              <a:gd name="connsiteY1941" fmla="*/ 3917493 h 6858054"/>
              <a:gd name="connsiteX1942" fmla="*/ 6969361 w 7631184"/>
              <a:gd name="connsiteY1942" fmla="*/ 3897954 h 6858054"/>
              <a:gd name="connsiteX1943" fmla="*/ 6949823 w 7631184"/>
              <a:gd name="connsiteY1943" fmla="*/ 3888185 h 6858054"/>
              <a:gd name="connsiteX1944" fmla="*/ 6959592 w 7631184"/>
              <a:gd name="connsiteY1944" fmla="*/ 3888185 h 6858054"/>
              <a:gd name="connsiteX1945" fmla="*/ 6949823 w 7631184"/>
              <a:gd name="connsiteY1945" fmla="*/ 3878415 h 6858054"/>
              <a:gd name="connsiteX1946" fmla="*/ 6949823 w 7631184"/>
              <a:gd name="connsiteY1946" fmla="*/ 3868646 h 6858054"/>
              <a:gd name="connsiteX1947" fmla="*/ 6940055 w 7631184"/>
              <a:gd name="connsiteY1947" fmla="*/ 3868646 h 6858054"/>
              <a:gd name="connsiteX1948" fmla="*/ 6930286 w 7631184"/>
              <a:gd name="connsiteY1948" fmla="*/ 3849107 h 6858054"/>
              <a:gd name="connsiteX1949" fmla="*/ 6910749 w 7631184"/>
              <a:gd name="connsiteY1949" fmla="*/ 3839338 h 6858054"/>
              <a:gd name="connsiteX1950" fmla="*/ 6920518 w 7631184"/>
              <a:gd name="connsiteY1950" fmla="*/ 3849107 h 6858054"/>
              <a:gd name="connsiteX1951" fmla="*/ 6910749 w 7631184"/>
              <a:gd name="connsiteY1951" fmla="*/ 3849107 h 6858054"/>
              <a:gd name="connsiteX1952" fmla="*/ 6900980 w 7631184"/>
              <a:gd name="connsiteY1952" fmla="*/ 3839338 h 6858054"/>
              <a:gd name="connsiteX1953" fmla="*/ 6903902 w 7631184"/>
              <a:gd name="connsiteY1953" fmla="*/ 3844451 h 6858054"/>
              <a:gd name="connsiteX1954" fmla="*/ 6880222 w 7631184"/>
              <a:gd name="connsiteY1954" fmla="*/ 3828347 h 6858054"/>
              <a:gd name="connsiteX1955" fmla="*/ 6871675 w 7631184"/>
              <a:gd name="connsiteY1955" fmla="*/ 3829569 h 6858054"/>
              <a:gd name="connsiteX1956" fmla="*/ 6861906 w 7631184"/>
              <a:gd name="connsiteY1956" fmla="*/ 3829569 h 6858054"/>
              <a:gd name="connsiteX1957" fmla="*/ 6855800 w 7631184"/>
              <a:gd name="connsiteY1957" fmla="*/ 3823463 h 6858054"/>
              <a:gd name="connsiteX1958" fmla="*/ 6852137 w 7631184"/>
              <a:gd name="connsiteY1958" fmla="*/ 3819799 h 6858054"/>
              <a:gd name="connsiteX1959" fmla="*/ 6852137 w 7631184"/>
              <a:gd name="connsiteY1959" fmla="*/ 3819799 h 6858054"/>
              <a:gd name="connsiteX1960" fmla="*/ 6852137 w 7631184"/>
              <a:gd name="connsiteY1960" fmla="*/ 3819799 h 6858054"/>
              <a:gd name="connsiteX1961" fmla="*/ 6842369 w 7631184"/>
              <a:gd name="connsiteY1961" fmla="*/ 3810030 h 6858054"/>
              <a:gd name="connsiteX1962" fmla="*/ 6843590 w 7631184"/>
              <a:gd name="connsiteY1962" fmla="*/ 3818578 h 6858054"/>
              <a:gd name="connsiteX1963" fmla="*/ 6852137 w 7631184"/>
              <a:gd name="connsiteY1963" fmla="*/ 3819799 h 6858054"/>
              <a:gd name="connsiteX1964" fmla="*/ 6852137 w 7631184"/>
              <a:gd name="connsiteY1964" fmla="*/ 3819799 h 6858054"/>
              <a:gd name="connsiteX1965" fmla="*/ 6852137 w 7631184"/>
              <a:gd name="connsiteY1965" fmla="*/ 3821020 h 6858054"/>
              <a:gd name="connsiteX1966" fmla="*/ 6852137 w 7631184"/>
              <a:gd name="connsiteY1966" fmla="*/ 3829569 h 6858054"/>
              <a:gd name="connsiteX1967" fmla="*/ 6861906 w 7631184"/>
              <a:gd name="connsiteY1967" fmla="*/ 3839338 h 6858054"/>
              <a:gd name="connsiteX1968" fmla="*/ 6832600 w 7631184"/>
              <a:gd name="connsiteY1968" fmla="*/ 3819799 h 6858054"/>
              <a:gd name="connsiteX1969" fmla="*/ 6803294 w 7631184"/>
              <a:gd name="connsiteY1969" fmla="*/ 3790492 h 6858054"/>
              <a:gd name="connsiteX1970" fmla="*/ 6754451 w 7631184"/>
              <a:gd name="connsiteY1970" fmla="*/ 3751414 h 6858054"/>
              <a:gd name="connsiteX1971" fmla="*/ 6725145 w 7631184"/>
              <a:gd name="connsiteY1971" fmla="*/ 3722106 h 6858054"/>
              <a:gd name="connsiteX1972" fmla="*/ 6715377 w 7631184"/>
              <a:gd name="connsiteY1972" fmla="*/ 3712337 h 6858054"/>
              <a:gd name="connsiteX1973" fmla="*/ 6705608 w 7631184"/>
              <a:gd name="connsiteY1973" fmla="*/ 3702568 h 6858054"/>
              <a:gd name="connsiteX1974" fmla="*/ 6686071 w 7631184"/>
              <a:gd name="connsiteY1974" fmla="*/ 3683029 h 6858054"/>
              <a:gd name="connsiteX1975" fmla="*/ 6676302 w 7631184"/>
              <a:gd name="connsiteY1975" fmla="*/ 3673260 h 6858054"/>
              <a:gd name="connsiteX1976" fmla="*/ 6666534 w 7631184"/>
              <a:gd name="connsiteY1976" fmla="*/ 3663491 h 6858054"/>
              <a:gd name="connsiteX1977" fmla="*/ 6658026 w 7631184"/>
              <a:gd name="connsiteY1977" fmla="*/ 3655928 h 6858054"/>
              <a:gd name="connsiteX1978" fmla="*/ 6656765 w 7631184"/>
              <a:gd name="connsiteY1978" fmla="*/ 3653721 h 6858054"/>
              <a:gd name="connsiteX1979" fmla="*/ 6651181 w 7631184"/>
              <a:gd name="connsiteY1979" fmla="*/ 3651394 h 6858054"/>
              <a:gd name="connsiteX1980" fmla="*/ 6639352 w 7631184"/>
              <a:gd name="connsiteY1980" fmla="*/ 3645085 h 6858054"/>
              <a:gd name="connsiteX1981" fmla="*/ 6637094 w 7631184"/>
              <a:gd name="connsiteY1981" fmla="*/ 3643015 h 6858054"/>
              <a:gd name="connsiteX1982" fmla="*/ 6636007 w 7631184"/>
              <a:gd name="connsiteY1982" fmla="*/ 3635404 h 6858054"/>
              <a:gd name="connsiteX1983" fmla="*/ 6627459 w 7631184"/>
              <a:gd name="connsiteY1983" fmla="*/ 3634183 h 6858054"/>
              <a:gd name="connsiteX1984" fmla="*/ 6617691 w 7631184"/>
              <a:gd name="connsiteY1984" fmla="*/ 3624413 h 6858054"/>
              <a:gd name="connsiteX1985" fmla="*/ 6627459 w 7631184"/>
              <a:gd name="connsiteY1985" fmla="*/ 3634183 h 6858054"/>
              <a:gd name="connsiteX1986" fmla="*/ 6636007 w 7631184"/>
              <a:gd name="connsiteY1986" fmla="*/ 3643952 h 6858054"/>
              <a:gd name="connsiteX1987" fmla="*/ 6637228 w 7631184"/>
              <a:gd name="connsiteY1987" fmla="*/ 3653721 h 6858054"/>
              <a:gd name="connsiteX1988" fmla="*/ 6633565 w 7631184"/>
              <a:gd name="connsiteY1988" fmla="*/ 3650058 h 6858054"/>
              <a:gd name="connsiteX1989" fmla="*/ 6627459 w 7631184"/>
              <a:gd name="connsiteY1989" fmla="*/ 3643952 h 6858054"/>
              <a:gd name="connsiteX1990" fmla="*/ 6588385 w 7631184"/>
              <a:gd name="connsiteY1990" fmla="*/ 3614644 h 6858054"/>
              <a:gd name="connsiteX1991" fmla="*/ 6598153 w 7631184"/>
              <a:gd name="connsiteY1991" fmla="*/ 3624413 h 6858054"/>
              <a:gd name="connsiteX1992" fmla="*/ 6617691 w 7631184"/>
              <a:gd name="connsiteY1992" fmla="*/ 3643952 h 6858054"/>
              <a:gd name="connsiteX1993" fmla="*/ 6637228 w 7631184"/>
              <a:gd name="connsiteY1993" fmla="*/ 3663491 h 6858054"/>
              <a:gd name="connsiteX1994" fmla="*/ 6656765 w 7631184"/>
              <a:gd name="connsiteY1994" fmla="*/ 3683029 h 6858054"/>
              <a:gd name="connsiteX1995" fmla="*/ 6695840 w 7631184"/>
              <a:gd name="connsiteY1995" fmla="*/ 3722106 h 6858054"/>
              <a:gd name="connsiteX1996" fmla="*/ 6705608 w 7631184"/>
              <a:gd name="connsiteY1996" fmla="*/ 3731876 h 6858054"/>
              <a:gd name="connsiteX1997" fmla="*/ 6715377 w 7631184"/>
              <a:gd name="connsiteY1997" fmla="*/ 3731876 h 6858054"/>
              <a:gd name="connsiteX1998" fmla="*/ 6715377 w 7631184"/>
              <a:gd name="connsiteY1998" fmla="*/ 3741645 h 6858054"/>
              <a:gd name="connsiteX1999" fmla="*/ 6725145 w 7631184"/>
              <a:gd name="connsiteY1999" fmla="*/ 3751414 h 6858054"/>
              <a:gd name="connsiteX2000" fmla="*/ 6754451 w 7631184"/>
              <a:gd name="connsiteY2000" fmla="*/ 3770953 h 6858054"/>
              <a:gd name="connsiteX2001" fmla="*/ 6773988 w 7631184"/>
              <a:gd name="connsiteY2001" fmla="*/ 3790492 h 6858054"/>
              <a:gd name="connsiteX2002" fmla="*/ 6773988 w 7631184"/>
              <a:gd name="connsiteY2002" fmla="*/ 3800261 h 6858054"/>
              <a:gd name="connsiteX2003" fmla="*/ 6783757 w 7631184"/>
              <a:gd name="connsiteY2003" fmla="*/ 3810030 h 6858054"/>
              <a:gd name="connsiteX2004" fmla="*/ 6822832 w 7631184"/>
              <a:gd name="connsiteY2004" fmla="*/ 3849107 h 6858054"/>
              <a:gd name="connsiteX2005" fmla="*/ 6861906 w 7631184"/>
              <a:gd name="connsiteY2005" fmla="*/ 3878415 h 6858054"/>
              <a:gd name="connsiteX2006" fmla="*/ 6871675 w 7631184"/>
              <a:gd name="connsiteY2006" fmla="*/ 3897954 h 6858054"/>
              <a:gd name="connsiteX2007" fmla="*/ 6881443 w 7631184"/>
              <a:gd name="connsiteY2007" fmla="*/ 3907723 h 6858054"/>
              <a:gd name="connsiteX2008" fmla="*/ 6871675 w 7631184"/>
              <a:gd name="connsiteY2008" fmla="*/ 3907723 h 6858054"/>
              <a:gd name="connsiteX2009" fmla="*/ 6861906 w 7631184"/>
              <a:gd name="connsiteY2009" fmla="*/ 3897954 h 6858054"/>
              <a:gd name="connsiteX2010" fmla="*/ 6852137 w 7631184"/>
              <a:gd name="connsiteY2010" fmla="*/ 3878415 h 6858054"/>
              <a:gd name="connsiteX2011" fmla="*/ 6773988 w 7631184"/>
              <a:gd name="connsiteY2011" fmla="*/ 3810030 h 6858054"/>
              <a:gd name="connsiteX2012" fmla="*/ 6754451 w 7631184"/>
              <a:gd name="connsiteY2012" fmla="*/ 3790492 h 6858054"/>
              <a:gd name="connsiteX2013" fmla="*/ 6725145 w 7631184"/>
              <a:gd name="connsiteY2013" fmla="*/ 3780722 h 6858054"/>
              <a:gd name="connsiteX2014" fmla="*/ 6705608 w 7631184"/>
              <a:gd name="connsiteY2014" fmla="*/ 3770953 h 6858054"/>
              <a:gd name="connsiteX2015" fmla="*/ 6695840 w 7631184"/>
              <a:gd name="connsiteY2015" fmla="*/ 3770953 h 6858054"/>
              <a:gd name="connsiteX2016" fmla="*/ 6686071 w 7631184"/>
              <a:gd name="connsiteY2016" fmla="*/ 3761184 h 6858054"/>
              <a:gd name="connsiteX2017" fmla="*/ 6676302 w 7631184"/>
              <a:gd name="connsiteY2017" fmla="*/ 3751414 h 6858054"/>
              <a:gd name="connsiteX2018" fmla="*/ 6686071 w 7631184"/>
              <a:gd name="connsiteY2018" fmla="*/ 3751414 h 6858054"/>
              <a:gd name="connsiteX2019" fmla="*/ 6695840 w 7631184"/>
              <a:gd name="connsiteY2019" fmla="*/ 3751414 h 6858054"/>
              <a:gd name="connsiteX2020" fmla="*/ 6725145 w 7631184"/>
              <a:gd name="connsiteY2020" fmla="*/ 3770953 h 6858054"/>
              <a:gd name="connsiteX2021" fmla="*/ 6725145 w 7631184"/>
              <a:gd name="connsiteY2021" fmla="*/ 3761184 h 6858054"/>
              <a:gd name="connsiteX2022" fmla="*/ 6676302 w 7631184"/>
              <a:gd name="connsiteY2022" fmla="*/ 3722106 h 6858054"/>
              <a:gd name="connsiteX2023" fmla="*/ 6666534 w 7631184"/>
              <a:gd name="connsiteY2023" fmla="*/ 3722106 h 6858054"/>
              <a:gd name="connsiteX2024" fmla="*/ 6666534 w 7631184"/>
              <a:gd name="connsiteY2024" fmla="*/ 3712337 h 6858054"/>
              <a:gd name="connsiteX2025" fmla="*/ 6637228 w 7631184"/>
              <a:gd name="connsiteY2025" fmla="*/ 3702568 h 6858054"/>
              <a:gd name="connsiteX2026" fmla="*/ 6627459 w 7631184"/>
              <a:gd name="connsiteY2026" fmla="*/ 3692798 h 6858054"/>
              <a:gd name="connsiteX2027" fmla="*/ 6617691 w 7631184"/>
              <a:gd name="connsiteY2027" fmla="*/ 3683029 h 6858054"/>
              <a:gd name="connsiteX2028" fmla="*/ 6617691 w 7631184"/>
              <a:gd name="connsiteY2028" fmla="*/ 3692798 h 6858054"/>
              <a:gd name="connsiteX2029" fmla="*/ 6607922 w 7631184"/>
              <a:gd name="connsiteY2029" fmla="*/ 3692798 h 6858054"/>
              <a:gd name="connsiteX2030" fmla="*/ 6598153 w 7631184"/>
              <a:gd name="connsiteY2030" fmla="*/ 3683029 h 6858054"/>
              <a:gd name="connsiteX2031" fmla="*/ 6588385 w 7631184"/>
              <a:gd name="connsiteY2031" fmla="*/ 3683029 h 6858054"/>
              <a:gd name="connsiteX2032" fmla="*/ 6578616 w 7631184"/>
              <a:gd name="connsiteY2032" fmla="*/ 3673260 h 6858054"/>
              <a:gd name="connsiteX2033" fmla="*/ 6549310 w 7631184"/>
              <a:gd name="connsiteY2033" fmla="*/ 3653721 h 6858054"/>
              <a:gd name="connsiteX2034" fmla="*/ 6500467 w 7631184"/>
              <a:gd name="connsiteY2034" fmla="*/ 3614644 h 6858054"/>
              <a:gd name="connsiteX2035" fmla="*/ 6490699 w 7631184"/>
              <a:gd name="connsiteY2035" fmla="*/ 3604875 h 6858054"/>
              <a:gd name="connsiteX2036" fmla="*/ 6500467 w 7631184"/>
              <a:gd name="connsiteY2036" fmla="*/ 3614644 h 6858054"/>
              <a:gd name="connsiteX2037" fmla="*/ 6510236 w 7631184"/>
              <a:gd name="connsiteY2037" fmla="*/ 3624413 h 6858054"/>
              <a:gd name="connsiteX2038" fmla="*/ 6520005 w 7631184"/>
              <a:gd name="connsiteY2038" fmla="*/ 3634183 h 6858054"/>
              <a:gd name="connsiteX2039" fmla="*/ 6529773 w 7631184"/>
              <a:gd name="connsiteY2039" fmla="*/ 3643952 h 6858054"/>
              <a:gd name="connsiteX2040" fmla="*/ 6568848 w 7631184"/>
              <a:gd name="connsiteY2040" fmla="*/ 3683029 h 6858054"/>
              <a:gd name="connsiteX2041" fmla="*/ 6583501 w 7631184"/>
              <a:gd name="connsiteY2041" fmla="*/ 3696462 h 6858054"/>
              <a:gd name="connsiteX2042" fmla="*/ 6591873 w 7631184"/>
              <a:gd name="connsiteY2042" fmla="*/ 3699951 h 6858054"/>
              <a:gd name="connsiteX2043" fmla="*/ 6588385 w 7631184"/>
              <a:gd name="connsiteY2043" fmla="*/ 3702568 h 6858054"/>
              <a:gd name="connsiteX2044" fmla="*/ 6598153 w 7631184"/>
              <a:gd name="connsiteY2044" fmla="*/ 3702568 h 6858054"/>
              <a:gd name="connsiteX2045" fmla="*/ 6607922 w 7631184"/>
              <a:gd name="connsiteY2045" fmla="*/ 3722106 h 6858054"/>
              <a:gd name="connsiteX2046" fmla="*/ 6637228 w 7631184"/>
              <a:gd name="connsiteY2046" fmla="*/ 3741645 h 6858054"/>
              <a:gd name="connsiteX2047" fmla="*/ 6676302 w 7631184"/>
              <a:gd name="connsiteY2047" fmla="*/ 3780722 h 6858054"/>
              <a:gd name="connsiteX2048" fmla="*/ 6686071 w 7631184"/>
              <a:gd name="connsiteY2048" fmla="*/ 3790492 h 6858054"/>
              <a:gd name="connsiteX2049" fmla="*/ 6695840 w 7631184"/>
              <a:gd name="connsiteY2049" fmla="*/ 3800261 h 6858054"/>
              <a:gd name="connsiteX2050" fmla="*/ 6725145 w 7631184"/>
              <a:gd name="connsiteY2050" fmla="*/ 3819799 h 6858054"/>
              <a:gd name="connsiteX2051" fmla="*/ 6773988 w 7631184"/>
              <a:gd name="connsiteY2051" fmla="*/ 3868646 h 6858054"/>
              <a:gd name="connsiteX2052" fmla="*/ 6783757 w 7631184"/>
              <a:gd name="connsiteY2052" fmla="*/ 3878415 h 6858054"/>
              <a:gd name="connsiteX2053" fmla="*/ 6764220 w 7631184"/>
              <a:gd name="connsiteY2053" fmla="*/ 3868646 h 6858054"/>
              <a:gd name="connsiteX2054" fmla="*/ 6754451 w 7631184"/>
              <a:gd name="connsiteY2054" fmla="*/ 3868646 h 6858054"/>
              <a:gd name="connsiteX2055" fmla="*/ 6744683 w 7631184"/>
              <a:gd name="connsiteY2055" fmla="*/ 3858877 h 6858054"/>
              <a:gd name="connsiteX2056" fmla="*/ 6695840 w 7631184"/>
              <a:gd name="connsiteY2056" fmla="*/ 3810030 h 6858054"/>
              <a:gd name="connsiteX2057" fmla="*/ 6656765 w 7631184"/>
              <a:gd name="connsiteY2057" fmla="*/ 3761184 h 6858054"/>
              <a:gd name="connsiteX2058" fmla="*/ 6612806 w 7631184"/>
              <a:gd name="connsiteY2058" fmla="*/ 3735081 h 6858054"/>
              <a:gd name="connsiteX2059" fmla="*/ 6588389 w 7631184"/>
              <a:gd name="connsiteY2059" fmla="*/ 3712341 h 6858054"/>
              <a:gd name="connsiteX2060" fmla="*/ 6568848 w 7631184"/>
              <a:gd name="connsiteY2060" fmla="*/ 3692798 h 6858054"/>
              <a:gd name="connsiteX2061" fmla="*/ 6588385 w 7631184"/>
              <a:gd name="connsiteY2061" fmla="*/ 3712337 h 6858054"/>
              <a:gd name="connsiteX2062" fmla="*/ 6588389 w 7631184"/>
              <a:gd name="connsiteY2062" fmla="*/ 3712341 h 6858054"/>
              <a:gd name="connsiteX2063" fmla="*/ 6598153 w 7631184"/>
              <a:gd name="connsiteY2063" fmla="*/ 3722106 h 6858054"/>
              <a:gd name="connsiteX2064" fmla="*/ 6627459 w 7631184"/>
              <a:gd name="connsiteY2064" fmla="*/ 3751414 h 6858054"/>
              <a:gd name="connsiteX2065" fmla="*/ 6627459 w 7631184"/>
              <a:gd name="connsiteY2065" fmla="*/ 3761184 h 6858054"/>
              <a:gd name="connsiteX2066" fmla="*/ 6632343 w 7631184"/>
              <a:gd name="connsiteY2066" fmla="*/ 3767290 h 6858054"/>
              <a:gd name="connsiteX2067" fmla="*/ 6634016 w 7631184"/>
              <a:gd name="connsiteY2067" fmla="*/ 3771890 h 6858054"/>
              <a:gd name="connsiteX2068" fmla="*/ 6627459 w 7631184"/>
              <a:gd name="connsiteY2068" fmla="*/ 3770953 h 6858054"/>
              <a:gd name="connsiteX2069" fmla="*/ 6617691 w 7631184"/>
              <a:gd name="connsiteY2069" fmla="*/ 3761184 h 6858054"/>
              <a:gd name="connsiteX2070" fmla="*/ 6617691 w 7631184"/>
              <a:gd name="connsiteY2070" fmla="*/ 3751414 h 6858054"/>
              <a:gd name="connsiteX2071" fmla="*/ 6607922 w 7631184"/>
              <a:gd name="connsiteY2071" fmla="*/ 3751414 h 6858054"/>
              <a:gd name="connsiteX2072" fmla="*/ 6607922 w 7631184"/>
              <a:gd name="connsiteY2072" fmla="*/ 3761184 h 6858054"/>
              <a:gd name="connsiteX2073" fmla="*/ 6627459 w 7631184"/>
              <a:gd name="connsiteY2073" fmla="*/ 3780722 h 6858054"/>
              <a:gd name="connsiteX2074" fmla="*/ 6637228 w 7631184"/>
              <a:gd name="connsiteY2074" fmla="*/ 3790492 h 6858054"/>
              <a:gd name="connsiteX2075" fmla="*/ 6646997 w 7631184"/>
              <a:gd name="connsiteY2075" fmla="*/ 3800261 h 6858054"/>
              <a:gd name="connsiteX2076" fmla="*/ 6666534 w 7631184"/>
              <a:gd name="connsiteY2076" fmla="*/ 3819799 h 6858054"/>
              <a:gd name="connsiteX2077" fmla="*/ 6686071 w 7631184"/>
              <a:gd name="connsiteY2077" fmla="*/ 3839338 h 6858054"/>
              <a:gd name="connsiteX2078" fmla="*/ 6705608 w 7631184"/>
              <a:gd name="connsiteY2078" fmla="*/ 3849107 h 6858054"/>
              <a:gd name="connsiteX2079" fmla="*/ 6715377 w 7631184"/>
              <a:gd name="connsiteY2079" fmla="*/ 3858877 h 6858054"/>
              <a:gd name="connsiteX2080" fmla="*/ 6705608 w 7631184"/>
              <a:gd name="connsiteY2080" fmla="*/ 3858877 h 6858054"/>
              <a:gd name="connsiteX2081" fmla="*/ 6715377 w 7631184"/>
              <a:gd name="connsiteY2081" fmla="*/ 3868646 h 6858054"/>
              <a:gd name="connsiteX2082" fmla="*/ 6725145 w 7631184"/>
              <a:gd name="connsiteY2082" fmla="*/ 3868646 h 6858054"/>
              <a:gd name="connsiteX2083" fmla="*/ 6734914 w 7631184"/>
              <a:gd name="connsiteY2083" fmla="*/ 3878415 h 6858054"/>
              <a:gd name="connsiteX2084" fmla="*/ 6736135 w 7631184"/>
              <a:gd name="connsiteY2084" fmla="*/ 3878415 h 6858054"/>
              <a:gd name="connsiteX2085" fmla="*/ 6739799 w 7631184"/>
              <a:gd name="connsiteY2085" fmla="*/ 3878415 h 6858054"/>
              <a:gd name="connsiteX2086" fmla="*/ 6744683 w 7631184"/>
              <a:gd name="connsiteY2086" fmla="*/ 3878415 h 6858054"/>
              <a:gd name="connsiteX2087" fmla="*/ 6754451 w 7631184"/>
              <a:gd name="connsiteY2087" fmla="*/ 3897954 h 6858054"/>
              <a:gd name="connsiteX2088" fmla="*/ 6764220 w 7631184"/>
              <a:gd name="connsiteY2088" fmla="*/ 3907723 h 6858054"/>
              <a:gd name="connsiteX2089" fmla="*/ 6773988 w 7631184"/>
              <a:gd name="connsiteY2089" fmla="*/ 3917493 h 6858054"/>
              <a:gd name="connsiteX2090" fmla="*/ 6793526 w 7631184"/>
              <a:gd name="connsiteY2090" fmla="*/ 3937031 h 6858054"/>
              <a:gd name="connsiteX2091" fmla="*/ 6803294 w 7631184"/>
              <a:gd name="connsiteY2091" fmla="*/ 3946800 h 6858054"/>
              <a:gd name="connsiteX2092" fmla="*/ 6813063 w 7631184"/>
              <a:gd name="connsiteY2092" fmla="*/ 3956570 h 6858054"/>
              <a:gd name="connsiteX2093" fmla="*/ 6832600 w 7631184"/>
              <a:gd name="connsiteY2093" fmla="*/ 3976108 h 6858054"/>
              <a:gd name="connsiteX2094" fmla="*/ 6822832 w 7631184"/>
              <a:gd name="connsiteY2094" fmla="*/ 3976108 h 6858054"/>
              <a:gd name="connsiteX2095" fmla="*/ 6813063 w 7631184"/>
              <a:gd name="connsiteY2095" fmla="*/ 3966339 h 6858054"/>
              <a:gd name="connsiteX2096" fmla="*/ 6803294 w 7631184"/>
              <a:gd name="connsiteY2096" fmla="*/ 3956570 h 6858054"/>
              <a:gd name="connsiteX2097" fmla="*/ 6793526 w 7631184"/>
              <a:gd name="connsiteY2097" fmla="*/ 3946800 h 6858054"/>
              <a:gd name="connsiteX2098" fmla="*/ 6783757 w 7631184"/>
              <a:gd name="connsiteY2098" fmla="*/ 3937031 h 6858054"/>
              <a:gd name="connsiteX2099" fmla="*/ 6764220 w 7631184"/>
              <a:gd name="connsiteY2099" fmla="*/ 3927262 h 6858054"/>
              <a:gd name="connsiteX2100" fmla="*/ 6754451 w 7631184"/>
              <a:gd name="connsiteY2100" fmla="*/ 3907723 h 6858054"/>
              <a:gd name="connsiteX2101" fmla="*/ 6744683 w 7631184"/>
              <a:gd name="connsiteY2101" fmla="*/ 3897954 h 6858054"/>
              <a:gd name="connsiteX2102" fmla="*/ 6734914 w 7631184"/>
              <a:gd name="connsiteY2102" fmla="*/ 3888185 h 6858054"/>
              <a:gd name="connsiteX2103" fmla="*/ 6725145 w 7631184"/>
              <a:gd name="connsiteY2103" fmla="*/ 3888185 h 6858054"/>
              <a:gd name="connsiteX2104" fmla="*/ 6676302 w 7631184"/>
              <a:gd name="connsiteY2104" fmla="*/ 3849107 h 6858054"/>
              <a:gd name="connsiteX2105" fmla="*/ 6656765 w 7631184"/>
              <a:gd name="connsiteY2105" fmla="*/ 3829569 h 6858054"/>
              <a:gd name="connsiteX2106" fmla="*/ 6637228 w 7631184"/>
              <a:gd name="connsiteY2106" fmla="*/ 3810030 h 6858054"/>
              <a:gd name="connsiteX2107" fmla="*/ 6617691 w 7631184"/>
              <a:gd name="connsiteY2107" fmla="*/ 3790492 h 6858054"/>
              <a:gd name="connsiteX2108" fmla="*/ 6588385 w 7631184"/>
              <a:gd name="connsiteY2108" fmla="*/ 3761184 h 6858054"/>
              <a:gd name="connsiteX2109" fmla="*/ 6549310 w 7631184"/>
              <a:gd name="connsiteY2109" fmla="*/ 3731876 h 6858054"/>
              <a:gd name="connsiteX2110" fmla="*/ 6520005 w 7631184"/>
              <a:gd name="connsiteY2110" fmla="*/ 3702568 h 6858054"/>
              <a:gd name="connsiteX2111" fmla="*/ 6510236 w 7631184"/>
              <a:gd name="connsiteY2111" fmla="*/ 3702568 h 6858054"/>
              <a:gd name="connsiteX2112" fmla="*/ 6494362 w 7631184"/>
              <a:gd name="connsiteY2112" fmla="*/ 3687914 h 6858054"/>
              <a:gd name="connsiteX2113" fmla="*/ 6477713 w 7631184"/>
              <a:gd name="connsiteY2113" fmla="*/ 3677398 h 6858054"/>
              <a:gd name="connsiteX2114" fmla="*/ 6476046 w 7631184"/>
              <a:gd name="connsiteY2114" fmla="*/ 3674481 h 6858054"/>
              <a:gd name="connsiteX2115" fmla="*/ 6471162 w 7631184"/>
              <a:gd name="connsiteY2115" fmla="*/ 3673260 h 6858054"/>
              <a:gd name="connsiteX2116" fmla="*/ 6477713 w 7631184"/>
              <a:gd name="connsiteY2116" fmla="*/ 3677398 h 6858054"/>
              <a:gd name="connsiteX2117" fmla="*/ 6480930 w 7631184"/>
              <a:gd name="connsiteY2117" fmla="*/ 3683029 h 6858054"/>
              <a:gd name="connsiteX2118" fmla="*/ 6500467 w 7631184"/>
              <a:gd name="connsiteY2118" fmla="*/ 3702568 h 6858054"/>
              <a:gd name="connsiteX2119" fmla="*/ 6520005 w 7631184"/>
              <a:gd name="connsiteY2119" fmla="*/ 3722106 h 6858054"/>
              <a:gd name="connsiteX2120" fmla="*/ 6529773 w 7631184"/>
              <a:gd name="connsiteY2120" fmla="*/ 3731876 h 6858054"/>
              <a:gd name="connsiteX2121" fmla="*/ 6539542 w 7631184"/>
              <a:gd name="connsiteY2121" fmla="*/ 3741645 h 6858054"/>
              <a:gd name="connsiteX2122" fmla="*/ 6549310 w 7631184"/>
              <a:gd name="connsiteY2122" fmla="*/ 3741645 h 6858054"/>
              <a:gd name="connsiteX2123" fmla="*/ 6559079 w 7631184"/>
              <a:gd name="connsiteY2123" fmla="*/ 3761184 h 6858054"/>
              <a:gd name="connsiteX2124" fmla="*/ 6578616 w 7631184"/>
              <a:gd name="connsiteY2124" fmla="*/ 3770953 h 6858054"/>
              <a:gd name="connsiteX2125" fmla="*/ 6598153 w 7631184"/>
              <a:gd name="connsiteY2125" fmla="*/ 3790492 h 6858054"/>
              <a:gd name="connsiteX2126" fmla="*/ 6617691 w 7631184"/>
              <a:gd name="connsiteY2126" fmla="*/ 3819799 h 6858054"/>
              <a:gd name="connsiteX2127" fmla="*/ 6637228 w 7631184"/>
              <a:gd name="connsiteY2127" fmla="*/ 3829569 h 6858054"/>
              <a:gd name="connsiteX2128" fmla="*/ 6637228 w 7631184"/>
              <a:gd name="connsiteY2128" fmla="*/ 3839338 h 6858054"/>
              <a:gd name="connsiteX2129" fmla="*/ 6666534 w 7631184"/>
              <a:gd name="connsiteY2129" fmla="*/ 3868646 h 6858054"/>
              <a:gd name="connsiteX2130" fmla="*/ 6676302 w 7631184"/>
              <a:gd name="connsiteY2130" fmla="*/ 3878415 h 6858054"/>
              <a:gd name="connsiteX2131" fmla="*/ 6695840 w 7631184"/>
              <a:gd name="connsiteY2131" fmla="*/ 3897954 h 6858054"/>
              <a:gd name="connsiteX2132" fmla="*/ 6705608 w 7631184"/>
              <a:gd name="connsiteY2132" fmla="*/ 3907723 h 6858054"/>
              <a:gd name="connsiteX2133" fmla="*/ 6715377 w 7631184"/>
              <a:gd name="connsiteY2133" fmla="*/ 3917493 h 6858054"/>
              <a:gd name="connsiteX2134" fmla="*/ 6715377 w 7631184"/>
              <a:gd name="connsiteY2134" fmla="*/ 3924820 h 6858054"/>
              <a:gd name="connsiteX2135" fmla="*/ 6715377 w 7631184"/>
              <a:gd name="connsiteY2135" fmla="*/ 3926041 h 6858054"/>
              <a:gd name="connsiteX2136" fmla="*/ 6715377 w 7631184"/>
              <a:gd name="connsiteY2136" fmla="*/ 3927262 h 6858054"/>
              <a:gd name="connsiteX2137" fmla="*/ 6725145 w 7631184"/>
              <a:gd name="connsiteY2137" fmla="*/ 3937031 h 6858054"/>
              <a:gd name="connsiteX2138" fmla="*/ 6744683 w 7631184"/>
              <a:gd name="connsiteY2138" fmla="*/ 3956570 h 6858054"/>
              <a:gd name="connsiteX2139" fmla="*/ 6764220 w 7631184"/>
              <a:gd name="connsiteY2139" fmla="*/ 3985878 h 6858054"/>
              <a:gd name="connsiteX2140" fmla="*/ 6754451 w 7631184"/>
              <a:gd name="connsiteY2140" fmla="*/ 3976108 h 6858054"/>
              <a:gd name="connsiteX2141" fmla="*/ 6734914 w 7631184"/>
              <a:gd name="connsiteY2141" fmla="*/ 3966339 h 6858054"/>
              <a:gd name="connsiteX2142" fmla="*/ 6725145 w 7631184"/>
              <a:gd name="connsiteY2142" fmla="*/ 3956570 h 6858054"/>
              <a:gd name="connsiteX2143" fmla="*/ 6715377 w 7631184"/>
              <a:gd name="connsiteY2143" fmla="*/ 3946800 h 6858054"/>
              <a:gd name="connsiteX2144" fmla="*/ 6705608 w 7631184"/>
              <a:gd name="connsiteY2144" fmla="*/ 3937031 h 6858054"/>
              <a:gd name="connsiteX2145" fmla="*/ 6695840 w 7631184"/>
              <a:gd name="connsiteY2145" fmla="*/ 3917493 h 6858054"/>
              <a:gd name="connsiteX2146" fmla="*/ 6676302 w 7631184"/>
              <a:gd name="connsiteY2146" fmla="*/ 3897954 h 6858054"/>
              <a:gd name="connsiteX2147" fmla="*/ 6646997 w 7631184"/>
              <a:gd name="connsiteY2147" fmla="*/ 3868646 h 6858054"/>
              <a:gd name="connsiteX2148" fmla="*/ 6646997 w 7631184"/>
              <a:gd name="connsiteY2148" fmla="*/ 3878415 h 6858054"/>
              <a:gd name="connsiteX2149" fmla="*/ 6666534 w 7631184"/>
              <a:gd name="connsiteY2149" fmla="*/ 3888185 h 6858054"/>
              <a:gd name="connsiteX2150" fmla="*/ 6676302 w 7631184"/>
              <a:gd name="connsiteY2150" fmla="*/ 3907723 h 6858054"/>
              <a:gd name="connsiteX2151" fmla="*/ 6676302 w 7631184"/>
              <a:gd name="connsiteY2151" fmla="*/ 3917493 h 6858054"/>
              <a:gd name="connsiteX2152" fmla="*/ 6656765 w 7631184"/>
              <a:gd name="connsiteY2152" fmla="*/ 3897954 h 6858054"/>
              <a:gd name="connsiteX2153" fmla="*/ 6627459 w 7631184"/>
              <a:gd name="connsiteY2153" fmla="*/ 3868646 h 6858054"/>
              <a:gd name="connsiteX2154" fmla="*/ 6646997 w 7631184"/>
              <a:gd name="connsiteY2154" fmla="*/ 3888185 h 6858054"/>
              <a:gd name="connsiteX2155" fmla="*/ 6656765 w 7631184"/>
              <a:gd name="connsiteY2155" fmla="*/ 3897954 h 6858054"/>
              <a:gd name="connsiteX2156" fmla="*/ 6695840 w 7631184"/>
              <a:gd name="connsiteY2156" fmla="*/ 3937031 h 6858054"/>
              <a:gd name="connsiteX2157" fmla="*/ 6695840 w 7631184"/>
              <a:gd name="connsiteY2157" fmla="*/ 3946800 h 6858054"/>
              <a:gd name="connsiteX2158" fmla="*/ 6754451 w 7631184"/>
              <a:gd name="connsiteY2158" fmla="*/ 4005416 h 6858054"/>
              <a:gd name="connsiteX2159" fmla="*/ 6773988 w 7631184"/>
              <a:gd name="connsiteY2159" fmla="*/ 4024955 h 6858054"/>
              <a:gd name="connsiteX2160" fmla="*/ 6803294 w 7631184"/>
              <a:gd name="connsiteY2160" fmla="*/ 4054263 h 6858054"/>
              <a:gd name="connsiteX2161" fmla="*/ 6793526 w 7631184"/>
              <a:gd name="connsiteY2161" fmla="*/ 4054263 h 6858054"/>
              <a:gd name="connsiteX2162" fmla="*/ 6783757 w 7631184"/>
              <a:gd name="connsiteY2162" fmla="*/ 4044494 h 6858054"/>
              <a:gd name="connsiteX2163" fmla="*/ 6773988 w 7631184"/>
              <a:gd name="connsiteY2163" fmla="*/ 4044494 h 6858054"/>
              <a:gd name="connsiteX2164" fmla="*/ 6773988 w 7631184"/>
              <a:gd name="connsiteY2164" fmla="*/ 4034724 h 6858054"/>
              <a:gd name="connsiteX2165" fmla="*/ 6764220 w 7631184"/>
              <a:gd name="connsiteY2165" fmla="*/ 4024955 h 6858054"/>
              <a:gd name="connsiteX2166" fmla="*/ 6744683 w 7631184"/>
              <a:gd name="connsiteY2166" fmla="*/ 4005416 h 6858054"/>
              <a:gd name="connsiteX2167" fmla="*/ 6715377 w 7631184"/>
              <a:gd name="connsiteY2167" fmla="*/ 3976108 h 6858054"/>
              <a:gd name="connsiteX2168" fmla="*/ 6705608 w 7631184"/>
              <a:gd name="connsiteY2168" fmla="*/ 3956570 h 6858054"/>
              <a:gd name="connsiteX2169" fmla="*/ 6695840 w 7631184"/>
              <a:gd name="connsiteY2169" fmla="*/ 3956570 h 6858054"/>
              <a:gd name="connsiteX2170" fmla="*/ 6676302 w 7631184"/>
              <a:gd name="connsiteY2170" fmla="*/ 3946800 h 6858054"/>
              <a:gd name="connsiteX2171" fmla="*/ 6666534 w 7631184"/>
              <a:gd name="connsiteY2171" fmla="*/ 3927262 h 6858054"/>
              <a:gd name="connsiteX2172" fmla="*/ 6646997 w 7631184"/>
              <a:gd name="connsiteY2172" fmla="*/ 3917493 h 6858054"/>
              <a:gd name="connsiteX2173" fmla="*/ 6646997 w 7631184"/>
              <a:gd name="connsiteY2173" fmla="*/ 3907723 h 6858054"/>
              <a:gd name="connsiteX2174" fmla="*/ 6637228 w 7631184"/>
              <a:gd name="connsiteY2174" fmla="*/ 3907723 h 6858054"/>
              <a:gd name="connsiteX2175" fmla="*/ 6627459 w 7631184"/>
              <a:gd name="connsiteY2175" fmla="*/ 3897954 h 6858054"/>
              <a:gd name="connsiteX2176" fmla="*/ 6617691 w 7631184"/>
              <a:gd name="connsiteY2176" fmla="*/ 3878415 h 6858054"/>
              <a:gd name="connsiteX2177" fmla="*/ 6588385 w 7631184"/>
              <a:gd name="connsiteY2177" fmla="*/ 3858877 h 6858054"/>
              <a:gd name="connsiteX2178" fmla="*/ 6578616 w 7631184"/>
              <a:gd name="connsiteY2178" fmla="*/ 3849107 h 6858054"/>
              <a:gd name="connsiteX2179" fmla="*/ 6559079 w 7631184"/>
              <a:gd name="connsiteY2179" fmla="*/ 3839338 h 6858054"/>
              <a:gd name="connsiteX2180" fmla="*/ 6549310 w 7631184"/>
              <a:gd name="connsiteY2180" fmla="*/ 3829569 h 6858054"/>
              <a:gd name="connsiteX2181" fmla="*/ 6559079 w 7631184"/>
              <a:gd name="connsiteY2181" fmla="*/ 3839338 h 6858054"/>
              <a:gd name="connsiteX2182" fmla="*/ 6568848 w 7631184"/>
              <a:gd name="connsiteY2182" fmla="*/ 3849107 h 6858054"/>
              <a:gd name="connsiteX2183" fmla="*/ 6598153 w 7631184"/>
              <a:gd name="connsiteY2183" fmla="*/ 3878415 h 6858054"/>
              <a:gd name="connsiteX2184" fmla="*/ 6637228 w 7631184"/>
              <a:gd name="connsiteY2184" fmla="*/ 3907723 h 6858054"/>
              <a:gd name="connsiteX2185" fmla="*/ 6656765 w 7631184"/>
              <a:gd name="connsiteY2185" fmla="*/ 3927262 h 6858054"/>
              <a:gd name="connsiteX2186" fmla="*/ 6676302 w 7631184"/>
              <a:gd name="connsiteY2186" fmla="*/ 3946800 h 6858054"/>
              <a:gd name="connsiteX2187" fmla="*/ 6686071 w 7631184"/>
              <a:gd name="connsiteY2187" fmla="*/ 3966339 h 6858054"/>
              <a:gd name="connsiteX2188" fmla="*/ 6666534 w 7631184"/>
              <a:gd name="connsiteY2188" fmla="*/ 3956570 h 6858054"/>
              <a:gd name="connsiteX2189" fmla="*/ 6637228 w 7631184"/>
              <a:gd name="connsiteY2189" fmla="*/ 3917493 h 6858054"/>
              <a:gd name="connsiteX2190" fmla="*/ 6632343 w 7631184"/>
              <a:gd name="connsiteY2190" fmla="*/ 3917493 h 6858054"/>
              <a:gd name="connsiteX2191" fmla="*/ 6627460 w 7631184"/>
              <a:gd name="connsiteY2191" fmla="*/ 3917493 h 6858054"/>
              <a:gd name="connsiteX2192" fmla="*/ 6627459 w 7631184"/>
              <a:gd name="connsiteY2192" fmla="*/ 3917492 h 6858054"/>
              <a:gd name="connsiteX2193" fmla="*/ 6627459 w 7631184"/>
              <a:gd name="connsiteY2193" fmla="*/ 3908944 h 6858054"/>
              <a:gd name="connsiteX2194" fmla="*/ 6627459 w 7631184"/>
              <a:gd name="connsiteY2194" fmla="*/ 3907723 h 6858054"/>
              <a:gd name="connsiteX2195" fmla="*/ 6617691 w 7631184"/>
              <a:gd name="connsiteY2195" fmla="*/ 3897954 h 6858054"/>
              <a:gd name="connsiteX2196" fmla="*/ 6607922 w 7631184"/>
              <a:gd name="connsiteY2196" fmla="*/ 3897954 h 6858054"/>
              <a:gd name="connsiteX2197" fmla="*/ 6624407 w 7631184"/>
              <a:gd name="connsiteY2197" fmla="*/ 3914440 h 6858054"/>
              <a:gd name="connsiteX2198" fmla="*/ 6627459 w 7631184"/>
              <a:gd name="connsiteY2198" fmla="*/ 3917492 h 6858054"/>
              <a:gd name="connsiteX2199" fmla="*/ 6627459 w 7631184"/>
              <a:gd name="connsiteY2199" fmla="*/ 3917493 h 6858054"/>
              <a:gd name="connsiteX2200" fmla="*/ 6627460 w 7631184"/>
              <a:gd name="connsiteY2200" fmla="*/ 3917493 h 6858054"/>
              <a:gd name="connsiteX2201" fmla="*/ 6646997 w 7631184"/>
              <a:gd name="connsiteY2201" fmla="*/ 3937031 h 6858054"/>
              <a:gd name="connsiteX2202" fmla="*/ 6676302 w 7631184"/>
              <a:gd name="connsiteY2202" fmla="*/ 3966339 h 6858054"/>
              <a:gd name="connsiteX2203" fmla="*/ 6725145 w 7631184"/>
              <a:gd name="connsiteY2203" fmla="*/ 4015186 h 6858054"/>
              <a:gd name="connsiteX2204" fmla="*/ 6715377 w 7631184"/>
              <a:gd name="connsiteY2204" fmla="*/ 4015186 h 6858054"/>
              <a:gd name="connsiteX2205" fmla="*/ 6725145 w 7631184"/>
              <a:gd name="connsiteY2205" fmla="*/ 4024955 h 6858054"/>
              <a:gd name="connsiteX2206" fmla="*/ 6734914 w 7631184"/>
              <a:gd name="connsiteY2206" fmla="*/ 4034724 h 6858054"/>
              <a:gd name="connsiteX2207" fmla="*/ 6744683 w 7631184"/>
              <a:gd name="connsiteY2207" fmla="*/ 4044494 h 6858054"/>
              <a:gd name="connsiteX2208" fmla="*/ 6764220 w 7631184"/>
              <a:gd name="connsiteY2208" fmla="*/ 4064032 h 6858054"/>
              <a:gd name="connsiteX2209" fmla="*/ 6803294 w 7631184"/>
              <a:gd name="connsiteY2209" fmla="*/ 4103109 h 6858054"/>
              <a:gd name="connsiteX2210" fmla="*/ 6813063 w 7631184"/>
              <a:gd name="connsiteY2210" fmla="*/ 4122648 h 6858054"/>
              <a:gd name="connsiteX2211" fmla="*/ 6822832 w 7631184"/>
              <a:gd name="connsiteY2211" fmla="*/ 4142187 h 6858054"/>
              <a:gd name="connsiteX2212" fmla="*/ 6842369 w 7631184"/>
              <a:gd name="connsiteY2212" fmla="*/ 4151956 h 6858054"/>
              <a:gd name="connsiteX2213" fmla="*/ 6842369 w 7631184"/>
              <a:gd name="connsiteY2213" fmla="*/ 4161725 h 6858054"/>
              <a:gd name="connsiteX2214" fmla="*/ 6842369 w 7631184"/>
              <a:gd name="connsiteY2214" fmla="*/ 4171495 h 6858054"/>
              <a:gd name="connsiteX2215" fmla="*/ 6861906 w 7631184"/>
              <a:gd name="connsiteY2215" fmla="*/ 4181264 h 6858054"/>
              <a:gd name="connsiteX2216" fmla="*/ 6871675 w 7631184"/>
              <a:gd name="connsiteY2216" fmla="*/ 4200803 h 6858054"/>
              <a:gd name="connsiteX2217" fmla="*/ 6881443 w 7631184"/>
              <a:gd name="connsiteY2217" fmla="*/ 4210572 h 6858054"/>
              <a:gd name="connsiteX2218" fmla="*/ 6891212 w 7631184"/>
              <a:gd name="connsiteY2218" fmla="*/ 4220341 h 6858054"/>
              <a:gd name="connsiteX2219" fmla="*/ 6871675 w 7631184"/>
              <a:gd name="connsiteY2219" fmla="*/ 4210572 h 6858054"/>
              <a:gd name="connsiteX2220" fmla="*/ 6853358 w 7631184"/>
              <a:gd name="connsiteY2220" fmla="*/ 4192255 h 6858054"/>
              <a:gd name="connsiteX2221" fmla="*/ 6852137 w 7631184"/>
              <a:gd name="connsiteY2221" fmla="*/ 4191033 h 6858054"/>
              <a:gd name="connsiteX2222" fmla="*/ 6852137 w 7631184"/>
              <a:gd name="connsiteY2222" fmla="*/ 4191033 h 6858054"/>
              <a:gd name="connsiteX2223" fmla="*/ 6852137 w 7631184"/>
              <a:gd name="connsiteY2223" fmla="*/ 4191033 h 6858054"/>
              <a:gd name="connsiteX2224" fmla="*/ 6842369 w 7631184"/>
              <a:gd name="connsiteY2224" fmla="*/ 4181264 h 6858054"/>
              <a:gd name="connsiteX2225" fmla="*/ 6843590 w 7631184"/>
              <a:gd name="connsiteY2225" fmla="*/ 4186149 h 6858054"/>
              <a:gd name="connsiteX2226" fmla="*/ 6852137 w 7631184"/>
              <a:gd name="connsiteY2226" fmla="*/ 4191033 h 6858054"/>
              <a:gd name="connsiteX2227" fmla="*/ 6852137 w 7631184"/>
              <a:gd name="connsiteY2227" fmla="*/ 4191033 h 6858054"/>
              <a:gd name="connsiteX2228" fmla="*/ 6852137 w 7631184"/>
              <a:gd name="connsiteY2228" fmla="*/ 4195918 h 6858054"/>
              <a:gd name="connsiteX2229" fmla="*/ 6852137 w 7631184"/>
              <a:gd name="connsiteY2229" fmla="*/ 4200803 h 6858054"/>
              <a:gd name="connsiteX2230" fmla="*/ 6852137 w 7631184"/>
              <a:gd name="connsiteY2230" fmla="*/ 4210572 h 6858054"/>
              <a:gd name="connsiteX2231" fmla="*/ 6861906 w 7631184"/>
              <a:gd name="connsiteY2231" fmla="*/ 4210572 h 6858054"/>
              <a:gd name="connsiteX2232" fmla="*/ 6920518 w 7631184"/>
              <a:gd name="connsiteY2232" fmla="*/ 4278957 h 6858054"/>
              <a:gd name="connsiteX2233" fmla="*/ 6920518 w 7631184"/>
              <a:gd name="connsiteY2233" fmla="*/ 4288726 h 6858054"/>
              <a:gd name="connsiteX2234" fmla="*/ 6940055 w 7631184"/>
              <a:gd name="connsiteY2234" fmla="*/ 4308265 h 6858054"/>
              <a:gd name="connsiteX2235" fmla="*/ 6949823 w 7631184"/>
              <a:gd name="connsiteY2235" fmla="*/ 4318034 h 6858054"/>
              <a:gd name="connsiteX2236" fmla="*/ 6949823 w 7631184"/>
              <a:gd name="connsiteY2236" fmla="*/ 4327804 h 6858054"/>
              <a:gd name="connsiteX2237" fmla="*/ 6969361 w 7631184"/>
              <a:gd name="connsiteY2237" fmla="*/ 4347342 h 6858054"/>
              <a:gd name="connsiteX2238" fmla="*/ 6998667 w 7631184"/>
              <a:gd name="connsiteY2238" fmla="*/ 4386419 h 6858054"/>
              <a:gd name="connsiteX2239" fmla="*/ 7008435 w 7631184"/>
              <a:gd name="connsiteY2239" fmla="*/ 4405958 h 6858054"/>
              <a:gd name="connsiteX2240" fmla="*/ 6998667 w 7631184"/>
              <a:gd name="connsiteY2240" fmla="*/ 4405958 h 6858054"/>
              <a:gd name="connsiteX2241" fmla="*/ 6998667 w 7631184"/>
              <a:gd name="connsiteY2241" fmla="*/ 4396189 h 6858054"/>
              <a:gd name="connsiteX2242" fmla="*/ 6949823 w 7631184"/>
              <a:gd name="connsiteY2242" fmla="*/ 4337573 h 6858054"/>
              <a:gd name="connsiteX2243" fmla="*/ 6920518 w 7631184"/>
              <a:gd name="connsiteY2243" fmla="*/ 4308265 h 6858054"/>
              <a:gd name="connsiteX2244" fmla="*/ 6891212 w 7631184"/>
              <a:gd name="connsiteY2244" fmla="*/ 4269188 h 6858054"/>
              <a:gd name="connsiteX2245" fmla="*/ 6871675 w 7631184"/>
              <a:gd name="connsiteY2245" fmla="*/ 4259418 h 6858054"/>
              <a:gd name="connsiteX2246" fmla="*/ 6852137 w 7631184"/>
              <a:gd name="connsiteY2246" fmla="*/ 4239880 h 6858054"/>
              <a:gd name="connsiteX2247" fmla="*/ 6842369 w 7631184"/>
              <a:gd name="connsiteY2247" fmla="*/ 4220341 h 6858054"/>
              <a:gd name="connsiteX2248" fmla="*/ 6832600 w 7631184"/>
              <a:gd name="connsiteY2248" fmla="*/ 4220341 h 6858054"/>
              <a:gd name="connsiteX2249" fmla="*/ 6842369 w 7631184"/>
              <a:gd name="connsiteY2249" fmla="*/ 4230110 h 6858054"/>
              <a:gd name="connsiteX2250" fmla="*/ 6842369 w 7631184"/>
              <a:gd name="connsiteY2250" fmla="*/ 4239880 h 6858054"/>
              <a:gd name="connsiteX2251" fmla="*/ 6852137 w 7631184"/>
              <a:gd name="connsiteY2251" fmla="*/ 4259418 h 6858054"/>
              <a:gd name="connsiteX2252" fmla="*/ 6861906 w 7631184"/>
              <a:gd name="connsiteY2252" fmla="*/ 4269188 h 6858054"/>
              <a:gd name="connsiteX2253" fmla="*/ 6871675 w 7631184"/>
              <a:gd name="connsiteY2253" fmla="*/ 4269188 h 6858054"/>
              <a:gd name="connsiteX2254" fmla="*/ 6900980 w 7631184"/>
              <a:gd name="connsiteY2254" fmla="*/ 4308265 h 6858054"/>
              <a:gd name="connsiteX2255" fmla="*/ 6930286 w 7631184"/>
              <a:gd name="connsiteY2255" fmla="*/ 4337573 h 6858054"/>
              <a:gd name="connsiteX2256" fmla="*/ 6930286 w 7631184"/>
              <a:gd name="connsiteY2256" fmla="*/ 4347342 h 6858054"/>
              <a:gd name="connsiteX2257" fmla="*/ 6949823 w 7631184"/>
              <a:gd name="connsiteY2257" fmla="*/ 4357111 h 6858054"/>
              <a:gd name="connsiteX2258" fmla="*/ 6979129 w 7631184"/>
              <a:gd name="connsiteY2258" fmla="*/ 4396189 h 6858054"/>
              <a:gd name="connsiteX2259" fmla="*/ 7018204 w 7631184"/>
              <a:gd name="connsiteY2259" fmla="*/ 4454805 h 6858054"/>
              <a:gd name="connsiteX2260" fmla="*/ 7008435 w 7631184"/>
              <a:gd name="connsiteY2260" fmla="*/ 4445035 h 6858054"/>
              <a:gd name="connsiteX2261" fmla="*/ 6998667 w 7631184"/>
              <a:gd name="connsiteY2261" fmla="*/ 4425497 h 6858054"/>
              <a:gd name="connsiteX2262" fmla="*/ 6988898 w 7631184"/>
              <a:gd name="connsiteY2262" fmla="*/ 4415727 h 6858054"/>
              <a:gd name="connsiteX2263" fmla="*/ 6959592 w 7631184"/>
              <a:gd name="connsiteY2263" fmla="*/ 4376650 h 6858054"/>
              <a:gd name="connsiteX2264" fmla="*/ 6920518 w 7631184"/>
              <a:gd name="connsiteY2264" fmla="*/ 4347342 h 6858054"/>
              <a:gd name="connsiteX2265" fmla="*/ 6910749 w 7631184"/>
              <a:gd name="connsiteY2265" fmla="*/ 4337573 h 6858054"/>
              <a:gd name="connsiteX2266" fmla="*/ 6900980 w 7631184"/>
              <a:gd name="connsiteY2266" fmla="*/ 4337573 h 6858054"/>
              <a:gd name="connsiteX2267" fmla="*/ 6900980 w 7631184"/>
              <a:gd name="connsiteY2267" fmla="*/ 4327804 h 6858054"/>
              <a:gd name="connsiteX2268" fmla="*/ 6881443 w 7631184"/>
              <a:gd name="connsiteY2268" fmla="*/ 4298496 h 6858054"/>
              <a:gd name="connsiteX2269" fmla="*/ 6842369 w 7631184"/>
              <a:gd name="connsiteY2269" fmla="*/ 4259418 h 6858054"/>
              <a:gd name="connsiteX2270" fmla="*/ 6832600 w 7631184"/>
              <a:gd name="connsiteY2270" fmla="*/ 4249649 h 6858054"/>
              <a:gd name="connsiteX2271" fmla="*/ 6813063 w 7631184"/>
              <a:gd name="connsiteY2271" fmla="*/ 4230110 h 6858054"/>
              <a:gd name="connsiteX2272" fmla="*/ 6764220 w 7631184"/>
              <a:gd name="connsiteY2272" fmla="*/ 4181264 h 6858054"/>
              <a:gd name="connsiteX2273" fmla="*/ 6734914 w 7631184"/>
              <a:gd name="connsiteY2273" fmla="*/ 4151956 h 6858054"/>
              <a:gd name="connsiteX2274" fmla="*/ 6715377 w 7631184"/>
              <a:gd name="connsiteY2274" fmla="*/ 4132417 h 6858054"/>
              <a:gd name="connsiteX2275" fmla="*/ 6705608 w 7631184"/>
              <a:gd name="connsiteY2275" fmla="*/ 4122648 h 6858054"/>
              <a:gd name="connsiteX2276" fmla="*/ 6695840 w 7631184"/>
              <a:gd name="connsiteY2276" fmla="*/ 4112879 h 6858054"/>
              <a:gd name="connsiteX2277" fmla="*/ 6686071 w 7631184"/>
              <a:gd name="connsiteY2277" fmla="*/ 4103109 h 6858054"/>
              <a:gd name="connsiteX2278" fmla="*/ 6666534 w 7631184"/>
              <a:gd name="connsiteY2278" fmla="*/ 4083571 h 6858054"/>
              <a:gd name="connsiteX2279" fmla="*/ 6646997 w 7631184"/>
              <a:gd name="connsiteY2279" fmla="*/ 4064032 h 6858054"/>
              <a:gd name="connsiteX2280" fmla="*/ 6637228 w 7631184"/>
              <a:gd name="connsiteY2280" fmla="*/ 4054263 h 6858054"/>
              <a:gd name="connsiteX2281" fmla="*/ 6627459 w 7631184"/>
              <a:gd name="connsiteY2281" fmla="*/ 4044494 h 6858054"/>
              <a:gd name="connsiteX2282" fmla="*/ 6607922 w 7631184"/>
              <a:gd name="connsiteY2282" fmla="*/ 4024955 h 6858054"/>
              <a:gd name="connsiteX2283" fmla="*/ 6559079 w 7631184"/>
              <a:gd name="connsiteY2283" fmla="*/ 3976108 h 6858054"/>
              <a:gd name="connsiteX2284" fmla="*/ 6539542 w 7631184"/>
              <a:gd name="connsiteY2284" fmla="*/ 3966339 h 6858054"/>
              <a:gd name="connsiteX2285" fmla="*/ 6529773 w 7631184"/>
              <a:gd name="connsiteY2285" fmla="*/ 3946800 h 6858054"/>
              <a:gd name="connsiteX2286" fmla="*/ 6510236 w 7631184"/>
              <a:gd name="connsiteY2286" fmla="*/ 3927262 h 6858054"/>
              <a:gd name="connsiteX2287" fmla="*/ 6480930 w 7631184"/>
              <a:gd name="connsiteY2287" fmla="*/ 3907723 h 6858054"/>
              <a:gd name="connsiteX2288" fmla="*/ 6461393 w 7631184"/>
              <a:gd name="connsiteY2288" fmla="*/ 3888185 h 6858054"/>
              <a:gd name="connsiteX2289" fmla="*/ 6451624 w 7631184"/>
              <a:gd name="connsiteY2289" fmla="*/ 3878415 h 6858054"/>
              <a:gd name="connsiteX2290" fmla="*/ 6441856 w 7631184"/>
              <a:gd name="connsiteY2290" fmla="*/ 3868646 h 6858054"/>
              <a:gd name="connsiteX2291" fmla="*/ 6432087 w 7631184"/>
              <a:gd name="connsiteY2291" fmla="*/ 3858877 h 6858054"/>
              <a:gd name="connsiteX2292" fmla="*/ 6422318 w 7631184"/>
              <a:gd name="connsiteY2292" fmla="*/ 3858877 h 6858054"/>
              <a:gd name="connsiteX2293" fmla="*/ 6422318 w 7631184"/>
              <a:gd name="connsiteY2293" fmla="*/ 3862899 h 6858054"/>
              <a:gd name="connsiteX2294" fmla="*/ 6411329 w 7631184"/>
              <a:gd name="connsiteY2294" fmla="*/ 3856434 h 6858054"/>
              <a:gd name="connsiteX2295" fmla="*/ 6383244 w 7631184"/>
              <a:gd name="connsiteY2295" fmla="*/ 3829569 h 6858054"/>
              <a:gd name="connsiteX2296" fmla="*/ 6373475 w 7631184"/>
              <a:gd name="connsiteY2296" fmla="*/ 3819799 h 6858054"/>
              <a:gd name="connsiteX2297" fmla="*/ 6363707 w 7631184"/>
              <a:gd name="connsiteY2297" fmla="*/ 3810030 h 6858054"/>
              <a:gd name="connsiteX2298" fmla="*/ 6344170 w 7631184"/>
              <a:gd name="connsiteY2298" fmla="*/ 3790492 h 6858054"/>
              <a:gd name="connsiteX2299" fmla="*/ 6314864 w 7631184"/>
              <a:gd name="connsiteY2299" fmla="*/ 3770953 h 6858054"/>
              <a:gd name="connsiteX2300" fmla="*/ 6295327 w 7631184"/>
              <a:gd name="connsiteY2300" fmla="*/ 3751414 h 6858054"/>
              <a:gd name="connsiteX2301" fmla="*/ 6275789 w 7631184"/>
              <a:gd name="connsiteY2301" fmla="*/ 3731876 h 6858054"/>
              <a:gd name="connsiteX2302" fmla="*/ 6266021 w 7631184"/>
              <a:gd name="connsiteY2302" fmla="*/ 3731876 h 6858054"/>
              <a:gd name="connsiteX2303" fmla="*/ 6236715 w 7631184"/>
              <a:gd name="connsiteY2303" fmla="*/ 3702568 h 6858054"/>
              <a:gd name="connsiteX2304" fmla="*/ 6226946 w 7631184"/>
              <a:gd name="connsiteY2304" fmla="*/ 3692798 h 6858054"/>
              <a:gd name="connsiteX2305" fmla="*/ 6207409 w 7631184"/>
              <a:gd name="connsiteY2305" fmla="*/ 3683029 h 6858054"/>
              <a:gd name="connsiteX2306" fmla="*/ 6208386 w 7631184"/>
              <a:gd name="connsiteY2306" fmla="*/ 3677168 h 6858054"/>
              <a:gd name="connsiteX2307" fmla="*/ 6208630 w 7631184"/>
              <a:gd name="connsiteY2307" fmla="*/ 3678145 h 6858054"/>
              <a:gd name="connsiteX2308" fmla="*/ 6217178 w 7631184"/>
              <a:gd name="connsiteY2308" fmla="*/ 3683029 h 6858054"/>
              <a:gd name="connsiteX2309" fmla="*/ 6208630 w 7631184"/>
              <a:gd name="connsiteY2309" fmla="*/ 3675703 h 6858054"/>
              <a:gd name="connsiteX2310" fmla="*/ 6208386 w 7631184"/>
              <a:gd name="connsiteY2310" fmla="*/ 3677168 h 6858054"/>
              <a:gd name="connsiteX2311" fmla="*/ 6207409 w 7631184"/>
              <a:gd name="connsiteY2311" fmla="*/ 3673260 h 6858054"/>
              <a:gd name="connsiteX2312" fmla="*/ 6187872 w 7631184"/>
              <a:gd name="connsiteY2312" fmla="*/ 3673260 h 6858054"/>
              <a:gd name="connsiteX2313" fmla="*/ 6197640 w 7631184"/>
              <a:gd name="connsiteY2313" fmla="*/ 3683029 h 6858054"/>
              <a:gd name="connsiteX2314" fmla="*/ 6236715 w 7631184"/>
              <a:gd name="connsiteY2314" fmla="*/ 3712337 h 6858054"/>
              <a:gd name="connsiteX2315" fmla="*/ 6266021 w 7631184"/>
              <a:gd name="connsiteY2315" fmla="*/ 3741645 h 6858054"/>
              <a:gd name="connsiteX2316" fmla="*/ 6262422 w 7631184"/>
              <a:gd name="connsiteY2316" fmla="*/ 3740745 h 6858054"/>
              <a:gd name="connsiteX2317" fmla="*/ 6256252 w 7631184"/>
              <a:gd name="connsiteY2317" fmla="*/ 3731876 h 6858054"/>
              <a:gd name="connsiteX2318" fmla="*/ 6261137 w 7631184"/>
              <a:gd name="connsiteY2318" fmla="*/ 3740424 h 6858054"/>
              <a:gd name="connsiteX2319" fmla="*/ 6262422 w 7631184"/>
              <a:gd name="connsiteY2319" fmla="*/ 3740745 h 6858054"/>
              <a:gd name="connsiteX2320" fmla="*/ 6275789 w 7631184"/>
              <a:gd name="connsiteY2320" fmla="*/ 3759963 h 6858054"/>
              <a:gd name="connsiteX2321" fmla="*/ 6295327 w 7631184"/>
              <a:gd name="connsiteY2321" fmla="*/ 3780722 h 6858054"/>
              <a:gd name="connsiteX2322" fmla="*/ 6314864 w 7631184"/>
              <a:gd name="connsiteY2322" fmla="*/ 3800261 h 6858054"/>
              <a:gd name="connsiteX2323" fmla="*/ 6324632 w 7631184"/>
              <a:gd name="connsiteY2323" fmla="*/ 3810030 h 6858054"/>
              <a:gd name="connsiteX2324" fmla="*/ 6344170 w 7631184"/>
              <a:gd name="connsiteY2324" fmla="*/ 3829569 h 6858054"/>
              <a:gd name="connsiteX2325" fmla="*/ 6363707 w 7631184"/>
              <a:gd name="connsiteY2325" fmla="*/ 3839338 h 6858054"/>
              <a:gd name="connsiteX2326" fmla="*/ 6373475 w 7631184"/>
              <a:gd name="connsiteY2326" fmla="*/ 3849107 h 6858054"/>
              <a:gd name="connsiteX2327" fmla="*/ 6373475 w 7631184"/>
              <a:gd name="connsiteY2327" fmla="*/ 3853992 h 6858054"/>
              <a:gd name="connsiteX2328" fmla="*/ 6373475 w 7631184"/>
              <a:gd name="connsiteY2328" fmla="*/ 3855946 h 6858054"/>
              <a:gd name="connsiteX2329" fmla="*/ 6363707 w 7631184"/>
              <a:gd name="connsiteY2329" fmla="*/ 3849107 h 6858054"/>
              <a:gd name="connsiteX2330" fmla="*/ 6334401 w 7631184"/>
              <a:gd name="connsiteY2330" fmla="*/ 3829569 h 6858054"/>
              <a:gd name="connsiteX2331" fmla="*/ 6363707 w 7631184"/>
              <a:gd name="connsiteY2331" fmla="*/ 3858877 h 6858054"/>
              <a:gd name="connsiteX2332" fmla="*/ 6373475 w 7631184"/>
              <a:gd name="connsiteY2332" fmla="*/ 3868646 h 6858054"/>
              <a:gd name="connsiteX2333" fmla="*/ 6383244 w 7631184"/>
              <a:gd name="connsiteY2333" fmla="*/ 3878415 h 6858054"/>
              <a:gd name="connsiteX2334" fmla="*/ 6402781 w 7631184"/>
              <a:gd name="connsiteY2334" fmla="*/ 3897954 h 6858054"/>
              <a:gd name="connsiteX2335" fmla="*/ 6412550 w 7631184"/>
              <a:gd name="connsiteY2335" fmla="*/ 3907723 h 6858054"/>
              <a:gd name="connsiteX2336" fmla="*/ 6422318 w 7631184"/>
              <a:gd name="connsiteY2336" fmla="*/ 3917493 h 6858054"/>
              <a:gd name="connsiteX2337" fmla="*/ 6441856 w 7631184"/>
              <a:gd name="connsiteY2337" fmla="*/ 3937031 h 6858054"/>
              <a:gd name="connsiteX2338" fmla="*/ 6451624 w 7631184"/>
              <a:gd name="connsiteY2338" fmla="*/ 3946800 h 6858054"/>
              <a:gd name="connsiteX2339" fmla="*/ 6500467 w 7631184"/>
              <a:gd name="connsiteY2339" fmla="*/ 3995647 h 6858054"/>
              <a:gd name="connsiteX2340" fmla="*/ 6510236 w 7631184"/>
              <a:gd name="connsiteY2340" fmla="*/ 4005416 h 6858054"/>
              <a:gd name="connsiteX2341" fmla="*/ 6539542 w 7631184"/>
              <a:gd name="connsiteY2341" fmla="*/ 4044494 h 6858054"/>
              <a:gd name="connsiteX2342" fmla="*/ 6549310 w 7631184"/>
              <a:gd name="connsiteY2342" fmla="*/ 4054263 h 6858054"/>
              <a:gd name="connsiteX2343" fmla="*/ 6568848 w 7631184"/>
              <a:gd name="connsiteY2343" fmla="*/ 4073801 h 6858054"/>
              <a:gd name="connsiteX2344" fmla="*/ 6573122 w 7631184"/>
              <a:gd name="connsiteY2344" fmla="*/ 4081281 h 6858054"/>
              <a:gd name="connsiteX2345" fmla="*/ 6563963 w 7631184"/>
              <a:gd name="connsiteY2345" fmla="*/ 4077465 h 6858054"/>
              <a:gd name="connsiteX2346" fmla="*/ 6549310 w 7631184"/>
              <a:gd name="connsiteY2346" fmla="*/ 4064032 h 6858054"/>
              <a:gd name="connsiteX2347" fmla="*/ 6539542 w 7631184"/>
              <a:gd name="connsiteY2347" fmla="*/ 4064032 h 6858054"/>
              <a:gd name="connsiteX2348" fmla="*/ 6529773 w 7631184"/>
              <a:gd name="connsiteY2348" fmla="*/ 4054263 h 6858054"/>
              <a:gd name="connsiteX2349" fmla="*/ 6529773 w 7631184"/>
              <a:gd name="connsiteY2349" fmla="*/ 4044494 h 6858054"/>
              <a:gd name="connsiteX2350" fmla="*/ 6520005 w 7631184"/>
              <a:gd name="connsiteY2350" fmla="*/ 4034724 h 6858054"/>
              <a:gd name="connsiteX2351" fmla="*/ 6510236 w 7631184"/>
              <a:gd name="connsiteY2351" fmla="*/ 4034724 h 6858054"/>
              <a:gd name="connsiteX2352" fmla="*/ 6490699 w 7631184"/>
              <a:gd name="connsiteY2352" fmla="*/ 4024955 h 6858054"/>
              <a:gd name="connsiteX2353" fmla="*/ 6441856 w 7631184"/>
              <a:gd name="connsiteY2353" fmla="*/ 3966339 h 6858054"/>
              <a:gd name="connsiteX2354" fmla="*/ 6422318 w 7631184"/>
              <a:gd name="connsiteY2354" fmla="*/ 3956570 h 6858054"/>
              <a:gd name="connsiteX2355" fmla="*/ 6412550 w 7631184"/>
              <a:gd name="connsiteY2355" fmla="*/ 3946800 h 6858054"/>
              <a:gd name="connsiteX2356" fmla="*/ 6402781 w 7631184"/>
              <a:gd name="connsiteY2356" fmla="*/ 3937031 h 6858054"/>
              <a:gd name="connsiteX2357" fmla="*/ 6363707 w 7631184"/>
              <a:gd name="connsiteY2357" fmla="*/ 3897954 h 6858054"/>
              <a:gd name="connsiteX2358" fmla="*/ 6295327 w 7631184"/>
              <a:gd name="connsiteY2358" fmla="*/ 3829569 h 6858054"/>
              <a:gd name="connsiteX2359" fmla="*/ 6275789 w 7631184"/>
              <a:gd name="connsiteY2359" fmla="*/ 3810030 h 6858054"/>
              <a:gd name="connsiteX2360" fmla="*/ 6266021 w 7631184"/>
              <a:gd name="connsiteY2360" fmla="*/ 3810030 h 6858054"/>
              <a:gd name="connsiteX2361" fmla="*/ 6256252 w 7631184"/>
              <a:gd name="connsiteY2361" fmla="*/ 3800261 h 6858054"/>
              <a:gd name="connsiteX2362" fmla="*/ 6246483 w 7631184"/>
              <a:gd name="connsiteY2362" fmla="*/ 3790492 h 6858054"/>
              <a:gd name="connsiteX2363" fmla="*/ 6221757 w 7631184"/>
              <a:gd name="connsiteY2363" fmla="*/ 3778127 h 6858054"/>
              <a:gd name="connsiteX2364" fmla="*/ 6218430 w 7631184"/>
              <a:gd name="connsiteY2364" fmla="*/ 3772915 h 6858054"/>
              <a:gd name="connsiteX2365" fmla="*/ 6226946 w 7631184"/>
              <a:gd name="connsiteY2365" fmla="*/ 3780722 h 6858054"/>
              <a:gd name="connsiteX2366" fmla="*/ 6207409 w 7631184"/>
              <a:gd name="connsiteY2366" fmla="*/ 3751414 h 6858054"/>
              <a:gd name="connsiteX2367" fmla="*/ 6187872 w 7631184"/>
              <a:gd name="connsiteY2367" fmla="*/ 3741645 h 6858054"/>
              <a:gd name="connsiteX2368" fmla="*/ 6178103 w 7631184"/>
              <a:gd name="connsiteY2368" fmla="*/ 3731876 h 6858054"/>
              <a:gd name="connsiteX2369" fmla="*/ 6168335 w 7631184"/>
              <a:gd name="connsiteY2369" fmla="*/ 3722106 h 6858054"/>
              <a:gd name="connsiteX2370" fmla="*/ 6158566 w 7631184"/>
              <a:gd name="connsiteY2370" fmla="*/ 3712337 h 6858054"/>
              <a:gd name="connsiteX2371" fmla="*/ 6148797 w 7631184"/>
              <a:gd name="connsiteY2371" fmla="*/ 3702568 h 6858054"/>
              <a:gd name="connsiteX2372" fmla="*/ 6139029 w 7631184"/>
              <a:gd name="connsiteY2372" fmla="*/ 3712337 h 6858054"/>
              <a:gd name="connsiteX2373" fmla="*/ 6129260 w 7631184"/>
              <a:gd name="connsiteY2373" fmla="*/ 3712337 h 6858054"/>
              <a:gd name="connsiteX2374" fmla="*/ 6139029 w 7631184"/>
              <a:gd name="connsiteY2374" fmla="*/ 3722106 h 6858054"/>
              <a:gd name="connsiteX2375" fmla="*/ 6148797 w 7631184"/>
              <a:gd name="connsiteY2375" fmla="*/ 3731876 h 6858054"/>
              <a:gd name="connsiteX2376" fmla="*/ 6168335 w 7631184"/>
              <a:gd name="connsiteY2376" fmla="*/ 3761184 h 6858054"/>
              <a:gd name="connsiteX2377" fmla="*/ 6197640 w 7631184"/>
              <a:gd name="connsiteY2377" fmla="*/ 3780722 h 6858054"/>
              <a:gd name="connsiteX2378" fmla="*/ 6207409 w 7631184"/>
              <a:gd name="connsiteY2378" fmla="*/ 3790492 h 6858054"/>
              <a:gd name="connsiteX2379" fmla="*/ 6158566 w 7631184"/>
              <a:gd name="connsiteY2379" fmla="*/ 3761184 h 6858054"/>
              <a:gd name="connsiteX2380" fmla="*/ 6139029 w 7631184"/>
              <a:gd name="connsiteY2380" fmla="*/ 3751414 h 6858054"/>
              <a:gd name="connsiteX2381" fmla="*/ 6132924 w 7631184"/>
              <a:gd name="connsiteY2381" fmla="*/ 3746530 h 6858054"/>
              <a:gd name="connsiteX2382" fmla="*/ 6120555 w 7631184"/>
              <a:gd name="connsiteY2382" fmla="*/ 3742032 h 6858054"/>
              <a:gd name="connsiteX2383" fmla="*/ 6118740 w 7631184"/>
              <a:gd name="connsiteY2383" fmla="*/ 3740330 h 6858054"/>
              <a:gd name="connsiteX2384" fmla="*/ 6114607 w 7631184"/>
              <a:gd name="connsiteY2384" fmla="*/ 3733097 h 6858054"/>
              <a:gd name="connsiteX2385" fmla="*/ 6109723 w 7631184"/>
              <a:gd name="connsiteY2385" fmla="*/ 3731876 h 6858054"/>
              <a:gd name="connsiteX2386" fmla="*/ 6118740 w 7631184"/>
              <a:gd name="connsiteY2386" fmla="*/ 3740330 h 6858054"/>
              <a:gd name="connsiteX2387" fmla="*/ 6119492 w 7631184"/>
              <a:gd name="connsiteY2387" fmla="*/ 3741645 h 6858054"/>
              <a:gd name="connsiteX2388" fmla="*/ 6120555 w 7631184"/>
              <a:gd name="connsiteY2388" fmla="*/ 3742032 h 6858054"/>
              <a:gd name="connsiteX2389" fmla="*/ 6129260 w 7631184"/>
              <a:gd name="connsiteY2389" fmla="*/ 3750193 h 6858054"/>
              <a:gd name="connsiteX2390" fmla="*/ 6148797 w 7631184"/>
              <a:gd name="connsiteY2390" fmla="*/ 3761184 h 6858054"/>
              <a:gd name="connsiteX2391" fmla="*/ 6158566 w 7631184"/>
              <a:gd name="connsiteY2391" fmla="*/ 3770953 h 6858054"/>
              <a:gd name="connsiteX2392" fmla="*/ 6158566 w 7631184"/>
              <a:gd name="connsiteY2392" fmla="*/ 3780722 h 6858054"/>
              <a:gd name="connsiteX2393" fmla="*/ 6168335 w 7631184"/>
              <a:gd name="connsiteY2393" fmla="*/ 3780722 h 6858054"/>
              <a:gd name="connsiteX2394" fmla="*/ 6168335 w 7631184"/>
              <a:gd name="connsiteY2394" fmla="*/ 3790492 h 6858054"/>
              <a:gd name="connsiteX2395" fmla="*/ 6197640 w 7631184"/>
              <a:gd name="connsiteY2395" fmla="*/ 3819799 h 6858054"/>
              <a:gd name="connsiteX2396" fmla="*/ 6217178 w 7631184"/>
              <a:gd name="connsiteY2396" fmla="*/ 3829569 h 6858054"/>
              <a:gd name="connsiteX2397" fmla="*/ 6236715 w 7631184"/>
              <a:gd name="connsiteY2397" fmla="*/ 3858877 h 6858054"/>
              <a:gd name="connsiteX2398" fmla="*/ 6305095 w 7631184"/>
              <a:gd name="connsiteY2398" fmla="*/ 3917493 h 6858054"/>
              <a:gd name="connsiteX2399" fmla="*/ 6324632 w 7631184"/>
              <a:gd name="connsiteY2399" fmla="*/ 3927262 h 6858054"/>
              <a:gd name="connsiteX2400" fmla="*/ 6344170 w 7631184"/>
              <a:gd name="connsiteY2400" fmla="*/ 3956570 h 6858054"/>
              <a:gd name="connsiteX2401" fmla="*/ 6363707 w 7631184"/>
              <a:gd name="connsiteY2401" fmla="*/ 3976108 h 6858054"/>
              <a:gd name="connsiteX2402" fmla="*/ 6412550 w 7631184"/>
              <a:gd name="connsiteY2402" fmla="*/ 4015186 h 6858054"/>
              <a:gd name="connsiteX2403" fmla="*/ 6432087 w 7631184"/>
              <a:gd name="connsiteY2403" fmla="*/ 4044494 h 6858054"/>
              <a:gd name="connsiteX2404" fmla="*/ 6441856 w 7631184"/>
              <a:gd name="connsiteY2404" fmla="*/ 4054263 h 6858054"/>
              <a:gd name="connsiteX2405" fmla="*/ 6471162 w 7631184"/>
              <a:gd name="connsiteY2405" fmla="*/ 4083571 h 6858054"/>
              <a:gd name="connsiteX2406" fmla="*/ 6490699 w 7631184"/>
              <a:gd name="connsiteY2406" fmla="*/ 4103109 h 6858054"/>
              <a:gd name="connsiteX2407" fmla="*/ 6500467 w 7631184"/>
              <a:gd name="connsiteY2407" fmla="*/ 4112879 h 6858054"/>
              <a:gd name="connsiteX2408" fmla="*/ 6520005 w 7631184"/>
              <a:gd name="connsiteY2408" fmla="*/ 4132417 h 6858054"/>
              <a:gd name="connsiteX2409" fmla="*/ 6549310 w 7631184"/>
              <a:gd name="connsiteY2409" fmla="*/ 4161725 h 6858054"/>
              <a:gd name="connsiteX2410" fmla="*/ 6578616 w 7631184"/>
              <a:gd name="connsiteY2410" fmla="*/ 4191033 h 6858054"/>
              <a:gd name="connsiteX2411" fmla="*/ 6637228 w 7631184"/>
              <a:gd name="connsiteY2411" fmla="*/ 4249649 h 6858054"/>
              <a:gd name="connsiteX2412" fmla="*/ 6627459 w 7631184"/>
              <a:gd name="connsiteY2412" fmla="*/ 4249649 h 6858054"/>
              <a:gd name="connsiteX2413" fmla="*/ 6617691 w 7631184"/>
              <a:gd name="connsiteY2413" fmla="*/ 4239880 h 6858054"/>
              <a:gd name="connsiteX2414" fmla="*/ 6598153 w 7631184"/>
              <a:gd name="connsiteY2414" fmla="*/ 4220341 h 6858054"/>
              <a:gd name="connsiteX2415" fmla="*/ 6588385 w 7631184"/>
              <a:gd name="connsiteY2415" fmla="*/ 4210572 h 6858054"/>
              <a:gd name="connsiteX2416" fmla="*/ 6578616 w 7631184"/>
              <a:gd name="connsiteY2416" fmla="*/ 4210572 h 6858054"/>
              <a:gd name="connsiteX2417" fmla="*/ 6578616 w 7631184"/>
              <a:gd name="connsiteY2417" fmla="*/ 4200803 h 6858054"/>
              <a:gd name="connsiteX2418" fmla="*/ 6568848 w 7631184"/>
              <a:gd name="connsiteY2418" fmla="*/ 4200803 h 6858054"/>
              <a:gd name="connsiteX2419" fmla="*/ 6559079 w 7631184"/>
              <a:gd name="connsiteY2419" fmla="*/ 4191033 h 6858054"/>
              <a:gd name="connsiteX2420" fmla="*/ 6549310 w 7631184"/>
              <a:gd name="connsiteY2420" fmla="*/ 4181264 h 6858054"/>
              <a:gd name="connsiteX2421" fmla="*/ 6529773 w 7631184"/>
              <a:gd name="connsiteY2421" fmla="*/ 4161725 h 6858054"/>
              <a:gd name="connsiteX2422" fmla="*/ 6520005 w 7631184"/>
              <a:gd name="connsiteY2422" fmla="*/ 4151956 h 6858054"/>
              <a:gd name="connsiteX2423" fmla="*/ 6510236 w 7631184"/>
              <a:gd name="connsiteY2423" fmla="*/ 4142187 h 6858054"/>
              <a:gd name="connsiteX2424" fmla="*/ 6510236 w 7631184"/>
              <a:gd name="connsiteY2424" fmla="*/ 4147072 h 6858054"/>
              <a:gd name="connsiteX2425" fmla="*/ 6510236 w 7631184"/>
              <a:gd name="connsiteY2425" fmla="*/ 4151068 h 6858054"/>
              <a:gd name="connsiteX2426" fmla="*/ 6500467 w 7631184"/>
              <a:gd name="connsiteY2426" fmla="*/ 4142187 h 6858054"/>
              <a:gd name="connsiteX2427" fmla="*/ 6480930 w 7631184"/>
              <a:gd name="connsiteY2427" fmla="*/ 4132417 h 6858054"/>
              <a:gd name="connsiteX2428" fmla="*/ 6461393 w 7631184"/>
              <a:gd name="connsiteY2428" fmla="*/ 4112879 h 6858054"/>
              <a:gd name="connsiteX2429" fmla="*/ 6432087 w 7631184"/>
              <a:gd name="connsiteY2429" fmla="*/ 4093340 h 6858054"/>
              <a:gd name="connsiteX2430" fmla="*/ 6412550 w 7631184"/>
              <a:gd name="connsiteY2430" fmla="*/ 4073801 h 6858054"/>
              <a:gd name="connsiteX2431" fmla="*/ 6373475 w 7631184"/>
              <a:gd name="connsiteY2431" fmla="*/ 4044494 h 6858054"/>
              <a:gd name="connsiteX2432" fmla="*/ 6334401 w 7631184"/>
              <a:gd name="connsiteY2432" fmla="*/ 4015186 h 6858054"/>
              <a:gd name="connsiteX2433" fmla="*/ 6314864 w 7631184"/>
              <a:gd name="connsiteY2433" fmla="*/ 4005416 h 6858054"/>
              <a:gd name="connsiteX2434" fmla="*/ 6334401 w 7631184"/>
              <a:gd name="connsiteY2434" fmla="*/ 4024955 h 6858054"/>
              <a:gd name="connsiteX2435" fmla="*/ 6344170 w 7631184"/>
              <a:gd name="connsiteY2435" fmla="*/ 4034724 h 6858054"/>
              <a:gd name="connsiteX2436" fmla="*/ 6363707 w 7631184"/>
              <a:gd name="connsiteY2436" fmla="*/ 4054263 h 6858054"/>
              <a:gd name="connsiteX2437" fmla="*/ 6393013 w 7631184"/>
              <a:gd name="connsiteY2437" fmla="*/ 4083571 h 6858054"/>
              <a:gd name="connsiteX2438" fmla="*/ 6412550 w 7631184"/>
              <a:gd name="connsiteY2438" fmla="*/ 4112879 h 6858054"/>
              <a:gd name="connsiteX2439" fmla="*/ 6432087 w 7631184"/>
              <a:gd name="connsiteY2439" fmla="*/ 4122648 h 6858054"/>
              <a:gd name="connsiteX2440" fmla="*/ 6422318 w 7631184"/>
              <a:gd name="connsiteY2440" fmla="*/ 4122648 h 6858054"/>
              <a:gd name="connsiteX2441" fmla="*/ 6402781 w 7631184"/>
              <a:gd name="connsiteY2441" fmla="*/ 4112879 h 6858054"/>
              <a:gd name="connsiteX2442" fmla="*/ 6373475 w 7631184"/>
              <a:gd name="connsiteY2442" fmla="*/ 4093340 h 6858054"/>
              <a:gd name="connsiteX2443" fmla="*/ 6324632 w 7631184"/>
              <a:gd name="connsiteY2443" fmla="*/ 4034724 h 6858054"/>
              <a:gd name="connsiteX2444" fmla="*/ 6305095 w 7631184"/>
              <a:gd name="connsiteY2444" fmla="*/ 4024955 h 6858054"/>
              <a:gd name="connsiteX2445" fmla="*/ 6295327 w 7631184"/>
              <a:gd name="connsiteY2445" fmla="*/ 4024955 h 6858054"/>
              <a:gd name="connsiteX2446" fmla="*/ 6266021 w 7631184"/>
              <a:gd name="connsiteY2446" fmla="*/ 4015186 h 6858054"/>
              <a:gd name="connsiteX2447" fmla="*/ 6256252 w 7631184"/>
              <a:gd name="connsiteY2447" fmla="*/ 4015186 h 6858054"/>
              <a:gd name="connsiteX2448" fmla="*/ 6256252 w 7631184"/>
              <a:gd name="connsiteY2448" fmla="*/ 4024955 h 6858054"/>
              <a:gd name="connsiteX2449" fmla="*/ 6256252 w 7631184"/>
              <a:gd name="connsiteY2449" fmla="*/ 4034724 h 6858054"/>
              <a:gd name="connsiteX2450" fmla="*/ 6266021 w 7631184"/>
              <a:gd name="connsiteY2450" fmla="*/ 4044494 h 6858054"/>
              <a:gd name="connsiteX2451" fmla="*/ 6275789 w 7631184"/>
              <a:gd name="connsiteY2451" fmla="*/ 4044494 h 6858054"/>
              <a:gd name="connsiteX2452" fmla="*/ 6285558 w 7631184"/>
              <a:gd name="connsiteY2452" fmla="*/ 4054263 h 6858054"/>
              <a:gd name="connsiteX2453" fmla="*/ 6285558 w 7631184"/>
              <a:gd name="connsiteY2453" fmla="*/ 4064032 h 6858054"/>
              <a:gd name="connsiteX2454" fmla="*/ 6295327 w 7631184"/>
              <a:gd name="connsiteY2454" fmla="*/ 4064032 h 6858054"/>
              <a:gd name="connsiteX2455" fmla="*/ 6305095 w 7631184"/>
              <a:gd name="connsiteY2455" fmla="*/ 4073801 h 6858054"/>
              <a:gd name="connsiteX2456" fmla="*/ 6314864 w 7631184"/>
              <a:gd name="connsiteY2456" fmla="*/ 4083571 h 6858054"/>
              <a:gd name="connsiteX2457" fmla="*/ 6324632 w 7631184"/>
              <a:gd name="connsiteY2457" fmla="*/ 4093340 h 6858054"/>
              <a:gd name="connsiteX2458" fmla="*/ 6334401 w 7631184"/>
              <a:gd name="connsiteY2458" fmla="*/ 4093340 h 6858054"/>
              <a:gd name="connsiteX2459" fmla="*/ 6363707 w 7631184"/>
              <a:gd name="connsiteY2459" fmla="*/ 4122648 h 6858054"/>
              <a:gd name="connsiteX2460" fmla="*/ 6422318 w 7631184"/>
              <a:gd name="connsiteY2460" fmla="*/ 4171495 h 6858054"/>
              <a:gd name="connsiteX2461" fmla="*/ 6402781 w 7631184"/>
              <a:gd name="connsiteY2461" fmla="*/ 4161725 h 6858054"/>
              <a:gd name="connsiteX2462" fmla="*/ 6393013 w 7631184"/>
              <a:gd name="connsiteY2462" fmla="*/ 4151956 h 6858054"/>
              <a:gd name="connsiteX2463" fmla="*/ 6353938 w 7631184"/>
              <a:gd name="connsiteY2463" fmla="*/ 4122648 h 6858054"/>
              <a:gd name="connsiteX2464" fmla="*/ 6334401 w 7631184"/>
              <a:gd name="connsiteY2464" fmla="*/ 4112879 h 6858054"/>
              <a:gd name="connsiteX2465" fmla="*/ 6324632 w 7631184"/>
              <a:gd name="connsiteY2465" fmla="*/ 4103109 h 6858054"/>
              <a:gd name="connsiteX2466" fmla="*/ 6314864 w 7631184"/>
              <a:gd name="connsiteY2466" fmla="*/ 4093340 h 6858054"/>
              <a:gd name="connsiteX2467" fmla="*/ 6295327 w 7631184"/>
              <a:gd name="connsiteY2467" fmla="*/ 4083571 h 6858054"/>
              <a:gd name="connsiteX2468" fmla="*/ 6275789 w 7631184"/>
              <a:gd name="connsiteY2468" fmla="*/ 4064032 h 6858054"/>
              <a:gd name="connsiteX2469" fmla="*/ 6275789 w 7631184"/>
              <a:gd name="connsiteY2469" fmla="*/ 4073801 h 6858054"/>
              <a:gd name="connsiteX2470" fmla="*/ 6285558 w 7631184"/>
              <a:gd name="connsiteY2470" fmla="*/ 4083571 h 6858054"/>
              <a:gd name="connsiteX2471" fmla="*/ 6305095 w 7631184"/>
              <a:gd name="connsiteY2471" fmla="*/ 4093340 h 6858054"/>
              <a:gd name="connsiteX2472" fmla="*/ 6314864 w 7631184"/>
              <a:gd name="connsiteY2472" fmla="*/ 4112879 h 6858054"/>
              <a:gd name="connsiteX2473" fmla="*/ 6353938 w 7631184"/>
              <a:gd name="connsiteY2473" fmla="*/ 4142187 h 6858054"/>
              <a:gd name="connsiteX2474" fmla="*/ 6373475 w 7631184"/>
              <a:gd name="connsiteY2474" fmla="*/ 4151956 h 6858054"/>
              <a:gd name="connsiteX2475" fmla="*/ 6393013 w 7631184"/>
              <a:gd name="connsiteY2475" fmla="*/ 4161725 h 6858054"/>
              <a:gd name="connsiteX2476" fmla="*/ 6402781 w 7631184"/>
              <a:gd name="connsiteY2476" fmla="*/ 4171495 h 6858054"/>
              <a:gd name="connsiteX2477" fmla="*/ 6422318 w 7631184"/>
              <a:gd name="connsiteY2477" fmla="*/ 4191033 h 6858054"/>
              <a:gd name="connsiteX2478" fmla="*/ 6441856 w 7631184"/>
              <a:gd name="connsiteY2478" fmla="*/ 4210572 h 6858054"/>
              <a:gd name="connsiteX2479" fmla="*/ 6436971 w 7631184"/>
              <a:gd name="connsiteY2479" fmla="*/ 4210572 h 6858054"/>
              <a:gd name="connsiteX2480" fmla="*/ 6432087 w 7631184"/>
              <a:gd name="connsiteY2480" fmla="*/ 4210572 h 6858054"/>
              <a:gd name="connsiteX2481" fmla="*/ 6441856 w 7631184"/>
              <a:gd name="connsiteY2481" fmla="*/ 4230110 h 6858054"/>
              <a:gd name="connsiteX2482" fmla="*/ 6461393 w 7631184"/>
              <a:gd name="connsiteY2482" fmla="*/ 4249649 h 6858054"/>
              <a:gd name="connsiteX2483" fmla="*/ 6480930 w 7631184"/>
              <a:gd name="connsiteY2483" fmla="*/ 4269188 h 6858054"/>
              <a:gd name="connsiteX2484" fmla="*/ 6490699 w 7631184"/>
              <a:gd name="connsiteY2484" fmla="*/ 4288726 h 6858054"/>
              <a:gd name="connsiteX2485" fmla="*/ 6461393 w 7631184"/>
              <a:gd name="connsiteY2485" fmla="*/ 4269188 h 6858054"/>
              <a:gd name="connsiteX2486" fmla="*/ 6441856 w 7631184"/>
              <a:gd name="connsiteY2486" fmla="*/ 4249649 h 6858054"/>
              <a:gd name="connsiteX2487" fmla="*/ 6412550 w 7631184"/>
              <a:gd name="connsiteY2487" fmla="*/ 4230110 h 6858054"/>
              <a:gd name="connsiteX2488" fmla="*/ 6402781 w 7631184"/>
              <a:gd name="connsiteY2488" fmla="*/ 4220341 h 6858054"/>
              <a:gd name="connsiteX2489" fmla="*/ 6393013 w 7631184"/>
              <a:gd name="connsiteY2489" fmla="*/ 4210572 h 6858054"/>
              <a:gd name="connsiteX2490" fmla="*/ 6363707 w 7631184"/>
              <a:gd name="connsiteY2490" fmla="*/ 4200803 h 6858054"/>
              <a:gd name="connsiteX2491" fmla="*/ 6344170 w 7631184"/>
              <a:gd name="connsiteY2491" fmla="*/ 4191033 h 6858054"/>
              <a:gd name="connsiteX2492" fmla="*/ 6334401 w 7631184"/>
              <a:gd name="connsiteY2492" fmla="*/ 4181264 h 6858054"/>
              <a:gd name="connsiteX2493" fmla="*/ 6324632 w 7631184"/>
              <a:gd name="connsiteY2493" fmla="*/ 4171495 h 6858054"/>
              <a:gd name="connsiteX2494" fmla="*/ 6295327 w 7631184"/>
              <a:gd name="connsiteY2494" fmla="*/ 4151956 h 6858054"/>
              <a:gd name="connsiteX2495" fmla="*/ 6275789 w 7631184"/>
              <a:gd name="connsiteY2495" fmla="*/ 4142187 h 6858054"/>
              <a:gd name="connsiteX2496" fmla="*/ 6246483 w 7631184"/>
              <a:gd name="connsiteY2496" fmla="*/ 4122648 h 6858054"/>
              <a:gd name="connsiteX2497" fmla="*/ 6246483 w 7631184"/>
              <a:gd name="connsiteY2497" fmla="*/ 4112879 h 6858054"/>
              <a:gd name="connsiteX2498" fmla="*/ 6236715 w 7631184"/>
              <a:gd name="connsiteY2498" fmla="*/ 4103109 h 6858054"/>
              <a:gd name="connsiteX2499" fmla="*/ 6226946 w 7631184"/>
              <a:gd name="connsiteY2499" fmla="*/ 4093340 h 6858054"/>
              <a:gd name="connsiteX2500" fmla="*/ 6226946 w 7631184"/>
              <a:gd name="connsiteY2500" fmla="*/ 4103109 h 6858054"/>
              <a:gd name="connsiteX2501" fmla="*/ 6236715 w 7631184"/>
              <a:gd name="connsiteY2501" fmla="*/ 4112879 h 6858054"/>
              <a:gd name="connsiteX2502" fmla="*/ 6236715 w 7631184"/>
              <a:gd name="connsiteY2502" fmla="*/ 4122648 h 6858054"/>
              <a:gd name="connsiteX2503" fmla="*/ 6217178 w 7631184"/>
              <a:gd name="connsiteY2503" fmla="*/ 4103109 h 6858054"/>
              <a:gd name="connsiteX2504" fmla="*/ 6207409 w 7631184"/>
              <a:gd name="connsiteY2504" fmla="*/ 4093340 h 6858054"/>
              <a:gd name="connsiteX2505" fmla="*/ 6197640 w 7631184"/>
              <a:gd name="connsiteY2505" fmla="*/ 4083571 h 6858054"/>
              <a:gd name="connsiteX2506" fmla="*/ 6168335 w 7631184"/>
              <a:gd name="connsiteY2506" fmla="*/ 4073801 h 6858054"/>
              <a:gd name="connsiteX2507" fmla="*/ 6139029 w 7631184"/>
              <a:gd name="connsiteY2507" fmla="*/ 4054263 h 6858054"/>
              <a:gd name="connsiteX2508" fmla="*/ 6080417 w 7631184"/>
              <a:gd name="connsiteY2508" fmla="*/ 4005416 h 6858054"/>
              <a:gd name="connsiteX2509" fmla="*/ 6099954 w 7631184"/>
              <a:gd name="connsiteY2509" fmla="*/ 4024955 h 6858054"/>
              <a:gd name="connsiteX2510" fmla="*/ 6119492 w 7631184"/>
              <a:gd name="connsiteY2510" fmla="*/ 4044494 h 6858054"/>
              <a:gd name="connsiteX2511" fmla="*/ 6148797 w 7631184"/>
              <a:gd name="connsiteY2511" fmla="*/ 4073801 h 6858054"/>
              <a:gd name="connsiteX2512" fmla="*/ 6158566 w 7631184"/>
              <a:gd name="connsiteY2512" fmla="*/ 4083571 h 6858054"/>
              <a:gd name="connsiteX2513" fmla="*/ 6168335 w 7631184"/>
              <a:gd name="connsiteY2513" fmla="*/ 4093340 h 6858054"/>
              <a:gd name="connsiteX2514" fmla="*/ 6178103 w 7631184"/>
              <a:gd name="connsiteY2514" fmla="*/ 4093340 h 6858054"/>
              <a:gd name="connsiteX2515" fmla="*/ 6168335 w 7631184"/>
              <a:gd name="connsiteY2515" fmla="*/ 4103109 h 6858054"/>
              <a:gd name="connsiteX2516" fmla="*/ 6178103 w 7631184"/>
              <a:gd name="connsiteY2516" fmla="*/ 4103109 h 6858054"/>
              <a:gd name="connsiteX2517" fmla="*/ 6187872 w 7631184"/>
              <a:gd name="connsiteY2517" fmla="*/ 4112879 h 6858054"/>
              <a:gd name="connsiteX2518" fmla="*/ 6207409 w 7631184"/>
              <a:gd name="connsiteY2518" fmla="*/ 4122648 h 6858054"/>
              <a:gd name="connsiteX2519" fmla="*/ 6197640 w 7631184"/>
              <a:gd name="connsiteY2519" fmla="*/ 4122648 h 6858054"/>
              <a:gd name="connsiteX2520" fmla="*/ 6187872 w 7631184"/>
              <a:gd name="connsiteY2520" fmla="*/ 4122648 h 6858054"/>
              <a:gd name="connsiteX2521" fmla="*/ 6197640 w 7631184"/>
              <a:gd name="connsiteY2521" fmla="*/ 4122648 h 6858054"/>
              <a:gd name="connsiteX2522" fmla="*/ 6217178 w 7631184"/>
              <a:gd name="connsiteY2522" fmla="*/ 4142187 h 6858054"/>
              <a:gd name="connsiteX2523" fmla="*/ 6226946 w 7631184"/>
              <a:gd name="connsiteY2523" fmla="*/ 4151956 h 6858054"/>
              <a:gd name="connsiteX2524" fmla="*/ 6197640 w 7631184"/>
              <a:gd name="connsiteY2524" fmla="*/ 4132417 h 6858054"/>
              <a:gd name="connsiteX2525" fmla="*/ 6207409 w 7631184"/>
              <a:gd name="connsiteY2525" fmla="*/ 4151956 h 6858054"/>
              <a:gd name="connsiteX2526" fmla="*/ 6158566 w 7631184"/>
              <a:gd name="connsiteY2526" fmla="*/ 4103109 h 6858054"/>
              <a:gd name="connsiteX2527" fmla="*/ 6148797 w 7631184"/>
              <a:gd name="connsiteY2527" fmla="*/ 4093340 h 6858054"/>
              <a:gd name="connsiteX2528" fmla="*/ 6139029 w 7631184"/>
              <a:gd name="connsiteY2528" fmla="*/ 4093340 h 6858054"/>
              <a:gd name="connsiteX2529" fmla="*/ 6129260 w 7631184"/>
              <a:gd name="connsiteY2529" fmla="*/ 4083571 h 6858054"/>
              <a:gd name="connsiteX2530" fmla="*/ 6099954 w 7631184"/>
              <a:gd name="connsiteY2530" fmla="*/ 4083571 h 6858054"/>
              <a:gd name="connsiteX2531" fmla="*/ 6090186 w 7631184"/>
              <a:gd name="connsiteY2531" fmla="*/ 4083571 h 6858054"/>
              <a:gd name="connsiteX2532" fmla="*/ 6070648 w 7631184"/>
              <a:gd name="connsiteY2532" fmla="*/ 4073801 h 6858054"/>
              <a:gd name="connsiteX2533" fmla="*/ 6051111 w 7631184"/>
              <a:gd name="connsiteY2533" fmla="*/ 4064032 h 6858054"/>
              <a:gd name="connsiteX2534" fmla="*/ 6041343 w 7631184"/>
              <a:gd name="connsiteY2534" fmla="*/ 4054263 h 6858054"/>
              <a:gd name="connsiteX2535" fmla="*/ 6031574 w 7631184"/>
              <a:gd name="connsiteY2535" fmla="*/ 4044494 h 6858054"/>
              <a:gd name="connsiteX2536" fmla="*/ 6031574 w 7631184"/>
              <a:gd name="connsiteY2536" fmla="*/ 4034724 h 6858054"/>
              <a:gd name="connsiteX2537" fmla="*/ 6021805 w 7631184"/>
              <a:gd name="connsiteY2537" fmla="*/ 4034724 h 6858054"/>
              <a:gd name="connsiteX2538" fmla="*/ 6021805 w 7631184"/>
              <a:gd name="connsiteY2538" fmla="*/ 4024955 h 6858054"/>
              <a:gd name="connsiteX2539" fmla="*/ 6012037 w 7631184"/>
              <a:gd name="connsiteY2539" fmla="*/ 4024955 h 6858054"/>
              <a:gd name="connsiteX2540" fmla="*/ 5982731 w 7631184"/>
              <a:gd name="connsiteY2540" fmla="*/ 3995647 h 6858054"/>
              <a:gd name="connsiteX2541" fmla="*/ 5953425 w 7631184"/>
              <a:gd name="connsiteY2541" fmla="*/ 3966339 h 6858054"/>
              <a:gd name="connsiteX2542" fmla="*/ 5953425 w 7631184"/>
              <a:gd name="connsiteY2542" fmla="*/ 3976108 h 6858054"/>
              <a:gd name="connsiteX2543" fmla="*/ 5943657 w 7631184"/>
              <a:gd name="connsiteY2543" fmla="*/ 3976108 h 6858054"/>
              <a:gd name="connsiteX2544" fmla="*/ 5924119 w 7631184"/>
              <a:gd name="connsiteY2544" fmla="*/ 3966339 h 6858054"/>
              <a:gd name="connsiteX2545" fmla="*/ 5914351 w 7631184"/>
              <a:gd name="connsiteY2545" fmla="*/ 3946800 h 6858054"/>
              <a:gd name="connsiteX2546" fmla="*/ 5904582 w 7631184"/>
              <a:gd name="connsiteY2546" fmla="*/ 3937031 h 6858054"/>
              <a:gd name="connsiteX2547" fmla="*/ 5894813 w 7631184"/>
              <a:gd name="connsiteY2547" fmla="*/ 3937031 h 6858054"/>
              <a:gd name="connsiteX2548" fmla="*/ 5885045 w 7631184"/>
              <a:gd name="connsiteY2548" fmla="*/ 3917493 h 6858054"/>
              <a:gd name="connsiteX2549" fmla="*/ 5865508 w 7631184"/>
              <a:gd name="connsiteY2549" fmla="*/ 3907723 h 6858054"/>
              <a:gd name="connsiteX2550" fmla="*/ 5836202 w 7631184"/>
              <a:gd name="connsiteY2550" fmla="*/ 3888185 h 6858054"/>
              <a:gd name="connsiteX2551" fmla="*/ 5865508 w 7631184"/>
              <a:gd name="connsiteY2551" fmla="*/ 3917493 h 6858054"/>
              <a:gd name="connsiteX2552" fmla="*/ 5885045 w 7631184"/>
              <a:gd name="connsiteY2552" fmla="*/ 3937031 h 6858054"/>
              <a:gd name="connsiteX2553" fmla="*/ 5914351 w 7631184"/>
              <a:gd name="connsiteY2553" fmla="*/ 3956570 h 6858054"/>
              <a:gd name="connsiteX2554" fmla="*/ 5943657 w 7631184"/>
              <a:gd name="connsiteY2554" fmla="*/ 3985878 h 6858054"/>
              <a:gd name="connsiteX2555" fmla="*/ 5953425 w 7631184"/>
              <a:gd name="connsiteY2555" fmla="*/ 3995647 h 6858054"/>
              <a:gd name="connsiteX2556" fmla="*/ 5972962 w 7631184"/>
              <a:gd name="connsiteY2556" fmla="*/ 4015186 h 6858054"/>
              <a:gd name="connsiteX2557" fmla="*/ 6002268 w 7631184"/>
              <a:gd name="connsiteY2557" fmla="*/ 4044494 h 6858054"/>
              <a:gd name="connsiteX2558" fmla="*/ 6012037 w 7631184"/>
              <a:gd name="connsiteY2558" fmla="*/ 4054263 h 6858054"/>
              <a:gd name="connsiteX2559" fmla="*/ 6021805 w 7631184"/>
              <a:gd name="connsiteY2559" fmla="*/ 4054263 h 6858054"/>
              <a:gd name="connsiteX2560" fmla="*/ 6051111 w 7631184"/>
              <a:gd name="connsiteY2560" fmla="*/ 4083571 h 6858054"/>
              <a:gd name="connsiteX2561" fmla="*/ 6021805 w 7631184"/>
              <a:gd name="connsiteY2561" fmla="*/ 4073801 h 6858054"/>
              <a:gd name="connsiteX2562" fmla="*/ 6012037 w 7631184"/>
              <a:gd name="connsiteY2562" fmla="*/ 4064032 h 6858054"/>
              <a:gd name="connsiteX2563" fmla="*/ 6012037 w 7631184"/>
              <a:gd name="connsiteY2563" fmla="*/ 4073801 h 6858054"/>
              <a:gd name="connsiteX2564" fmla="*/ 6031574 w 7631184"/>
              <a:gd name="connsiteY2564" fmla="*/ 4103109 h 6858054"/>
              <a:gd name="connsiteX2565" fmla="*/ 6041343 w 7631184"/>
              <a:gd name="connsiteY2565" fmla="*/ 4112879 h 6858054"/>
              <a:gd name="connsiteX2566" fmla="*/ 6021805 w 7631184"/>
              <a:gd name="connsiteY2566" fmla="*/ 4112879 h 6858054"/>
              <a:gd name="connsiteX2567" fmla="*/ 5992500 w 7631184"/>
              <a:gd name="connsiteY2567" fmla="*/ 4103109 h 6858054"/>
              <a:gd name="connsiteX2568" fmla="*/ 5982731 w 7631184"/>
              <a:gd name="connsiteY2568" fmla="*/ 4093340 h 6858054"/>
              <a:gd name="connsiteX2569" fmla="*/ 5953425 w 7631184"/>
              <a:gd name="connsiteY2569" fmla="*/ 4073801 h 6858054"/>
              <a:gd name="connsiteX2570" fmla="*/ 5933888 w 7631184"/>
              <a:gd name="connsiteY2570" fmla="*/ 4054263 h 6858054"/>
              <a:gd name="connsiteX2571" fmla="*/ 5914351 w 7631184"/>
              <a:gd name="connsiteY2571" fmla="*/ 4044494 h 6858054"/>
              <a:gd name="connsiteX2572" fmla="*/ 5885045 w 7631184"/>
              <a:gd name="connsiteY2572" fmla="*/ 4024955 h 6858054"/>
              <a:gd name="connsiteX2573" fmla="*/ 5875276 w 7631184"/>
              <a:gd name="connsiteY2573" fmla="*/ 4015186 h 6858054"/>
              <a:gd name="connsiteX2574" fmla="*/ 5836202 w 7631184"/>
              <a:gd name="connsiteY2574" fmla="*/ 3985878 h 6858054"/>
              <a:gd name="connsiteX2575" fmla="*/ 5865508 w 7631184"/>
              <a:gd name="connsiteY2575" fmla="*/ 4015186 h 6858054"/>
              <a:gd name="connsiteX2576" fmla="*/ 5885045 w 7631184"/>
              <a:gd name="connsiteY2576" fmla="*/ 4034724 h 6858054"/>
              <a:gd name="connsiteX2577" fmla="*/ 5904582 w 7631184"/>
              <a:gd name="connsiteY2577" fmla="*/ 4044494 h 6858054"/>
              <a:gd name="connsiteX2578" fmla="*/ 5904582 w 7631184"/>
              <a:gd name="connsiteY2578" fmla="*/ 4054263 h 6858054"/>
              <a:gd name="connsiteX2579" fmla="*/ 5914351 w 7631184"/>
              <a:gd name="connsiteY2579" fmla="*/ 4064032 h 6858054"/>
              <a:gd name="connsiteX2580" fmla="*/ 5933888 w 7631184"/>
              <a:gd name="connsiteY2580" fmla="*/ 4083571 h 6858054"/>
              <a:gd name="connsiteX2581" fmla="*/ 5943657 w 7631184"/>
              <a:gd name="connsiteY2581" fmla="*/ 4103109 h 6858054"/>
              <a:gd name="connsiteX2582" fmla="*/ 5953425 w 7631184"/>
              <a:gd name="connsiteY2582" fmla="*/ 4122648 h 6858054"/>
              <a:gd name="connsiteX2583" fmla="*/ 5924119 w 7631184"/>
              <a:gd name="connsiteY2583" fmla="*/ 4122648 h 6858054"/>
              <a:gd name="connsiteX2584" fmla="*/ 5914351 w 7631184"/>
              <a:gd name="connsiteY2584" fmla="*/ 4122648 h 6858054"/>
              <a:gd name="connsiteX2585" fmla="*/ 5904582 w 7631184"/>
              <a:gd name="connsiteY2585" fmla="*/ 4122648 h 6858054"/>
              <a:gd name="connsiteX2586" fmla="*/ 5875276 w 7631184"/>
              <a:gd name="connsiteY2586" fmla="*/ 4093340 h 6858054"/>
              <a:gd name="connsiteX2587" fmla="*/ 5845970 w 7631184"/>
              <a:gd name="connsiteY2587" fmla="*/ 4064032 h 6858054"/>
              <a:gd name="connsiteX2588" fmla="*/ 5777590 w 7631184"/>
              <a:gd name="connsiteY2588" fmla="*/ 4015186 h 6858054"/>
              <a:gd name="connsiteX2589" fmla="*/ 5767822 w 7631184"/>
              <a:gd name="connsiteY2589" fmla="*/ 4005416 h 6858054"/>
              <a:gd name="connsiteX2590" fmla="*/ 5748284 w 7631184"/>
              <a:gd name="connsiteY2590" fmla="*/ 3995647 h 6858054"/>
              <a:gd name="connsiteX2591" fmla="*/ 5738516 w 7631184"/>
              <a:gd name="connsiteY2591" fmla="*/ 4005416 h 6858054"/>
              <a:gd name="connsiteX2592" fmla="*/ 5748284 w 7631184"/>
              <a:gd name="connsiteY2592" fmla="*/ 4015186 h 6858054"/>
              <a:gd name="connsiteX2593" fmla="*/ 5797127 w 7631184"/>
              <a:gd name="connsiteY2593" fmla="*/ 4064032 h 6858054"/>
              <a:gd name="connsiteX2594" fmla="*/ 5787359 w 7631184"/>
              <a:gd name="connsiteY2594" fmla="*/ 4073801 h 6858054"/>
              <a:gd name="connsiteX2595" fmla="*/ 5777590 w 7631184"/>
              <a:gd name="connsiteY2595" fmla="*/ 4073801 h 6858054"/>
              <a:gd name="connsiteX2596" fmla="*/ 5767822 w 7631184"/>
              <a:gd name="connsiteY2596" fmla="*/ 4073801 h 6858054"/>
              <a:gd name="connsiteX2597" fmla="*/ 5709210 w 7631184"/>
              <a:gd name="connsiteY2597" fmla="*/ 4024955 h 6858054"/>
              <a:gd name="connsiteX2598" fmla="*/ 5689673 w 7631184"/>
              <a:gd name="connsiteY2598" fmla="*/ 4005416 h 6858054"/>
              <a:gd name="connsiteX2599" fmla="*/ 5679904 w 7631184"/>
              <a:gd name="connsiteY2599" fmla="*/ 4005416 h 6858054"/>
              <a:gd name="connsiteX2600" fmla="*/ 5660367 w 7631184"/>
              <a:gd name="connsiteY2600" fmla="*/ 3985878 h 6858054"/>
              <a:gd name="connsiteX2601" fmla="*/ 5640830 w 7631184"/>
              <a:gd name="connsiteY2601" fmla="*/ 3966339 h 6858054"/>
              <a:gd name="connsiteX2602" fmla="*/ 5611524 w 7631184"/>
              <a:gd name="connsiteY2602" fmla="*/ 3937031 h 6858054"/>
              <a:gd name="connsiteX2603" fmla="*/ 5582218 w 7631184"/>
              <a:gd name="connsiteY2603" fmla="*/ 3917493 h 6858054"/>
              <a:gd name="connsiteX2604" fmla="*/ 5552912 w 7631184"/>
              <a:gd name="connsiteY2604" fmla="*/ 3907723 h 6858054"/>
              <a:gd name="connsiteX2605" fmla="*/ 5552912 w 7631184"/>
              <a:gd name="connsiteY2605" fmla="*/ 3897954 h 6858054"/>
              <a:gd name="connsiteX2606" fmla="*/ 5513838 w 7631184"/>
              <a:gd name="connsiteY2606" fmla="*/ 3858877 h 6858054"/>
              <a:gd name="connsiteX2607" fmla="*/ 5494300 w 7631184"/>
              <a:gd name="connsiteY2607" fmla="*/ 3849107 h 6858054"/>
              <a:gd name="connsiteX2608" fmla="*/ 5474763 w 7631184"/>
              <a:gd name="connsiteY2608" fmla="*/ 3839338 h 6858054"/>
              <a:gd name="connsiteX2609" fmla="*/ 5464995 w 7631184"/>
              <a:gd name="connsiteY2609" fmla="*/ 3829569 h 6858054"/>
              <a:gd name="connsiteX2610" fmla="*/ 5455226 w 7631184"/>
              <a:gd name="connsiteY2610" fmla="*/ 3829569 h 6858054"/>
              <a:gd name="connsiteX2611" fmla="*/ 5435689 w 7631184"/>
              <a:gd name="connsiteY2611" fmla="*/ 3810030 h 6858054"/>
              <a:gd name="connsiteX2612" fmla="*/ 5328234 w 7631184"/>
              <a:gd name="connsiteY2612" fmla="*/ 3751414 h 6858054"/>
              <a:gd name="connsiteX2613" fmla="*/ 5289160 w 7631184"/>
              <a:gd name="connsiteY2613" fmla="*/ 3731876 h 6858054"/>
              <a:gd name="connsiteX2614" fmla="*/ 5250085 w 7631184"/>
              <a:gd name="connsiteY2614" fmla="*/ 3702568 h 6858054"/>
              <a:gd name="connsiteX2615" fmla="*/ 5220779 w 7631184"/>
              <a:gd name="connsiteY2615" fmla="*/ 3683029 h 6858054"/>
              <a:gd name="connsiteX2616" fmla="*/ 5132862 w 7631184"/>
              <a:gd name="connsiteY2616" fmla="*/ 3634183 h 6858054"/>
              <a:gd name="connsiteX2617" fmla="*/ 5113325 w 7631184"/>
              <a:gd name="connsiteY2617" fmla="*/ 3624413 h 6858054"/>
              <a:gd name="connsiteX2618" fmla="*/ 5103556 w 7631184"/>
              <a:gd name="connsiteY2618" fmla="*/ 3615865 h 6858054"/>
              <a:gd name="connsiteX2619" fmla="*/ 5094816 w 7631184"/>
              <a:gd name="connsiteY2619" fmla="*/ 3614773 h 6858054"/>
              <a:gd name="connsiteX2620" fmla="*/ 5093153 w 7631184"/>
              <a:gd name="connsiteY2620" fmla="*/ 3613248 h 6858054"/>
              <a:gd name="connsiteX2621" fmla="*/ 5087682 w 7631184"/>
              <a:gd name="connsiteY2621" fmla="*/ 3601211 h 6858054"/>
              <a:gd name="connsiteX2622" fmla="*/ 5074250 w 7631184"/>
              <a:gd name="connsiteY2622" fmla="*/ 3595105 h 6858054"/>
              <a:gd name="connsiteX2623" fmla="*/ 5054713 w 7631184"/>
              <a:gd name="connsiteY2623" fmla="*/ 3585336 h 6858054"/>
              <a:gd name="connsiteX2624" fmla="*/ 5044944 w 7631184"/>
              <a:gd name="connsiteY2624" fmla="*/ 3585336 h 6858054"/>
              <a:gd name="connsiteX2625" fmla="*/ 5084019 w 7631184"/>
              <a:gd name="connsiteY2625" fmla="*/ 3604875 h 6858054"/>
              <a:gd name="connsiteX2626" fmla="*/ 5093153 w 7631184"/>
              <a:gd name="connsiteY2626" fmla="*/ 3613248 h 6858054"/>
              <a:gd name="connsiteX2627" fmla="*/ 5093787 w 7631184"/>
              <a:gd name="connsiteY2627" fmla="*/ 3614644 h 6858054"/>
              <a:gd name="connsiteX2628" fmla="*/ 5094816 w 7631184"/>
              <a:gd name="connsiteY2628" fmla="*/ 3614773 h 6858054"/>
              <a:gd name="connsiteX2629" fmla="*/ 5098671 w 7631184"/>
              <a:gd name="connsiteY2629" fmla="*/ 3618308 h 6858054"/>
              <a:gd name="connsiteX2630" fmla="*/ 5113325 w 7631184"/>
              <a:gd name="connsiteY2630" fmla="*/ 3624413 h 6858054"/>
              <a:gd name="connsiteX2631" fmla="*/ 5132862 w 7631184"/>
              <a:gd name="connsiteY2631" fmla="*/ 3643952 h 6858054"/>
              <a:gd name="connsiteX2632" fmla="*/ 5162168 w 7631184"/>
              <a:gd name="connsiteY2632" fmla="*/ 3663491 h 6858054"/>
              <a:gd name="connsiteX2633" fmla="*/ 5181705 w 7631184"/>
              <a:gd name="connsiteY2633" fmla="*/ 3673260 h 6858054"/>
              <a:gd name="connsiteX2634" fmla="*/ 5191473 w 7631184"/>
              <a:gd name="connsiteY2634" fmla="*/ 3673260 h 6858054"/>
              <a:gd name="connsiteX2635" fmla="*/ 5191473 w 7631184"/>
              <a:gd name="connsiteY2635" fmla="*/ 3683029 h 6858054"/>
              <a:gd name="connsiteX2636" fmla="*/ 5191473 w 7631184"/>
              <a:gd name="connsiteY2636" fmla="*/ 3692798 h 6858054"/>
              <a:gd name="connsiteX2637" fmla="*/ 5201242 w 7631184"/>
              <a:gd name="connsiteY2637" fmla="*/ 3712337 h 6858054"/>
              <a:gd name="connsiteX2638" fmla="*/ 5211011 w 7631184"/>
              <a:gd name="connsiteY2638" fmla="*/ 3712337 h 6858054"/>
              <a:gd name="connsiteX2639" fmla="*/ 5220779 w 7631184"/>
              <a:gd name="connsiteY2639" fmla="*/ 3722106 h 6858054"/>
              <a:gd name="connsiteX2640" fmla="*/ 5201242 w 7631184"/>
              <a:gd name="connsiteY2640" fmla="*/ 3722106 h 6858054"/>
              <a:gd name="connsiteX2641" fmla="*/ 5191473 w 7631184"/>
              <a:gd name="connsiteY2641" fmla="*/ 3712337 h 6858054"/>
              <a:gd name="connsiteX2642" fmla="*/ 5181705 w 7631184"/>
              <a:gd name="connsiteY2642" fmla="*/ 3712337 h 6858054"/>
              <a:gd name="connsiteX2643" fmla="*/ 5142630 w 7631184"/>
              <a:gd name="connsiteY2643" fmla="*/ 3702568 h 6858054"/>
              <a:gd name="connsiteX2644" fmla="*/ 5123093 w 7631184"/>
              <a:gd name="connsiteY2644" fmla="*/ 3683029 h 6858054"/>
              <a:gd name="connsiteX2645" fmla="*/ 5113325 w 7631184"/>
              <a:gd name="connsiteY2645" fmla="*/ 3673260 h 6858054"/>
              <a:gd name="connsiteX2646" fmla="*/ 5064481 w 7631184"/>
              <a:gd name="connsiteY2646" fmla="*/ 3643952 h 6858054"/>
              <a:gd name="connsiteX2647" fmla="*/ 5054713 w 7631184"/>
              <a:gd name="connsiteY2647" fmla="*/ 3634183 h 6858054"/>
              <a:gd name="connsiteX2648" fmla="*/ 4957027 w 7631184"/>
              <a:gd name="connsiteY2648" fmla="*/ 3575567 h 6858054"/>
              <a:gd name="connsiteX2649" fmla="*/ 4937490 w 7631184"/>
              <a:gd name="connsiteY2649" fmla="*/ 3565797 h 6858054"/>
              <a:gd name="connsiteX2650" fmla="*/ 4898415 w 7631184"/>
              <a:gd name="connsiteY2650" fmla="*/ 3546259 h 6858054"/>
              <a:gd name="connsiteX2651" fmla="*/ 4888646 w 7631184"/>
              <a:gd name="connsiteY2651" fmla="*/ 3536490 h 6858054"/>
              <a:gd name="connsiteX2652" fmla="*/ 4878878 w 7631184"/>
              <a:gd name="connsiteY2652" fmla="*/ 3526720 h 6858054"/>
              <a:gd name="connsiteX2653" fmla="*/ 4859341 w 7631184"/>
              <a:gd name="connsiteY2653" fmla="*/ 3516951 h 6858054"/>
              <a:gd name="connsiteX2654" fmla="*/ 4849572 w 7631184"/>
              <a:gd name="connsiteY2654" fmla="*/ 3516951 h 6858054"/>
              <a:gd name="connsiteX2655" fmla="*/ 4820266 w 7631184"/>
              <a:gd name="connsiteY2655" fmla="*/ 3497412 h 6858054"/>
              <a:gd name="connsiteX2656" fmla="*/ 4790960 w 7631184"/>
              <a:gd name="connsiteY2656" fmla="*/ 3477874 h 6858054"/>
              <a:gd name="connsiteX2657" fmla="*/ 4732349 w 7631184"/>
              <a:gd name="connsiteY2657" fmla="*/ 3438796 h 6858054"/>
              <a:gd name="connsiteX2658" fmla="*/ 4663968 w 7631184"/>
              <a:gd name="connsiteY2658" fmla="*/ 3399719 h 6858054"/>
              <a:gd name="connsiteX2659" fmla="*/ 4634663 w 7631184"/>
              <a:gd name="connsiteY2659" fmla="*/ 3389950 h 6858054"/>
              <a:gd name="connsiteX2660" fmla="*/ 4595588 w 7631184"/>
              <a:gd name="connsiteY2660" fmla="*/ 3360642 h 6858054"/>
              <a:gd name="connsiteX2661" fmla="*/ 4556514 w 7631184"/>
              <a:gd name="connsiteY2661" fmla="*/ 3341103 h 6858054"/>
              <a:gd name="connsiteX2662" fmla="*/ 4527208 w 7631184"/>
              <a:gd name="connsiteY2662" fmla="*/ 3331334 h 6858054"/>
              <a:gd name="connsiteX2663" fmla="*/ 4517439 w 7631184"/>
              <a:gd name="connsiteY2663" fmla="*/ 3321565 h 6858054"/>
              <a:gd name="connsiteX2664" fmla="*/ 4488133 w 7631184"/>
              <a:gd name="connsiteY2664" fmla="*/ 3302026 h 6858054"/>
              <a:gd name="connsiteX2665" fmla="*/ 4468596 w 7631184"/>
              <a:gd name="connsiteY2665" fmla="*/ 3292257 h 6858054"/>
              <a:gd name="connsiteX2666" fmla="*/ 4458828 w 7631184"/>
              <a:gd name="connsiteY2666" fmla="*/ 3292257 h 6858054"/>
              <a:gd name="connsiteX2667" fmla="*/ 4439290 w 7631184"/>
              <a:gd name="connsiteY2667" fmla="*/ 3282488 h 6858054"/>
              <a:gd name="connsiteX2668" fmla="*/ 4400216 w 7631184"/>
              <a:gd name="connsiteY2668" fmla="*/ 3253180 h 6858054"/>
              <a:gd name="connsiteX2669" fmla="*/ 4361141 w 7631184"/>
              <a:gd name="connsiteY2669" fmla="*/ 3233641 h 6858054"/>
              <a:gd name="connsiteX2670" fmla="*/ 4331836 w 7631184"/>
              <a:gd name="connsiteY2670" fmla="*/ 3223872 h 6858054"/>
              <a:gd name="connsiteX2671" fmla="*/ 4312298 w 7631184"/>
              <a:gd name="connsiteY2671" fmla="*/ 3214102 h 6858054"/>
              <a:gd name="connsiteX2672" fmla="*/ 4253687 w 7631184"/>
              <a:gd name="connsiteY2672" fmla="*/ 3184794 h 6858054"/>
              <a:gd name="connsiteX2673" fmla="*/ 4302530 w 7631184"/>
              <a:gd name="connsiteY2673" fmla="*/ 3233641 h 6858054"/>
              <a:gd name="connsiteX2674" fmla="*/ 4331836 w 7631184"/>
              <a:gd name="connsiteY2674" fmla="*/ 3253180 h 6858054"/>
              <a:gd name="connsiteX2675" fmla="*/ 4361141 w 7631184"/>
              <a:gd name="connsiteY2675" fmla="*/ 3262949 h 6858054"/>
              <a:gd name="connsiteX2676" fmla="*/ 4409985 w 7631184"/>
              <a:gd name="connsiteY2676" fmla="*/ 3282488 h 6858054"/>
              <a:gd name="connsiteX2677" fmla="*/ 4439290 w 7631184"/>
              <a:gd name="connsiteY2677" fmla="*/ 3302026 h 6858054"/>
              <a:gd name="connsiteX2678" fmla="*/ 4458828 w 7631184"/>
              <a:gd name="connsiteY2678" fmla="*/ 3311795 h 6858054"/>
              <a:gd name="connsiteX2679" fmla="*/ 4488133 w 7631184"/>
              <a:gd name="connsiteY2679" fmla="*/ 3331334 h 6858054"/>
              <a:gd name="connsiteX2680" fmla="*/ 4576051 w 7631184"/>
              <a:gd name="connsiteY2680" fmla="*/ 3370411 h 6858054"/>
              <a:gd name="connsiteX2681" fmla="*/ 4595588 w 7631184"/>
              <a:gd name="connsiteY2681" fmla="*/ 3380181 h 6858054"/>
              <a:gd name="connsiteX2682" fmla="*/ 4605357 w 7631184"/>
              <a:gd name="connsiteY2682" fmla="*/ 3389950 h 6858054"/>
              <a:gd name="connsiteX2683" fmla="*/ 4644431 w 7631184"/>
              <a:gd name="connsiteY2683" fmla="*/ 3409489 h 6858054"/>
              <a:gd name="connsiteX2684" fmla="*/ 4673737 w 7631184"/>
              <a:gd name="connsiteY2684" fmla="*/ 3419258 h 6858054"/>
              <a:gd name="connsiteX2685" fmla="*/ 4732349 w 7631184"/>
              <a:gd name="connsiteY2685" fmla="*/ 3458335 h 6858054"/>
              <a:gd name="connsiteX2686" fmla="*/ 4751886 w 7631184"/>
              <a:gd name="connsiteY2686" fmla="*/ 3468104 h 6858054"/>
              <a:gd name="connsiteX2687" fmla="*/ 4771423 w 7631184"/>
              <a:gd name="connsiteY2687" fmla="*/ 3477874 h 6858054"/>
              <a:gd name="connsiteX2688" fmla="*/ 4790960 w 7631184"/>
              <a:gd name="connsiteY2688" fmla="*/ 3487643 h 6858054"/>
              <a:gd name="connsiteX2689" fmla="*/ 4839803 w 7631184"/>
              <a:gd name="connsiteY2689" fmla="*/ 3516951 h 6858054"/>
              <a:gd name="connsiteX2690" fmla="*/ 4898415 w 7631184"/>
              <a:gd name="connsiteY2690" fmla="*/ 3556028 h 6858054"/>
              <a:gd name="connsiteX2691" fmla="*/ 5005870 w 7631184"/>
              <a:gd name="connsiteY2691" fmla="*/ 3624413 h 6858054"/>
              <a:gd name="connsiteX2692" fmla="*/ 5035176 w 7631184"/>
              <a:gd name="connsiteY2692" fmla="*/ 3643952 h 6858054"/>
              <a:gd name="connsiteX2693" fmla="*/ 5074250 w 7631184"/>
              <a:gd name="connsiteY2693" fmla="*/ 3663491 h 6858054"/>
              <a:gd name="connsiteX2694" fmla="*/ 5103556 w 7631184"/>
              <a:gd name="connsiteY2694" fmla="*/ 3683029 h 6858054"/>
              <a:gd name="connsiteX2695" fmla="*/ 5113325 w 7631184"/>
              <a:gd name="connsiteY2695" fmla="*/ 3702568 h 6858054"/>
              <a:gd name="connsiteX2696" fmla="*/ 5142630 w 7631184"/>
              <a:gd name="connsiteY2696" fmla="*/ 3712337 h 6858054"/>
              <a:gd name="connsiteX2697" fmla="*/ 5181705 w 7631184"/>
              <a:gd name="connsiteY2697" fmla="*/ 3741645 h 6858054"/>
              <a:gd name="connsiteX2698" fmla="*/ 5211011 w 7631184"/>
              <a:gd name="connsiteY2698" fmla="*/ 3751414 h 6858054"/>
              <a:gd name="connsiteX2699" fmla="*/ 5220779 w 7631184"/>
              <a:gd name="connsiteY2699" fmla="*/ 3761184 h 6858054"/>
              <a:gd name="connsiteX2700" fmla="*/ 5279391 w 7631184"/>
              <a:gd name="connsiteY2700" fmla="*/ 3800261 h 6858054"/>
              <a:gd name="connsiteX2701" fmla="*/ 5289160 w 7631184"/>
              <a:gd name="connsiteY2701" fmla="*/ 3800261 h 6858054"/>
              <a:gd name="connsiteX2702" fmla="*/ 5298928 w 7631184"/>
              <a:gd name="connsiteY2702" fmla="*/ 3800261 h 6858054"/>
              <a:gd name="connsiteX2703" fmla="*/ 5298928 w 7631184"/>
              <a:gd name="connsiteY2703" fmla="*/ 3810030 h 6858054"/>
              <a:gd name="connsiteX2704" fmla="*/ 5308697 w 7631184"/>
              <a:gd name="connsiteY2704" fmla="*/ 3819799 h 6858054"/>
              <a:gd name="connsiteX2705" fmla="*/ 5318465 w 7631184"/>
              <a:gd name="connsiteY2705" fmla="*/ 3829569 h 6858054"/>
              <a:gd name="connsiteX2706" fmla="*/ 5328234 w 7631184"/>
              <a:gd name="connsiteY2706" fmla="*/ 3839338 h 6858054"/>
              <a:gd name="connsiteX2707" fmla="*/ 5338003 w 7631184"/>
              <a:gd name="connsiteY2707" fmla="*/ 3849107 h 6858054"/>
              <a:gd name="connsiteX2708" fmla="*/ 5308697 w 7631184"/>
              <a:gd name="connsiteY2708" fmla="*/ 3829569 h 6858054"/>
              <a:gd name="connsiteX2709" fmla="*/ 5269622 w 7631184"/>
              <a:gd name="connsiteY2709" fmla="*/ 3800261 h 6858054"/>
              <a:gd name="connsiteX2710" fmla="*/ 5240316 w 7631184"/>
              <a:gd name="connsiteY2710" fmla="*/ 3780722 h 6858054"/>
              <a:gd name="connsiteX2711" fmla="*/ 5142630 w 7631184"/>
              <a:gd name="connsiteY2711" fmla="*/ 3722106 h 6858054"/>
              <a:gd name="connsiteX2712" fmla="*/ 5123093 w 7631184"/>
              <a:gd name="connsiteY2712" fmla="*/ 3712337 h 6858054"/>
              <a:gd name="connsiteX2713" fmla="*/ 5103556 w 7631184"/>
              <a:gd name="connsiteY2713" fmla="*/ 3702568 h 6858054"/>
              <a:gd name="connsiteX2714" fmla="*/ 5064481 w 7631184"/>
              <a:gd name="connsiteY2714" fmla="*/ 3683029 h 6858054"/>
              <a:gd name="connsiteX2715" fmla="*/ 5054713 w 7631184"/>
              <a:gd name="connsiteY2715" fmla="*/ 3673260 h 6858054"/>
              <a:gd name="connsiteX2716" fmla="*/ 5035176 w 7631184"/>
              <a:gd name="connsiteY2716" fmla="*/ 3653721 h 6858054"/>
              <a:gd name="connsiteX2717" fmla="*/ 5015638 w 7631184"/>
              <a:gd name="connsiteY2717" fmla="*/ 3643952 h 6858054"/>
              <a:gd name="connsiteX2718" fmla="*/ 4966795 w 7631184"/>
              <a:gd name="connsiteY2718" fmla="*/ 3614644 h 6858054"/>
              <a:gd name="connsiteX2719" fmla="*/ 4947258 w 7631184"/>
              <a:gd name="connsiteY2719" fmla="*/ 3604875 h 6858054"/>
              <a:gd name="connsiteX2720" fmla="*/ 4927721 w 7631184"/>
              <a:gd name="connsiteY2720" fmla="*/ 3585336 h 6858054"/>
              <a:gd name="connsiteX2721" fmla="*/ 4908184 w 7631184"/>
              <a:gd name="connsiteY2721" fmla="*/ 3575567 h 6858054"/>
              <a:gd name="connsiteX2722" fmla="*/ 4830035 w 7631184"/>
              <a:gd name="connsiteY2722" fmla="*/ 3526720 h 6858054"/>
              <a:gd name="connsiteX2723" fmla="*/ 4820266 w 7631184"/>
              <a:gd name="connsiteY2723" fmla="*/ 3516951 h 6858054"/>
              <a:gd name="connsiteX2724" fmla="*/ 4800729 w 7631184"/>
              <a:gd name="connsiteY2724" fmla="*/ 3507182 h 6858054"/>
              <a:gd name="connsiteX2725" fmla="*/ 4771423 w 7631184"/>
              <a:gd name="connsiteY2725" fmla="*/ 3487643 h 6858054"/>
              <a:gd name="connsiteX2726" fmla="*/ 4761655 w 7631184"/>
              <a:gd name="connsiteY2726" fmla="*/ 3487643 h 6858054"/>
              <a:gd name="connsiteX2727" fmla="*/ 4781192 w 7631184"/>
              <a:gd name="connsiteY2727" fmla="*/ 3497412 h 6858054"/>
              <a:gd name="connsiteX2728" fmla="*/ 4790960 w 7631184"/>
              <a:gd name="connsiteY2728" fmla="*/ 3507182 h 6858054"/>
              <a:gd name="connsiteX2729" fmla="*/ 4800729 w 7631184"/>
              <a:gd name="connsiteY2729" fmla="*/ 3516951 h 6858054"/>
              <a:gd name="connsiteX2730" fmla="*/ 4810498 w 7631184"/>
              <a:gd name="connsiteY2730" fmla="*/ 3526720 h 6858054"/>
              <a:gd name="connsiteX2731" fmla="*/ 4790960 w 7631184"/>
              <a:gd name="connsiteY2731" fmla="*/ 3516951 h 6858054"/>
              <a:gd name="connsiteX2732" fmla="*/ 4742117 w 7631184"/>
              <a:gd name="connsiteY2732" fmla="*/ 3487643 h 6858054"/>
              <a:gd name="connsiteX2733" fmla="*/ 4722580 w 7631184"/>
              <a:gd name="connsiteY2733" fmla="*/ 3477874 h 6858054"/>
              <a:gd name="connsiteX2734" fmla="*/ 4693274 w 7631184"/>
              <a:gd name="connsiteY2734" fmla="*/ 3458335 h 6858054"/>
              <a:gd name="connsiteX2735" fmla="*/ 4644431 w 7631184"/>
              <a:gd name="connsiteY2735" fmla="*/ 3438796 h 6858054"/>
              <a:gd name="connsiteX2736" fmla="*/ 4595588 w 7631184"/>
              <a:gd name="connsiteY2736" fmla="*/ 3409489 h 6858054"/>
              <a:gd name="connsiteX2737" fmla="*/ 4566282 w 7631184"/>
              <a:gd name="connsiteY2737" fmla="*/ 3389950 h 6858054"/>
              <a:gd name="connsiteX2738" fmla="*/ 4546745 w 7631184"/>
              <a:gd name="connsiteY2738" fmla="*/ 3380181 h 6858054"/>
              <a:gd name="connsiteX2739" fmla="*/ 4536976 w 7631184"/>
              <a:gd name="connsiteY2739" fmla="*/ 3380181 h 6858054"/>
              <a:gd name="connsiteX2740" fmla="*/ 4517439 w 7631184"/>
              <a:gd name="connsiteY2740" fmla="*/ 3370411 h 6858054"/>
              <a:gd name="connsiteX2741" fmla="*/ 4439290 w 7631184"/>
              <a:gd name="connsiteY2741" fmla="*/ 3331334 h 6858054"/>
              <a:gd name="connsiteX2742" fmla="*/ 4380679 w 7631184"/>
              <a:gd name="connsiteY2742" fmla="*/ 3292257 h 6858054"/>
              <a:gd name="connsiteX2743" fmla="*/ 4351373 w 7631184"/>
              <a:gd name="connsiteY2743" fmla="*/ 3282488 h 6858054"/>
              <a:gd name="connsiteX2744" fmla="*/ 4341604 w 7631184"/>
              <a:gd name="connsiteY2744" fmla="*/ 3272718 h 6858054"/>
              <a:gd name="connsiteX2745" fmla="*/ 4370910 w 7631184"/>
              <a:gd name="connsiteY2745" fmla="*/ 3311795 h 6858054"/>
              <a:gd name="connsiteX2746" fmla="*/ 4419753 w 7631184"/>
              <a:gd name="connsiteY2746" fmla="*/ 3360642 h 6858054"/>
              <a:gd name="connsiteX2747" fmla="*/ 4429522 w 7631184"/>
              <a:gd name="connsiteY2747" fmla="*/ 3360642 h 6858054"/>
              <a:gd name="connsiteX2748" fmla="*/ 4468596 w 7631184"/>
              <a:gd name="connsiteY2748" fmla="*/ 3389950 h 6858054"/>
              <a:gd name="connsiteX2749" fmla="*/ 4497902 w 7631184"/>
              <a:gd name="connsiteY2749" fmla="*/ 3399719 h 6858054"/>
              <a:gd name="connsiteX2750" fmla="*/ 4527208 w 7631184"/>
              <a:gd name="connsiteY2750" fmla="*/ 3419258 h 6858054"/>
              <a:gd name="connsiteX2751" fmla="*/ 4585820 w 7631184"/>
              <a:gd name="connsiteY2751" fmla="*/ 3438796 h 6858054"/>
              <a:gd name="connsiteX2752" fmla="*/ 4585820 w 7631184"/>
              <a:gd name="connsiteY2752" fmla="*/ 3448566 h 6858054"/>
              <a:gd name="connsiteX2753" fmla="*/ 4683506 w 7631184"/>
              <a:gd name="connsiteY2753" fmla="*/ 3507182 h 6858054"/>
              <a:gd name="connsiteX2754" fmla="*/ 4742117 w 7631184"/>
              <a:gd name="connsiteY2754" fmla="*/ 3536490 h 6858054"/>
              <a:gd name="connsiteX2755" fmla="*/ 4751886 w 7631184"/>
              <a:gd name="connsiteY2755" fmla="*/ 3536490 h 6858054"/>
              <a:gd name="connsiteX2756" fmla="*/ 4768981 w 7631184"/>
              <a:gd name="connsiteY2756" fmla="*/ 3543817 h 6858054"/>
              <a:gd name="connsiteX2757" fmla="*/ 4770535 w 7631184"/>
              <a:gd name="connsiteY2757" fmla="*/ 3539154 h 6858054"/>
              <a:gd name="connsiteX2758" fmla="*/ 4781192 w 7631184"/>
              <a:gd name="connsiteY2758" fmla="*/ 3546259 h 6858054"/>
              <a:gd name="connsiteX2759" fmla="*/ 4800729 w 7631184"/>
              <a:gd name="connsiteY2759" fmla="*/ 3556028 h 6858054"/>
              <a:gd name="connsiteX2760" fmla="*/ 4839803 w 7631184"/>
              <a:gd name="connsiteY2760" fmla="*/ 3585336 h 6858054"/>
              <a:gd name="connsiteX2761" fmla="*/ 4849572 w 7631184"/>
              <a:gd name="connsiteY2761" fmla="*/ 3585336 h 6858054"/>
              <a:gd name="connsiteX2762" fmla="*/ 4849572 w 7631184"/>
              <a:gd name="connsiteY2762" fmla="*/ 3595105 h 6858054"/>
              <a:gd name="connsiteX2763" fmla="*/ 4859341 w 7631184"/>
              <a:gd name="connsiteY2763" fmla="*/ 3604875 h 6858054"/>
              <a:gd name="connsiteX2764" fmla="*/ 4878878 w 7631184"/>
              <a:gd name="connsiteY2764" fmla="*/ 3624413 h 6858054"/>
              <a:gd name="connsiteX2765" fmla="*/ 4878878 w 7631184"/>
              <a:gd name="connsiteY2765" fmla="*/ 3614644 h 6858054"/>
              <a:gd name="connsiteX2766" fmla="*/ 4898415 w 7631184"/>
              <a:gd name="connsiteY2766" fmla="*/ 3624413 h 6858054"/>
              <a:gd name="connsiteX2767" fmla="*/ 4927721 w 7631184"/>
              <a:gd name="connsiteY2767" fmla="*/ 3634183 h 6858054"/>
              <a:gd name="connsiteX2768" fmla="*/ 4976564 w 7631184"/>
              <a:gd name="connsiteY2768" fmla="*/ 3663491 h 6858054"/>
              <a:gd name="connsiteX2769" fmla="*/ 4986333 w 7631184"/>
              <a:gd name="connsiteY2769" fmla="*/ 3673260 h 6858054"/>
              <a:gd name="connsiteX2770" fmla="*/ 4957027 w 7631184"/>
              <a:gd name="connsiteY2770" fmla="*/ 3663491 h 6858054"/>
              <a:gd name="connsiteX2771" fmla="*/ 4966795 w 7631184"/>
              <a:gd name="connsiteY2771" fmla="*/ 3673260 h 6858054"/>
              <a:gd name="connsiteX2772" fmla="*/ 4986333 w 7631184"/>
              <a:gd name="connsiteY2772" fmla="*/ 3683029 h 6858054"/>
              <a:gd name="connsiteX2773" fmla="*/ 4996101 w 7631184"/>
              <a:gd name="connsiteY2773" fmla="*/ 3692798 h 6858054"/>
              <a:gd name="connsiteX2774" fmla="*/ 5025407 w 7631184"/>
              <a:gd name="connsiteY2774" fmla="*/ 3702568 h 6858054"/>
              <a:gd name="connsiteX2775" fmla="*/ 5054713 w 7631184"/>
              <a:gd name="connsiteY2775" fmla="*/ 3722106 h 6858054"/>
              <a:gd name="connsiteX2776" fmla="*/ 5084019 w 7631184"/>
              <a:gd name="connsiteY2776" fmla="*/ 3741645 h 6858054"/>
              <a:gd name="connsiteX2777" fmla="*/ 5103556 w 7631184"/>
              <a:gd name="connsiteY2777" fmla="*/ 3741645 h 6858054"/>
              <a:gd name="connsiteX2778" fmla="*/ 5123093 w 7631184"/>
              <a:gd name="connsiteY2778" fmla="*/ 3761184 h 6858054"/>
              <a:gd name="connsiteX2779" fmla="*/ 5142630 w 7631184"/>
              <a:gd name="connsiteY2779" fmla="*/ 3770953 h 6858054"/>
              <a:gd name="connsiteX2780" fmla="*/ 5162168 w 7631184"/>
              <a:gd name="connsiteY2780" fmla="*/ 3780722 h 6858054"/>
              <a:gd name="connsiteX2781" fmla="*/ 5181705 w 7631184"/>
              <a:gd name="connsiteY2781" fmla="*/ 3790492 h 6858054"/>
              <a:gd name="connsiteX2782" fmla="*/ 5201242 w 7631184"/>
              <a:gd name="connsiteY2782" fmla="*/ 3800261 h 6858054"/>
              <a:gd name="connsiteX2783" fmla="*/ 5211011 w 7631184"/>
              <a:gd name="connsiteY2783" fmla="*/ 3810030 h 6858054"/>
              <a:gd name="connsiteX2784" fmla="*/ 5220779 w 7631184"/>
              <a:gd name="connsiteY2784" fmla="*/ 3819799 h 6858054"/>
              <a:gd name="connsiteX2785" fmla="*/ 5230548 w 7631184"/>
              <a:gd name="connsiteY2785" fmla="*/ 3829569 h 6858054"/>
              <a:gd name="connsiteX2786" fmla="*/ 5279391 w 7631184"/>
              <a:gd name="connsiteY2786" fmla="*/ 3868646 h 6858054"/>
              <a:gd name="connsiteX2787" fmla="*/ 5298928 w 7631184"/>
              <a:gd name="connsiteY2787" fmla="*/ 3878415 h 6858054"/>
              <a:gd name="connsiteX2788" fmla="*/ 5357540 w 7631184"/>
              <a:gd name="connsiteY2788" fmla="*/ 3907723 h 6858054"/>
              <a:gd name="connsiteX2789" fmla="*/ 5396614 w 7631184"/>
              <a:gd name="connsiteY2789" fmla="*/ 3946800 h 6858054"/>
              <a:gd name="connsiteX2790" fmla="*/ 5416151 w 7631184"/>
              <a:gd name="connsiteY2790" fmla="*/ 3956570 h 6858054"/>
              <a:gd name="connsiteX2791" fmla="*/ 5416151 w 7631184"/>
              <a:gd name="connsiteY2791" fmla="*/ 3966339 h 6858054"/>
              <a:gd name="connsiteX2792" fmla="*/ 5396614 w 7631184"/>
              <a:gd name="connsiteY2792" fmla="*/ 3956570 h 6858054"/>
              <a:gd name="connsiteX2793" fmla="*/ 5386846 w 7631184"/>
              <a:gd name="connsiteY2793" fmla="*/ 3946800 h 6858054"/>
              <a:gd name="connsiteX2794" fmla="*/ 5308697 w 7631184"/>
              <a:gd name="connsiteY2794" fmla="*/ 3888185 h 6858054"/>
              <a:gd name="connsiteX2795" fmla="*/ 5250085 w 7631184"/>
              <a:gd name="connsiteY2795" fmla="*/ 3849107 h 6858054"/>
              <a:gd name="connsiteX2796" fmla="*/ 5220779 w 7631184"/>
              <a:gd name="connsiteY2796" fmla="*/ 3829569 h 6858054"/>
              <a:gd name="connsiteX2797" fmla="*/ 5181705 w 7631184"/>
              <a:gd name="connsiteY2797" fmla="*/ 3810030 h 6858054"/>
              <a:gd name="connsiteX2798" fmla="*/ 5171936 w 7631184"/>
              <a:gd name="connsiteY2798" fmla="*/ 3800261 h 6858054"/>
              <a:gd name="connsiteX2799" fmla="*/ 5152399 w 7631184"/>
              <a:gd name="connsiteY2799" fmla="*/ 3790492 h 6858054"/>
              <a:gd name="connsiteX2800" fmla="*/ 5123093 w 7631184"/>
              <a:gd name="connsiteY2800" fmla="*/ 3770953 h 6858054"/>
              <a:gd name="connsiteX2801" fmla="*/ 5093787 w 7631184"/>
              <a:gd name="connsiteY2801" fmla="*/ 3761184 h 6858054"/>
              <a:gd name="connsiteX2802" fmla="*/ 5064481 w 7631184"/>
              <a:gd name="connsiteY2802" fmla="*/ 3741645 h 6858054"/>
              <a:gd name="connsiteX2803" fmla="*/ 5035176 w 7631184"/>
              <a:gd name="connsiteY2803" fmla="*/ 3722106 h 6858054"/>
              <a:gd name="connsiteX2804" fmla="*/ 4996101 w 7631184"/>
              <a:gd name="connsiteY2804" fmla="*/ 3702568 h 6858054"/>
              <a:gd name="connsiteX2805" fmla="*/ 4966795 w 7631184"/>
              <a:gd name="connsiteY2805" fmla="*/ 3683029 h 6858054"/>
              <a:gd name="connsiteX2806" fmla="*/ 4947258 w 7631184"/>
              <a:gd name="connsiteY2806" fmla="*/ 3673260 h 6858054"/>
              <a:gd name="connsiteX2807" fmla="*/ 4927721 w 7631184"/>
              <a:gd name="connsiteY2807" fmla="*/ 3663491 h 6858054"/>
              <a:gd name="connsiteX2808" fmla="*/ 4869109 w 7631184"/>
              <a:gd name="connsiteY2808" fmla="*/ 3634183 h 6858054"/>
              <a:gd name="connsiteX2809" fmla="*/ 4849572 w 7631184"/>
              <a:gd name="connsiteY2809" fmla="*/ 3614644 h 6858054"/>
              <a:gd name="connsiteX2810" fmla="*/ 4849572 w 7631184"/>
              <a:gd name="connsiteY2810" fmla="*/ 3624413 h 6858054"/>
              <a:gd name="connsiteX2811" fmla="*/ 4888646 w 7631184"/>
              <a:gd name="connsiteY2811" fmla="*/ 3653721 h 6858054"/>
              <a:gd name="connsiteX2812" fmla="*/ 4908184 w 7631184"/>
              <a:gd name="connsiteY2812" fmla="*/ 3673260 h 6858054"/>
              <a:gd name="connsiteX2813" fmla="*/ 4917952 w 7631184"/>
              <a:gd name="connsiteY2813" fmla="*/ 3683029 h 6858054"/>
              <a:gd name="connsiteX2814" fmla="*/ 4937490 w 7631184"/>
              <a:gd name="connsiteY2814" fmla="*/ 3702568 h 6858054"/>
              <a:gd name="connsiteX2815" fmla="*/ 4976564 w 7631184"/>
              <a:gd name="connsiteY2815" fmla="*/ 3722106 h 6858054"/>
              <a:gd name="connsiteX2816" fmla="*/ 5025407 w 7631184"/>
              <a:gd name="connsiteY2816" fmla="*/ 3751414 h 6858054"/>
              <a:gd name="connsiteX2817" fmla="*/ 5064481 w 7631184"/>
              <a:gd name="connsiteY2817" fmla="*/ 3770953 h 6858054"/>
              <a:gd name="connsiteX2818" fmla="*/ 5093787 w 7631184"/>
              <a:gd name="connsiteY2818" fmla="*/ 3790492 h 6858054"/>
              <a:gd name="connsiteX2819" fmla="*/ 5113325 w 7631184"/>
              <a:gd name="connsiteY2819" fmla="*/ 3810030 h 6858054"/>
              <a:gd name="connsiteX2820" fmla="*/ 5142630 w 7631184"/>
              <a:gd name="connsiteY2820" fmla="*/ 3819799 h 6858054"/>
              <a:gd name="connsiteX2821" fmla="*/ 5191473 w 7631184"/>
              <a:gd name="connsiteY2821" fmla="*/ 3849107 h 6858054"/>
              <a:gd name="connsiteX2822" fmla="*/ 5220779 w 7631184"/>
              <a:gd name="connsiteY2822" fmla="*/ 3868646 h 6858054"/>
              <a:gd name="connsiteX2823" fmla="*/ 5308697 w 7631184"/>
              <a:gd name="connsiteY2823" fmla="*/ 3927262 h 6858054"/>
              <a:gd name="connsiteX2824" fmla="*/ 5357540 w 7631184"/>
              <a:gd name="connsiteY2824" fmla="*/ 3956570 h 6858054"/>
              <a:gd name="connsiteX2825" fmla="*/ 5377077 w 7631184"/>
              <a:gd name="connsiteY2825" fmla="*/ 3966339 h 6858054"/>
              <a:gd name="connsiteX2826" fmla="*/ 5367308 w 7631184"/>
              <a:gd name="connsiteY2826" fmla="*/ 3966339 h 6858054"/>
              <a:gd name="connsiteX2827" fmla="*/ 5328234 w 7631184"/>
              <a:gd name="connsiteY2827" fmla="*/ 3946800 h 6858054"/>
              <a:gd name="connsiteX2828" fmla="*/ 5308697 w 7631184"/>
              <a:gd name="connsiteY2828" fmla="*/ 3937031 h 6858054"/>
              <a:gd name="connsiteX2829" fmla="*/ 5289160 w 7631184"/>
              <a:gd name="connsiteY2829" fmla="*/ 3917493 h 6858054"/>
              <a:gd name="connsiteX2830" fmla="*/ 5279391 w 7631184"/>
              <a:gd name="connsiteY2830" fmla="*/ 3917493 h 6858054"/>
              <a:gd name="connsiteX2831" fmla="*/ 5269622 w 7631184"/>
              <a:gd name="connsiteY2831" fmla="*/ 3907723 h 6858054"/>
              <a:gd name="connsiteX2832" fmla="*/ 5240316 w 7631184"/>
              <a:gd name="connsiteY2832" fmla="*/ 3888185 h 6858054"/>
              <a:gd name="connsiteX2833" fmla="*/ 5220779 w 7631184"/>
              <a:gd name="connsiteY2833" fmla="*/ 3878415 h 6858054"/>
              <a:gd name="connsiteX2834" fmla="*/ 5201242 w 7631184"/>
              <a:gd name="connsiteY2834" fmla="*/ 3868646 h 6858054"/>
              <a:gd name="connsiteX2835" fmla="*/ 5171936 w 7631184"/>
              <a:gd name="connsiteY2835" fmla="*/ 3849107 h 6858054"/>
              <a:gd name="connsiteX2836" fmla="*/ 5162168 w 7631184"/>
              <a:gd name="connsiteY2836" fmla="*/ 3839338 h 6858054"/>
              <a:gd name="connsiteX2837" fmla="*/ 5142630 w 7631184"/>
              <a:gd name="connsiteY2837" fmla="*/ 3829569 h 6858054"/>
              <a:gd name="connsiteX2838" fmla="*/ 5123093 w 7631184"/>
              <a:gd name="connsiteY2838" fmla="*/ 3829569 h 6858054"/>
              <a:gd name="connsiteX2839" fmla="*/ 5113325 w 7631184"/>
              <a:gd name="connsiteY2839" fmla="*/ 3819799 h 6858054"/>
              <a:gd name="connsiteX2840" fmla="*/ 5093787 w 7631184"/>
              <a:gd name="connsiteY2840" fmla="*/ 3810030 h 6858054"/>
              <a:gd name="connsiteX2841" fmla="*/ 5015638 w 7631184"/>
              <a:gd name="connsiteY2841" fmla="*/ 3761184 h 6858054"/>
              <a:gd name="connsiteX2842" fmla="*/ 5005870 w 7631184"/>
              <a:gd name="connsiteY2842" fmla="*/ 3761184 h 6858054"/>
              <a:gd name="connsiteX2843" fmla="*/ 4996101 w 7631184"/>
              <a:gd name="connsiteY2843" fmla="*/ 3751414 h 6858054"/>
              <a:gd name="connsiteX2844" fmla="*/ 4947258 w 7631184"/>
              <a:gd name="connsiteY2844" fmla="*/ 3731876 h 6858054"/>
              <a:gd name="connsiteX2845" fmla="*/ 4947258 w 7631184"/>
              <a:gd name="connsiteY2845" fmla="*/ 3751414 h 6858054"/>
              <a:gd name="connsiteX2846" fmla="*/ 4927721 w 7631184"/>
              <a:gd name="connsiteY2846" fmla="*/ 3741645 h 6858054"/>
              <a:gd name="connsiteX2847" fmla="*/ 4908184 w 7631184"/>
              <a:gd name="connsiteY2847" fmla="*/ 3741645 h 6858054"/>
              <a:gd name="connsiteX2848" fmla="*/ 4888646 w 7631184"/>
              <a:gd name="connsiteY2848" fmla="*/ 3741645 h 6858054"/>
              <a:gd name="connsiteX2849" fmla="*/ 4908184 w 7631184"/>
              <a:gd name="connsiteY2849" fmla="*/ 3761184 h 6858054"/>
              <a:gd name="connsiteX2850" fmla="*/ 4859341 w 7631184"/>
              <a:gd name="connsiteY2850" fmla="*/ 3731876 h 6858054"/>
              <a:gd name="connsiteX2851" fmla="*/ 4810498 w 7631184"/>
              <a:gd name="connsiteY2851" fmla="*/ 3702568 h 6858054"/>
              <a:gd name="connsiteX2852" fmla="*/ 4781192 w 7631184"/>
              <a:gd name="connsiteY2852" fmla="*/ 3692798 h 6858054"/>
              <a:gd name="connsiteX2853" fmla="*/ 4712811 w 7631184"/>
              <a:gd name="connsiteY2853" fmla="*/ 3653721 h 6858054"/>
              <a:gd name="connsiteX2854" fmla="*/ 4693274 w 7631184"/>
              <a:gd name="connsiteY2854" fmla="*/ 3643952 h 6858054"/>
              <a:gd name="connsiteX2855" fmla="*/ 4624894 w 7631184"/>
              <a:gd name="connsiteY2855" fmla="*/ 3604875 h 6858054"/>
              <a:gd name="connsiteX2856" fmla="*/ 4615125 w 7631184"/>
              <a:gd name="connsiteY2856" fmla="*/ 3595105 h 6858054"/>
              <a:gd name="connsiteX2857" fmla="*/ 4566282 w 7631184"/>
              <a:gd name="connsiteY2857" fmla="*/ 3565797 h 6858054"/>
              <a:gd name="connsiteX2858" fmla="*/ 4527208 w 7631184"/>
              <a:gd name="connsiteY2858" fmla="*/ 3551144 h 6858054"/>
              <a:gd name="connsiteX2859" fmla="*/ 4496980 w 7631184"/>
              <a:gd name="connsiteY2859" fmla="*/ 3539808 h 6858054"/>
              <a:gd name="connsiteX2860" fmla="*/ 4496681 w 7631184"/>
              <a:gd name="connsiteY2860" fmla="*/ 3537711 h 6858054"/>
              <a:gd name="connsiteX2861" fmla="*/ 4488133 w 7631184"/>
              <a:gd name="connsiteY2861" fmla="*/ 3536490 h 6858054"/>
              <a:gd name="connsiteX2862" fmla="*/ 4468596 w 7631184"/>
              <a:gd name="connsiteY2862" fmla="*/ 3516951 h 6858054"/>
              <a:gd name="connsiteX2863" fmla="*/ 4458828 w 7631184"/>
              <a:gd name="connsiteY2863" fmla="*/ 3516951 h 6858054"/>
              <a:gd name="connsiteX2864" fmla="*/ 4429522 w 7631184"/>
              <a:gd name="connsiteY2864" fmla="*/ 3497412 h 6858054"/>
              <a:gd name="connsiteX2865" fmla="*/ 4409985 w 7631184"/>
              <a:gd name="connsiteY2865" fmla="*/ 3497412 h 6858054"/>
              <a:gd name="connsiteX2866" fmla="*/ 4400216 w 7631184"/>
              <a:gd name="connsiteY2866" fmla="*/ 3487643 h 6858054"/>
              <a:gd name="connsiteX2867" fmla="*/ 4351373 w 7631184"/>
              <a:gd name="connsiteY2867" fmla="*/ 3458335 h 6858054"/>
              <a:gd name="connsiteX2868" fmla="*/ 4331836 w 7631184"/>
              <a:gd name="connsiteY2868" fmla="*/ 3448566 h 6858054"/>
              <a:gd name="connsiteX2869" fmla="*/ 4341604 w 7631184"/>
              <a:gd name="connsiteY2869" fmla="*/ 3468104 h 6858054"/>
              <a:gd name="connsiteX2870" fmla="*/ 4351373 w 7631184"/>
              <a:gd name="connsiteY2870" fmla="*/ 3477874 h 6858054"/>
              <a:gd name="connsiteX2871" fmla="*/ 4361141 w 7631184"/>
              <a:gd name="connsiteY2871" fmla="*/ 3487643 h 6858054"/>
              <a:gd name="connsiteX2872" fmla="*/ 4361141 w 7631184"/>
              <a:gd name="connsiteY2872" fmla="*/ 3497412 h 6858054"/>
              <a:gd name="connsiteX2873" fmla="*/ 4380679 w 7631184"/>
              <a:gd name="connsiteY2873" fmla="*/ 3507182 h 6858054"/>
              <a:gd name="connsiteX2874" fmla="*/ 4419753 w 7631184"/>
              <a:gd name="connsiteY2874" fmla="*/ 3565797 h 6858054"/>
              <a:gd name="connsiteX2875" fmla="*/ 4458828 w 7631184"/>
              <a:gd name="connsiteY2875" fmla="*/ 3575567 h 6858054"/>
              <a:gd name="connsiteX2876" fmla="*/ 4468596 w 7631184"/>
              <a:gd name="connsiteY2876" fmla="*/ 3585336 h 6858054"/>
              <a:gd name="connsiteX2877" fmla="*/ 4458828 w 7631184"/>
              <a:gd name="connsiteY2877" fmla="*/ 3585336 h 6858054"/>
              <a:gd name="connsiteX2878" fmla="*/ 4449059 w 7631184"/>
              <a:gd name="connsiteY2878" fmla="*/ 3585336 h 6858054"/>
              <a:gd name="connsiteX2879" fmla="*/ 4439290 w 7631184"/>
              <a:gd name="connsiteY2879" fmla="*/ 3585336 h 6858054"/>
              <a:gd name="connsiteX2880" fmla="*/ 4429522 w 7631184"/>
              <a:gd name="connsiteY2880" fmla="*/ 3575567 h 6858054"/>
              <a:gd name="connsiteX2881" fmla="*/ 4478365 w 7631184"/>
              <a:gd name="connsiteY2881" fmla="*/ 3634183 h 6858054"/>
              <a:gd name="connsiteX2882" fmla="*/ 4527208 w 7631184"/>
              <a:gd name="connsiteY2882" fmla="*/ 3692798 h 6858054"/>
              <a:gd name="connsiteX2883" fmla="*/ 4556514 w 7631184"/>
              <a:gd name="connsiteY2883" fmla="*/ 3741645 h 6858054"/>
              <a:gd name="connsiteX2884" fmla="*/ 4566282 w 7631184"/>
              <a:gd name="connsiteY2884" fmla="*/ 3751414 h 6858054"/>
              <a:gd name="connsiteX2885" fmla="*/ 4624894 w 7631184"/>
              <a:gd name="connsiteY2885" fmla="*/ 3819799 h 6858054"/>
              <a:gd name="connsiteX2886" fmla="*/ 4644431 w 7631184"/>
              <a:gd name="connsiteY2886" fmla="*/ 3829569 h 6858054"/>
              <a:gd name="connsiteX2887" fmla="*/ 4654200 w 7631184"/>
              <a:gd name="connsiteY2887" fmla="*/ 3858877 h 6858054"/>
              <a:gd name="connsiteX2888" fmla="*/ 4663968 w 7631184"/>
              <a:gd name="connsiteY2888" fmla="*/ 3868646 h 6858054"/>
              <a:gd name="connsiteX2889" fmla="*/ 4683506 w 7631184"/>
              <a:gd name="connsiteY2889" fmla="*/ 3888185 h 6858054"/>
              <a:gd name="connsiteX2890" fmla="*/ 4712811 w 7631184"/>
              <a:gd name="connsiteY2890" fmla="*/ 3917493 h 6858054"/>
              <a:gd name="connsiteX2891" fmla="*/ 4722580 w 7631184"/>
              <a:gd name="connsiteY2891" fmla="*/ 3937031 h 6858054"/>
              <a:gd name="connsiteX2892" fmla="*/ 4732349 w 7631184"/>
              <a:gd name="connsiteY2892" fmla="*/ 3956570 h 6858054"/>
              <a:gd name="connsiteX2893" fmla="*/ 4742117 w 7631184"/>
              <a:gd name="connsiteY2893" fmla="*/ 3966339 h 6858054"/>
              <a:gd name="connsiteX2894" fmla="*/ 4751886 w 7631184"/>
              <a:gd name="connsiteY2894" fmla="*/ 3985878 h 6858054"/>
              <a:gd name="connsiteX2895" fmla="*/ 4771423 w 7631184"/>
              <a:gd name="connsiteY2895" fmla="*/ 4005416 h 6858054"/>
              <a:gd name="connsiteX2896" fmla="*/ 4771423 w 7631184"/>
              <a:gd name="connsiteY2896" fmla="*/ 4015186 h 6858054"/>
              <a:gd name="connsiteX2897" fmla="*/ 4781192 w 7631184"/>
              <a:gd name="connsiteY2897" fmla="*/ 4024955 h 6858054"/>
              <a:gd name="connsiteX2898" fmla="*/ 4781192 w 7631184"/>
              <a:gd name="connsiteY2898" fmla="*/ 4034724 h 6858054"/>
              <a:gd name="connsiteX2899" fmla="*/ 4790960 w 7631184"/>
              <a:gd name="connsiteY2899" fmla="*/ 4034724 h 6858054"/>
              <a:gd name="connsiteX2900" fmla="*/ 4800729 w 7631184"/>
              <a:gd name="connsiteY2900" fmla="*/ 4054263 h 6858054"/>
              <a:gd name="connsiteX2901" fmla="*/ 4820266 w 7631184"/>
              <a:gd name="connsiteY2901" fmla="*/ 4073801 h 6858054"/>
              <a:gd name="connsiteX2902" fmla="*/ 4830035 w 7631184"/>
              <a:gd name="connsiteY2902" fmla="*/ 4093340 h 6858054"/>
              <a:gd name="connsiteX2903" fmla="*/ 4839803 w 7631184"/>
              <a:gd name="connsiteY2903" fmla="*/ 4103109 h 6858054"/>
              <a:gd name="connsiteX2904" fmla="*/ 4849572 w 7631184"/>
              <a:gd name="connsiteY2904" fmla="*/ 4122648 h 6858054"/>
              <a:gd name="connsiteX2905" fmla="*/ 4869109 w 7631184"/>
              <a:gd name="connsiteY2905" fmla="*/ 4142187 h 6858054"/>
              <a:gd name="connsiteX2906" fmla="*/ 4888646 w 7631184"/>
              <a:gd name="connsiteY2906" fmla="*/ 4171495 h 6858054"/>
              <a:gd name="connsiteX2907" fmla="*/ 4898415 w 7631184"/>
              <a:gd name="connsiteY2907" fmla="*/ 4191033 h 6858054"/>
              <a:gd name="connsiteX2908" fmla="*/ 4888646 w 7631184"/>
              <a:gd name="connsiteY2908" fmla="*/ 4181264 h 6858054"/>
              <a:gd name="connsiteX2909" fmla="*/ 4859341 w 7631184"/>
              <a:gd name="connsiteY2909" fmla="*/ 4142187 h 6858054"/>
              <a:gd name="connsiteX2910" fmla="*/ 4859341 w 7631184"/>
              <a:gd name="connsiteY2910" fmla="*/ 4151956 h 6858054"/>
              <a:gd name="connsiteX2911" fmla="*/ 4839803 w 7631184"/>
              <a:gd name="connsiteY2911" fmla="*/ 4122648 h 6858054"/>
              <a:gd name="connsiteX2912" fmla="*/ 4820266 w 7631184"/>
              <a:gd name="connsiteY2912" fmla="*/ 4103109 h 6858054"/>
              <a:gd name="connsiteX2913" fmla="*/ 4800729 w 7631184"/>
              <a:gd name="connsiteY2913" fmla="*/ 4083571 h 6858054"/>
              <a:gd name="connsiteX2914" fmla="*/ 4781192 w 7631184"/>
              <a:gd name="connsiteY2914" fmla="*/ 4054263 h 6858054"/>
              <a:gd name="connsiteX2915" fmla="*/ 4761655 w 7631184"/>
              <a:gd name="connsiteY2915" fmla="*/ 4024955 h 6858054"/>
              <a:gd name="connsiteX2916" fmla="*/ 4751886 w 7631184"/>
              <a:gd name="connsiteY2916" fmla="*/ 4015186 h 6858054"/>
              <a:gd name="connsiteX2917" fmla="*/ 4722580 w 7631184"/>
              <a:gd name="connsiteY2917" fmla="*/ 3976108 h 6858054"/>
              <a:gd name="connsiteX2918" fmla="*/ 4712811 w 7631184"/>
              <a:gd name="connsiteY2918" fmla="*/ 3956570 h 6858054"/>
              <a:gd name="connsiteX2919" fmla="*/ 4722580 w 7631184"/>
              <a:gd name="connsiteY2919" fmla="*/ 3956570 h 6858054"/>
              <a:gd name="connsiteX2920" fmla="*/ 4693274 w 7631184"/>
              <a:gd name="connsiteY2920" fmla="*/ 3917493 h 6858054"/>
              <a:gd name="connsiteX2921" fmla="*/ 4693274 w 7631184"/>
              <a:gd name="connsiteY2921" fmla="*/ 3927262 h 6858054"/>
              <a:gd name="connsiteX2922" fmla="*/ 4712811 w 7631184"/>
              <a:gd name="connsiteY2922" fmla="*/ 3946800 h 6858054"/>
              <a:gd name="connsiteX2923" fmla="*/ 4693274 w 7631184"/>
              <a:gd name="connsiteY2923" fmla="*/ 3937031 h 6858054"/>
              <a:gd name="connsiteX2924" fmla="*/ 4673737 w 7631184"/>
              <a:gd name="connsiteY2924" fmla="*/ 3917493 h 6858054"/>
              <a:gd name="connsiteX2925" fmla="*/ 4644431 w 7631184"/>
              <a:gd name="connsiteY2925" fmla="*/ 3878415 h 6858054"/>
              <a:gd name="connsiteX2926" fmla="*/ 4654200 w 7631184"/>
              <a:gd name="connsiteY2926" fmla="*/ 3888185 h 6858054"/>
              <a:gd name="connsiteX2927" fmla="*/ 4673737 w 7631184"/>
              <a:gd name="connsiteY2927" fmla="*/ 3897954 h 6858054"/>
              <a:gd name="connsiteX2928" fmla="*/ 4663968 w 7631184"/>
              <a:gd name="connsiteY2928" fmla="*/ 3878415 h 6858054"/>
              <a:gd name="connsiteX2929" fmla="*/ 4654200 w 7631184"/>
              <a:gd name="connsiteY2929" fmla="*/ 3868646 h 6858054"/>
              <a:gd name="connsiteX2930" fmla="*/ 4644431 w 7631184"/>
              <a:gd name="connsiteY2930" fmla="*/ 3858877 h 6858054"/>
              <a:gd name="connsiteX2931" fmla="*/ 4624894 w 7631184"/>
              <a:gd name="connsiteY2931" fmla="*/ 3839338 h 6858054"/>
              <a:gd name="connsiteX2932" fmla="*/ 4615125 w 7631184"/>
              <a:gd name="connsiteY2932" fmla="*/ 3810030 h 6858054"/>
              <a:gd name="connsiteX2933" fmla="*/ 4546745 w 7631184"/>
              <a:gd name="connsiteY2933" fmla="*/ 3731876 h 6858054"/>
              <a:gd name="connsiteX2934" fmla="*/ 4536976 w 7631184"/>
              <a:gd name="connsiteY2934" fmla="*/ 3722106 h 6858054"/>
              <a:gd name="connsiteX2935" fmla="*/ 4527208 w 7631184"/>
              <a:gd name="connsiteY2935" fmla="*/ 3712337 h 6858054"/>
              <a:gd name="connsiteX2936" fmla="*/ 4517439 w 7631184"/>
              <a:gd name="connsiteY2936" fmla="*/ 3702568 h 6858054"/>
              <a:gd name="connsiteX2937" fmla="*/ 4517439 w 7631184"/>
              <a:gd name="connsiteY2937" fmla="*/ 3692798 h 6858054"/>
              <a:gd name="connsiteX2938" fmla="*/ 4488133 w 7631184"/>
              <a:gd name="connsiteY2938" fmla="*/ 3663491 h 6858054"/>
              <a:gd name="connsiteX2939" fmla="*/ 4458828 w 7631184"/>
              <a:gd name="connsiteY2939" fmla="*/ 3624413 h 6858054"/>
              <a:gd name="connsiteX2940" fmla="*/ 4449059 w 7631184"/>
              <a:gd name="connsiteY2940" fmla="*/ 3614644 h 6858054"/>
              <a:gd name="connsiteX2941" fmla="*/ 4409985 w 7631184"/>
              <a:gd name="connsiteY2941" fmla="*/ 3565797 h 6858054"/>
              <a:gd name="connsiteX2942" fmla="*/ 4351373 w 7631184"/>
              <a:gd name="connsiteY2942" fmla="*/ 3536490 h 6858054"/>
              <a:gd name="connsiteX2943" fmla="*/ 4341604 w 7631184"/>
              <a:gd name="connsiteY2943" fmla="*/ 3526720 h 6858054"/>
              <a:gd name="connsiteX2944" fmla="*/ 4341604 w 7631184"/>
              <a:gd name="connsiteY2944" fmla="*/ 3516951 h 6858054"/>
              <a:gd name="connsiteX2945" fmla="*/ 4331836 w 7631184"/>
              <a:gd name="connsiteY2945" fmla="*/ 3516951 h 6858054"/>
              <a:gd name="connsiteX2946" fmla="*/ 4322067 w 7631184"/>
              <a:gd name="connsiteY2946" fmla="*/ 3497412 h 6858054"/>
              <a:gd name="connsiteX2947" fmla="*/ 4253687 w 7631184"/>
              <a:gd name="connsiteY2947" fmla="*/ 3419258 h 6858054"/>
              <a:gd name="connsiteX2948" fmla="*/ 4243918 w 7631184"/>
              <a:gd name="connsiteY2948" fmla="*/ 3419258 h 6858054"/>
              <a:gd name="connsiteX2949" fmla="*/ 4224381 w 7631184"/>
              <a:gd name="connsiteY2949" fmla="*/ 3399719 h 6858054"/>
              <a:gd name="connsiteX2950" fmla="*/ 4214612 w 7631184"/>
              <a:gd name="connsiteY2950" fmla="*/ 3389950 h 6858054"/>
              <a:gd name="connsiteX2951" fmla="*/ 4214612 w 7631184"/>
              <a:gd name="connsiteY2951" fmla="*/ 3399719 h 6858054"/>
              <a:gd name="connsiteX2952" fmla="*/ 4195075 w 7631184"/>
              <a:gd name="connsiteY2952" fmla="*/ 3380181 h 6858054"/>
              <a:gd name="connsiteX2953" fmla="*/ 4185306 w 7631184"/>
              <a:gd name="connsiteY2953" fmla="*/ 3380181 h 6858054"/>
              <a:gd name="connsiteX2954" fmla="*/ 4204844 w 7631184"/>
              <a:gd name="connsiteY2954" fmla="*/ 3399719 h 6858054"/>
              <a:gd name="connsiteX2955" fmla="*/ 4234150 w 7631184"/>
              <a:gd name="connsiteY2955" fmla="*/ 3429027 h 6858054"/>
              <a:gd name="connsiteX2956" fmla="*/ 4253687 w 7631184"/>
              <a:gd name="connsiteY2956" fmla="*/ 3458335 h 6858054"/>
              <a:gd name="connsiteX2957" fmla="*/ 4263455 w 7631184"/>
              <a:gd name="connsiteY2957" fmla="*/ 3477874 h 6858054"/>
              <a:gd name="connsiteX2958" fmla="*/ 4273224 w 7631184"/>
              <a:gd name="connsiteY2958" fmla="*/ 3487643 h 6858054"/>
              <a:gd name="connsiteX2959" fmla="*/ 4282993 w 7631184"/>
              <a:gd name="connsiteY2959" fmla="*/ 3497412 h 6858054"/>
              <a:gd name="connsiteX2960" fmla="*/ 4253687 w 7631184"/>
              <a:gd name="connsiteY2960" fmla="*/ 3487643 h 6858054"/>
              <a:gd name="connsiteX2961" fmla="*/ 4204844 w 7631184"/>
              <a:gd name="connsiteY2961" fmla="*/ 3468104 h 6858054"/>
              <a:gd name="connsiteX2962" fmla="*/ 4224381 w 7631184"/>
              <a:gd name="connsiteY2962" fmla="*/ 3487643 h 6858054"/>
              <a:gd name="connsiteX2963" fmla="*/ 4273224 w 7631184"/>
              <a:gd name="connsiteY2963" fmla="*/ 3536490 h 6858054"/>
              <a:gd name="connsiteX2964" fmla="*/ 4312298 w 7631184"/>
              <a:gd name="connsiteY2964" fmla="*/ 3575567 h 6858054"/>
              <a:gd name="connsiteX2965" fmla="*/ 4361141 w 7631184"/>
              <a:gd name="connsiteY2965" fmla="*/ 3643952 h 6858054"/>
              <a:gd name="connsiteX2966" fmla="*/ 4370910 w 7631184"/>
              <a:gd name="connsiteY2966" fmla="*/ 3653721 h 6858054"/>
              <a:gd name="connsiteX2967" fmla="*/ 4390447 w 7631184"/>
              <a:gd name="connsiteY2967" fmla="*/ 3673260 h 6858054"/>
              <a:gd name="connsiteX2968" fmla="*/ 4400216 w 7631184"/>
              <a:gd name="connsiteY2968" fmla="*/ 3683029 h 6858054"/>
              <a:gd name="connsiteX2969" fmla="*/ 4419753 w 7631184"/>
              <a:gd name="connsiteY2969" fmla="*/ 3702568 h 6858054"/>
              <a:gd name="connsiteX2970" fmla="*/ 4429522 w 7631184"/>
              <a:gd name="connsiteY2970" fmla="*/ 3722106 h 6858054"/>
              <a:gd name="connsiteX2971" fmla="*/ 4419753 w 7631184"/>
              <a:gd name="connsiteY2971" fmla="*/ 3722106 h 6858054"/>
              <a:gd name="connsiteX2972" fmla="*/ 4429522 w 7631184"/>
              <a:gd name="connsiteY2972" fmla="*/ 3731876 h 6858054"/>
              <a:gd name="connsiteX2973" fmla="*/ 4439290 w 7631184"/>
              <a:gd name="connsiteY2973" fmla="*/ 3741645 h 6858054"/>
              <a:gd name="connsiteX2974" fmla="*/ 4439290 w 7631184"/>
              <a:gd name="connsiteY2974" fmla="*/ 3731876 h 6858054"/>
              <a:gd name="connsiteX2975" fmla="*/ 4449059 w 7631184"/>
              <a:gd name="connsiteY2975" fmla="*/ 3731876 h 6858054"/>
              <a:gd name="connsiteX2976" fmla="*/ 4458828 w 7631184"/>
              <a:gd name="connsiteY2976" fmla="*/ 3741645 h 6858054"/>
              <a:gd name="connsiteX2977" fmla="*/ 4468596 w 7631184"/>
              <a:gd name="connsiteY2977" fmla="*/ 3751414 h 6858054"/>
              <a:gd name="connsiteX2978" fmla="*/ 4458828 w 7631184"/>
              <a:gd name="connsiteY2978" fmla="*/ 3751414 h 6858054"/>
              <a:gd name="connsiteX2979" fmla="*/ 4449059 w 7631184"/>
              <a:gd name="connsiteY2979" fmla="*/ 3751414 h 6858054"/>
              <a:gd name="connsiteX2980" fmla="*/ 4468596 w 7631184"/>
              <a:gd name="connsiteY2980" fmla="*/ 3770953 h 6858054"/>
              <a:gd name="connsiteX2981" fmla="*/ 4488133 w 7631184"/>
              <a:gd name="connsiteY2981" fmla="*/ 3790492 h 6858054"/>
              <a:gd name="connsiteX2982" fmla="*/ 4527208 w 7631184"/>
              <a:gd name="connsiteY2982" fmla="*/ 3839338 h 6858054"/>
              <a:gd name="connsiteX2983" fmla="*/ 4536976 w 7631184"/>
              <a:gd name="connsiteY2983" fmla="*/ 3858877 h 6858054"/>
              <a:gd name="connsiteX2984" fmla="*/ 4556514 w 7631184"/>
              <a:gd name="connsiteY2984" fmla="*/ 3888185 h 6858054"/>
              <a:gd name="connsiteX2985" fmla="*/ 4615125 w 7631184"/>
              <a:gd name="connsiteY2985" fmla="*/ 3956570 h 6858054"/>
              <a:gd name="connsiteX2986" fmla="*/ 4663968 w 7631184"/>
              <a:gd name="connsiteY2986" fmla="*/ 4024955 h 6858054"/>
              <a:gd name="connsiteX2987" fmla="*/ 4683506 w 7631184"/>
              <a:gd name="connsiteY2987" fmla="*/ 4044494 h 6858054"/>
              <a:gd name="connsiteX2988" fmla="*/ 4712811 w 7631184"/>
              <a:gd name="connsiteY2988" fmla="*/ 4083571 h 6858054"/>
              <a:gd name="connsiteX2989" fmla="*/ 4712811 w 7631184"/>
              <a:gd name="connsiteY2989" fmla="*/ 4093340 h 6858054"/>
              <a:gd name="connsiteX2990" fmla="*/ 4703043 w 7631184"/>
              <a:gd name="connsiteY2990" fmla="*/ 4093340 h 6858054"/>
              <a:gd name="connsiteX2991" fmla="*/ 4703043 w 7631184"/>
              <a:gd name="connsiteY2991" fmla="*/ 4083571 h 6858054"/>
              <a:gd name="connsiteX2992" fmla="*/ 4673737 w 7631184"/>
              <a:gd name="connsiteY2992" fmla="*/ 4054263 h 6858054"/>
              <a:gd name="connsiteX2993" fmla="*/ 4663968 w 7631184"/>
              <a:gd name="connsiteY2993" fmla="*/ 4034724 h 6858054"/>
              <a:gd name="connsiteX2994" fmla="*/ 4654200 w 7631184"/>
              <a:gd name="connsiteY2994" fmla="*/ 4024955 h 6858054"/>
              <a:gd name="connsiteX2995" fmla="*/ 4634663 w 7631184"/>
              <a:gd name="connsiteY2995" fmla="*/ 4005416 h 6858054"/>
              <a:gd name="connsiteX2996" fmla="*/ 4615125 w 7631184"/>
              <a:gd name="connsiteY2996" fmla="*/ 3976108 h 6858054"/>
              <a:gd name="connsiteX2997" fmla="*/ 4585820 w 7631184"/>
              <a:gd name="connsiteY2997" fmla="*/ 3946800 h 6858054"/>
              <a:gd name="connsiteX2998" fmla="*/ 4576051 w 7631184"/>
              <a:gd name="connsiteY2998" fmla="*/ 3927262 h 6858054"/>
              <a:gd name="connsiteX2999" fmla="*/ 4566282 w 7631184"/>
              <a:gd name="connsiteY2999" fmla="*/ 3917493 h 6858054"/>
              <a:gd name="connsiteX3000" fmla="*/ 4556514 w 7631184"/>
              <a:gd name="connsiteY3000" fmla="*/ 3917493 h 6858054"/>
              <a:gd name="connsiteX3001" fmla="*/ 4527208 w 7631184"/>
              <a:gd name="connsiteY3001" fmla="*/ 3878415 h 6858054"/>
              <a:gd name="connsiteX3002" fmla="*/ 4527208 w 7631184"/>
              <a:gd name="connsiteY3002" fmla="*/ 3868646 h 6858054"/>
              <a:gd name="connsiteX3003" fmla="*/ 4507671 w 7631184"/>
              <a:gd name="connsiteY3003" fmla="*/ 3849107 h 6858054"/>
              <a:gd name="connsiteX3004" fmla="*/ 4497902 w 7631184"/>
              <a:gd name="connsiteY3004" fmla="*/ 3829569 h 6858054"/>
              <a:gd name="connsiteX3005" fmla="*/ 4488133 w 7631184"/>
              <a:gd name="connsiteY3005" fmla="*/ 3819799 h 6858054"/>
              <a:gd name="connsiteX3006" fmla="*/ 4468596 w 7631184"/>
              <a:gd name="connsiteY3006" fmla="*/ 3800261 h 6858054"/>
              <a:gd name="connsiteX3007" fmla="*/ 4449059 w 7631184"/>
              <a:gd name="connsiteY3007" fmla="*/ 3770953 h 6858054"/>
              <a:gd name="connsiteX3008" fmla="*/ 4449059 w 7631184"/>
              <a:gd name="connsiteY3008" fmla="*/ 3761184 h 6858054"/>
              <a:gd name="connsiteX3009" fmla="*/ 4439290 w 7631184"/>
              <a:gd name="connsiteY3009" fmla="*/ 3761184 h 6858054"/>
              <a:gd name="connsiteX3010" fmla="*/ 4419753 w 7631184"/>
              <a:gd name="connsiteY3010" fmla="*/ 3731876 h 6858054"/>
              <a:gd name="connsiteX3011" fmla="*/ 4409985 w 7631184"/>
              <a:gd name="connsiteY3011" fmla="*/ 3722106 h 6858054"/>
              <a:gd name="connsiteX3012" fmla="*/ 4390447 w 7631184"/>
              <a:gd name="connsiteY3012" fmla="*/ 3712337 h 6858054"/>
              <a:gd name="connsiteX3013" fmla="*/ 4361141 w 7631184"/>
              <a:gd name="connsiteY3013" fmla="*/ 3663491 h 6858054"/>
              <a:gd name="connsiteX3014" fmla="*/ 4351373 w 7631184"/>
              <a:gd name="connsiteY3014" fmla="*/ 3653721 h 6858054"/>
              <a:gd name="connsiteX3015" fmla="*/ 4331836 w 7631184"/>
              <a:gd name="connsiteY3015" fmla="*/ 3643952 h 6858054"/>
              <a:gd name="connsiteX3016" fmla="*/ 4322067 w 7631184"/>
              <a:gd name="connsiteY3016" fmla="*/ 3624413 h 6858054"/>
              <a:gd name="connsiteX3017" fmla="*/ 4312298 w 7631184"/>
              <a:gd name="connsiteY3017" fmla="*/ 3604875 h 6858054"/>
              <a:gd name="connsiteX3018" fmla="*/ 4282993 w 7631184"/>
              <a:gd name="connsiteY3018" fmla="*/ 3575567 h 6858054"/>
              <a:gd name="connsiteX3019" fmla="*/ 4253687 w 7631184"/>
              <a:gd name="connsiteY3019" fmla="*/ 3546259 h 6858054"/>
              <a:gd name="connsiteX3020" fmla="*/ 4243918 w 7631184"/>
              <a:gd name="connsiteY3020" fmla="*/ 3546259 h 6858054"/>
              <a:gd name="connsiteX3021" fmla="*/ 4253687 w 7631184"/>
              <a:gd name="connsiteY3021" fmla="*/ 3556028 h 6858054"/>
              <a:gd name="connsiteX3022" fmla="*/ 4263455 w 7631184"/>
              <a:gd name="connsiteY3022" fmla="*/ 3585336 h 6858054"/>
              <a:gd name="connsiteX3023" fmla="*/ 4282993 w 7631184"/>
              <a:gd name="connsiteY3023" fmla="*/ 3604875 h 6858054"/>
              <a:gd name="connsiteX3024" fmla="*/ 4292761 w 7631184"/>
              <a:gd name="connsiteY3024" fmla="*/ 3614644 h 6858054"/>
              <a:gd name="connsiteX3025" fmla="*/ 4312298 w 7631184"/>
              <a:gd name="connsiteY3025" fmla="*/ 3634183 h 6858054"/>
              <a:gd name="connsiteX3026" fmla="*/ 4322067 w 7631184"/>
              <a:gd name="connsiteY3026" fmla="*/ 3643952 h 6858054"/>
              <a:gd name="connsiteX3027" fmla="*/ 4351373 w 7631184"/>
              <a:gd name="connsiteY3027" fmla="*/ 3683029 h 6858054"/>
              <a:gd name="connsiteX3028" fmla="*/ 4361141 w 7631184"/>
              <a:gd name="connsiteY3028" fmla="*/ 3702568 h 6858054"/>
              <a:gd name="connsiteX3029" fmla="*/ 4361141 w 7631184"/>
              <a:gd name="connsiteY3029" fmla="*/ 3712337 h 6858054"/>
              <a:gd name="connsiteX3030" fmla="*/ 4370910 w 7631184"/>
              <a:gd name="connsiteY3030" fmla="*/ 3722106 h 6858054"/>
              <a:gd name="connsiteX3031" fmla="*/ 4380679 w 7631184"/>
              <a:gd name="connsiteY3031" fmla="*/ 3731876 h 6858054"/>
              <a:gd name="connsiteX3032" fmla="*/ 4390447 w 7631184"/>
              <a:gd name="connsiteY3032" fmla="*/ 3741645 h 6858054"/>
              <a:gd name="connsiteX3033" fmla="*/ 4400216 w 7631184"/>
              <a:gd name="connsiteY3033" fmla="*/ 3751414 h 6858054"/>
              <a:gd name="connsiteX3034" fmla="*/ 4409985 w 7631184"/>
              <a:gd name="connsiteY3034" fmla="*/ 3751414 h 6858054"/>
              <a:gd name="connsiteX3035" fmla="*/ 4409985 w 7631184"/>
              <a:gd name="connsiteY3035" fmla="*/ 3761184 h 6858054"/>
              <a:gd name="connsiteX3036" fmla="*/ 4409985 w 7631184"/>
              <a:gd name="connsiteY3036" fmla="*/ 3770953 h 6858054"/>
              <a:gd name="connsiteX3037" fmla="*/ 4429522 w 7631184"/>
              <a:gd name="connsiteY3037" fmla="*/ 3770953 h 6858054"/>
              <a:gd name="connsiteX3038" fmla="*/ 4429522 w 7631184"/>
              <a:gd name="connsiteY3038" fmla="*/ 3780722 h 6858054"/>
              <a:gd name="connsiteX3039" fmla="*/ 4429522 w 7631184"/>
              <a:gd name="connsiteY3039" fmla="*/ 3790492 h 6858054"/>
              <a:gd name="connsiteX3040" fmla="*/ 4439290 w 7631184"/>
              <a:gd name="connsiteY3040" fmla="*/ 3800261 h 6858054"/>
              <a:gd name="connsiteX3041" fmla="*/ 4449059 w 7631184"/>
              <a:gd name="connsiteY3041" fmla="*/ 3810030 h 6858054"/>
              <a:gd name="connsiteX3042" fmla="*/ 4449059 w 7631184"/>
              <a:gd name="connsiteY3042" fmla="*/ 3819799 h 6858054"/>
              <a:gd name="connsiteX3043" fmla="*/ 4458828 w 7631184"/>
              <a:gd name="connsiteY3043" fmla="*/ 3829569 h 6858054"/>
              <a:gd name="connsiteX3044" fmla="*/ 4478365 w 7631184"/>
              <a:gd name="connsiteY3044" fmla="*/ 3839338 h 6858054"/>
              <a:gd name="connsiteX3045" fmla="*/ 4488133 w 7631184"/>
              <a:gd name="connsiteY3045" fmla="*/ 3868646 h 6858054"/>
              <a:gd name="connsiteX3046" fmla="*/ 4517439 w 7631184"/>
              <a:gd name="connsiteY3046" fmla="*/ 3897954 h 6858054"/>
              <a:gd name="connsiteX3047" fmla="*/ 4546745 w 7631184"/>
              <a:gd name="connsiteY3047" fmla="*/ 3927262 h 6858054"/>
              <a:gd name="connsiteX3048" fmla="*/ 4546745 w 7631184"/>
              <a:gd name="connsiteY3048" fmla="*/ 3937031 h 6858054"/>
              <a:gd name="connsiteX3049" fmla="*/ 4576051 w 7631184"/>
              <a:gd name="connsiteY3049" fmla="*/ 3966339 h 6858054"/>
              <a:gd name="connsiteX3050" fmla="*/ 4585820 w 7631184"/>
              <a:gd name="connsiteY3050" fmla="*/ 3976108 h 6858054"/>
              <a:gd name="connsiteX3051" fmla="*/ 4605357 w 7631184"/>
              <a:gd name="connsiteY3051" fmla="*/ 4005416 h 6858054"/>
              <a:gd name="connsiteX3052" fmla="*/ 4644431 w 7631184"/>
              <a:gd name="connsiteY3052" fmla="*/ 4054263 h 6858054"/>
              <a:gd name="connsiteX3053" fmla="*/ 4693274 w 7631184"/>
              <a:gd name="connsiteY3053" fmla="*/ 4122648 h 6858054"/>
              <a:gd name="connsiteX3054" fmla="*/ 4712811 w 7631184"/>
              <a:gd name="connsiteY3054" fmla="*/ 4142187 h 6858054"/>
              <a:gd name="connsiteX3055" fmla="*/ 4722580 w 7631184"/>
              <a:gd name="connsiteY3055" fmla="*/ 4171495 h 6858054"/>
              <a:gd name="connsiteX3056" fmla="*/ 4742117 w 7631184"/>
              <a:gd name="connsiteY3056" fmla="*/ 4191033 h 6858054"/>
              <a:gd name="connsiteX3057" fmla="*/ 4751886 w 7631184"/>
              <a:gd name="connsiteY3057" fmla="*/ 4200803 h 6858054"/>
              <a:gd name="connsiteX3058" fmla="*/ 4761655 w 7631184"/>
              <a:gd name="connsiteY3058" fmla="*/ 4220341 h 6858054"/>
              <a:gd name="connsiteX3059" fmla="*/ 4771423 w 7631184"/>
              <a:gd name="connsiteY3059" fmla="*/ 4230110 h 6858054"/>
              <a:gd name="connsiteX3060" fmla="*/ 4781192 w 7631184"/>
              <a:gd name="connsiteY3060" fmla="*/ 4239880 h 6858054"/>
              <a:gd name="connsiteX3061" fmla="*/ 4781192 w 7631184"/>
              <a:gd name="connsiteY3061" fmla="*/ 4249649 h 6858054"/>
              <a:gd name="connsiteX3062" fmla="*/ 4800729 w 7631184"/>
              <a:gd name="connsiteY3062" fmla="*/ 4278957 h 6858054"/>
              <a:gd name="connsiteX3063" fmla="*/ 4849572 w 7631184"/>
              <a:gd name="connsiteY3063" fmla="*/ 4337573 h 6858054"/>
              <a:gd name="connsiteX3064" fmla="*/ 4849572 w 7631184"/>
              <a:gd name="connsiteY3064" fmla="*/ 4347342 h 6858054"/>
              <a:gd name="connsiteX3065" fmla="*/ 4859341 w 7631184"/>
              <a:gd name="connsiteY3065" fmla="*/ 4347342 h 6858054"/>
              <a:gd name="connsiteX3066" fmla="*/ 4859341 w 7631184"/>
              <a:gd name="connsiteY3066" fmla="*/ 4357111 h 6858054"/>
              <a:gd name="connsiteX3067" fmla="*/ 4898415 w 7631184"/>
              <a:gd name="connsiteY3067" fmla="*/ 4405958 h 6858054"/>
              <a:gd name="connsiteX3068" fmla="*/ 4908184 w 7631184"/>
              <a:gd name="connsiteY3068" fmla="*/ 4425497 h 6858054"/>
              <a:gd name="connsiteX3069" fmla="*/ 4976564 w 7631184"/>
              <a:gd name="connsiteY3069" fmla="*/ 4513420 h 6858054"/>
              <a:gd name="connsiteX3070" fmla="*/ 4966795 w 7631184"/>
              <a:gd name="connsiteY3070" fmla="*/ 4503651 h 6858054"/>
              <a:gd name="connsiteX3071" fmla="*/ 4947258 w 7631184"/>
              <a:gd name="connsiteY3071" fmla="*/ 4503651 h 6858054"/>
              <a:gd name="connsiteX3072" fmla="*/ 4947258 w 7631184"/>
              <a:gd name="connsiteY3072" fmla="*/ 4513420 h 6858054"/>
              <a:gd name="connsiteX3073" fmla="*/ 4937490 w 7631184"/>
              <a:gd name="connsiteY3073" fmla="*/ 4542728 h 6858054"/>
              <a:gd name="connsiteX3074" fmla="*/ 4957027 w 7631184"/>
              <a:gd name="connsiteY3074" fmla="*/ 4562267 h 6858054"/>
              <a:gd name="connsiteX3075" fmla="*/ 5005870 w 7631184"/>
              <a:gd name="connsiteY3075" fmla="*/ 4640421 h 6858054"/>
              <a:gd name="connsiteX3076" fmla="*/ 5015638 w 7631184"/>
              <a:gd name="connsiteY3076" fmla="*/ 4659960 h 6858054"/>
              <a:gd name="connsiteX3077" fmla="*/ 5025407 w 7631184"/>
              <a:gd name="connsiteY3077" fmla="*/ 4669729 h 6858054"/>
              <a:gd name="connsiteX3078" fmla="*/ 5044944 w 7631184"/>
              <a:gd name="connsiteY3078" fmla="*/ 4699037 h 6858054"/>
              <a:gd name="connsiteX3079" fmla="*/ 5064481 w 7631184"/>
              <a:gd name="connsiteY3079" fmla="*/ 4757653 h 6858054"/>
              <a:gd name="connsiteX3080" fmla="*/ 5054713 w 7631184"/>
              <a:gd name="connsiteY3080" fmla="*/ 4757653 h 6858054"/>
              <a:gd name="connsiteX3081" fmla="*/ 5064481 w 7631184"/>
              <a:gd name="connsiteY3081" fmla="*/ 4786961 h 6858054"/>
              <a:gd name="connsiteX3082" fmla="*/ 5064481 w 7631184"/>
              <a:gd name="connsiteY3082" fmla="*/ 4796730 h 6858054"/>
              <a:gd name="connsiteX3083" fmla="*/ 5074250 w 7631184"/>
              <a:gd name="connsiteY3083" fmla="*/ 4806500 h 6858054"/>
              <a:gd name="connsiteX3084" fmla="*/ 5084019 w 7631184"/>
              <a:gd name="connsiteY3084" fmla="*/ 4826038 h 6858054"/>
              <a:gd name="connsiteX3085" fmla="*/ 5103556 w 7631184"/>
              <a:gd name="connsiteY3085" fmla="*/ 4845577 h 6858054"/>
              <a:gd name="connsiteX3086" fmla="*/ 5113325 w 7631184"/>
              <a:gd name="connsiteY3086" fmla="*/ 4874885 h 6858054"/>
              <a:gd name="connsiteX3087" fmla="*/ 5132862 w 7631184"/>
              <a:gd name="connsiteY3087" fmla="*/ 4894423 h 6858054"/>
              <a:gd name="connsiteX3088" fmla="*/ 5142630 w 7631184"/>
              <a:gd name="connsiteY3088" fmla="*/ 4913962 h 6858054"/>
              <a:gd name="connsiteX3089" fmla="*/ 5152399 w 7631184"/>
              <a:gd name="connsiteY3089" fmla="*/ 4923731 h 6858054"/>
              <a:gd name="connsiteX3090" fmla="*/ 5152399 w 7631184"/>
              <a:gd name="connsiteY3090" fmla="*/ 4933501 h 6858054"/>
              <a:gd name="connsiteX3091" fmla="*/ 5162168 w 7631184"/>
              <a:gd name="connsiteY3091" fmla="*/ 4943270 h 6858054"/>
              <a:gd name="connsiteX3092" fmla="*/ 5162168 w 7631184"/>
              <a:gd name="connsiteY3092" fmla="*/ 4953039 h 6858054"/>
              <a:gd name="connsiteX3093" fmla="*/ 5181705 w 7631184"/>
              <a:gd name="connsiteY3093" fmla="*/ 4982347 h 6858054"/>
              <a:gd name="connsiteX3094" fmla="*/ 5201242 w 7631184"/>
              <a:gd name="connsiteY3094" fmla="*/ 5011655 h 6858054"/>
              <a:gd name="connsiteX3095" fmla="*/ 5211011 w 7631184"/>
              <a:gd name="connsiteY3095" fmla="*/ 5031194 h 6858054"/>
              <a:gd name="connsiteX3096" fmla="*/ 5230548 w 7631184"/>
              <a:gd name="connsiteY3096" fmla="*/ 5050732 h 6858054"/>
              <a:gd name="connsiteX3097" fmla="*/ 5240316 w 7631184"/>
              <a:gd name="connsiteY3097" fmla="*/ 5070271 h 6858054"/>
              <a:gd name="connsiteX3098" fmla="*/ 5250085 w 7631184"/>
              <a:gd name="connsiteY3098" fmla="*/ 5089810 h 6858054"/>
              <a:gd name="connsiteX3099" fmla="*/ 5259854 w 7631184"/>
              <a:gd name="connsiteY3099" fmla="*/ 5099579 h 6858054"/>
              <a:gd name="connsiteX3100" fmla="*/ 5259854 w 7631184"/>
              <a:gd name="connsiteY3100" fmla="*/ 5109348 h 6858054"/>
              <a:gd name="connsiteX3101" fmla="*/ 5259854 w 7631184"/>
              <a:gd name="connsiteY3101" fmla="*/ 5128887 h 6858054"/>
              <a:gd name="connsiteX3102" fmla="*/ 5269622 w 7631184"/>
              <a:gd name="connsiteY3102" fmla="*/ 5148425 h 6858054"/>
              <a:gd name="connsiteX3103" fmla="*/ 5289160 w 7631184"/>
              <a:gd name="connsiteY3103" fmla="*/ 5167964 h 6858054"/>
              <a:gd name="connsiteX3104" fmla="*/ 5298928 w 7631184"/>
              <a:gd name="connsiteY3104" fmla="*/ 5197272 h 6858054"/>
              <a:gd name="connsiteX3105" fmla="*/ 5318465 w 7631184"/>
              <a:gd name="connsiteY3105" fmla="*/ 5236349 h 6858054"/>
              <a:gd name="connsiteX3106" fmla="*/ 5338003 w 7631184"/>
              <a:gd name="connsiteY3106" fmla="*/ 5265657 h 6858054"/>
              <a:gd name="connsiteX3107" fmla="*/ 5347771 w 7631184"/>
              <a:gd name="connsiteY3107" fmla="*/ 5275426 h 6858054"/>
              <a:gd name="connsiteX3108" fmla="*/ 5367308 w 7631184"/>
              <a:gd name="connsiteY3108" fmla="*/ 5324273 h 6858054"/>
              <a:gd name="connsiteX3109" fmla="*/ 5377077 w 7631184"/>
              <a:gd name="connsiteY3109" fmla="*/ 5334042 h 6858054"/>
              <a:gd name="connsiteX3110" fmla="*/ 5386846 w 7631184"/>
              <a:gd name="connsiteY3110" fmla="*/ 5353581 h 6858054"/>
              <a:gd name="connsiteX3111" fmla="*/ 5386846 w 7631184"/>
              <a:gd name="connsiteY3111" fmla="*/ 5363350 h 6858054"/>
              <a:gd name="connsiteX3112" fmla="*/ 5396614 w 7631184"/>
              <a:gd name="connsiteY3112" fmla="*/ 5373119 h 6858054"/>
              <a:gd name="connsiteX3113" fmla="*/ 5396614 w 7631184"/>
              <a:gd name="connsiteY3113" fmla="*/ 5382889 h 6858054"/>
              <a:gd name="connsiteX3114" fmla="*/ 5396614 w 7631184"/>
              <a:gd name="connsiteY3114" fmla="*/ 5392658 h 6858054"/>
              <a:gd name="connsiteX3115" fmla="*/ 5406383 w 7631184"/>
              <a:gd name="connsiteY3115" fmla="*/ 5402427 h 6858054"/>
              <a:gd name="connsiteX3116" fmla="*/ 5406383 w 7631184"/>
              <a:gd name="connsiteY3116" fmla="*/ 5412197 h 6858054"/>
              <a:gd name="connsiteX3117" fmla="*/ 5416151 w 7631184"/>
              <a:gd name="connsiteY3117" fmla="*/ 5421966 h 6858054"/>
              <a:gd name="connsiteX3118" fmla="*/ 5425920 w 7631184"/>
              <a:gd name="connsiteY3118" fmla="*/ 5441505 h 6858054"/>
              <a:gd name="connsiteX3119" fmla="*/ 5425920 w 7631184"/>
              <a:gd name="connsiteY3119" fmla="*/ 5451274 h 6858054"/>
              <a:gd name="connsiteX3120" fmla="*/ 5435689 w 7631184"/>
              <a:gd name="connsiteY3120" fmla="*/ 5461043 h 6858054"/>
              <a:gd name="connsiteX3121" fmla="*/ 5445457 w 7631184"/>
              <a:gd name="connsiteY3121" fmla="*/ 5490351 h 6858054"/>
              <a:gd name="connsiteX3122" fmla="*/ 5464995 w 7631184"/>
              <a:gd name="connsiteY3122" fmla="*/ 5519659 h 6858054"/>
              <a:gd name="connsiteX3123" fmla="*/ 5474763 w 7631184"/>
              <a:gd name="connsiteY3123" fmla="*/ 5529428 h 6858054"/>
              <a:gd name="connsiteX3124" fmla="*/ 5474763 w 7631184"/>
              <a:gd name="connsiteY3124" fmla="*/ 5548967 h 6858054"/>
              <a:gd name="connsiteX3125" fmla="*/ 5494300 w 7631184"/>
              <a:gd name="connsiteY3125" fmla="*/ 5578275 h 6858054"/>
              <a:gd name="connsiteX3126" fmla="*/ 5504069 w 7631184"/>
              <a:gd name="connsiteY3126" fmla="*/ 5597814 h 6858054"/>
              <a:gd name="connsiteX3127" fmla="*/ 5504069 w 7631184"/>
              <a:gd name="connsiteY3127" fmla="*/ 5607583 h 6858054"/>
              <a:gd name="connsiteX3128" fmla="*/ 5513838 w 7631184"/>
              <a:gd name="connsiteY3128" fmla="*/ 5627121 h 6858054"/>
              <a:gd name="connsiteX3129" fmla="*/ 5523606 w 7631184"/>
              <a:gd name="connsiteY3129" fmla="*/ 5636891 h 6858054"/>
              <a:gd name="connsiteX3130" fmla="*/ 5533375 w 7631184"/>
              <a:gd name="connsiteY3130" fmla="*/ 5656429 h 6858054"/>
              <a:gd name="connsiteX3131" fmla="*/ 5533375 w 7631184"/>
              <a:gd name="connsiteY3131" fmla="*/ 5666199 h 6858054"/>
              <a:gd name="connsiteX3132" fmla="*/ 5543143 w 7631184"/>
              <a:gd name="connsiteY3132" fmla="*/ 5675968 h 6858054"/>
              <a:gd name="connsiteX3133" fmla="*/ 5552912 w 7631184"/>
              <a:gd name="connsiteY3133" fmla="*/ 5685737 h 6858054"/>
              <a:gd name="connsiteX3134" fmla="*/ 5562681 w 7631184"/>
              <a:gd name="connsiteY3134" fmla="*/ 5724815 h 6858054"/>
              <a:gd name="connsiteX3135" fmla="*/ 5572449 w 7631184"/>
              <a:gd name="connsiteY3135" fmla="*/ 5734584 h 6858054"/>
              <a:gd name="connsiteX3136" fmla="*/ 5572449 w 7631184"/>
              <a:gd name="connsiteY3136" fmla="*/ 5744353 h 6858054"/>
              <a:gd name="connsiteX3137" fmla="*/ 5582218 w 7631184"/>
              <a:gd name="connsiteY3137" fmla="*/ 5754122 h 6858054"/>
              <a:gd name="connsiteX3138" fmla="*/ 5582218 w 7631184"/>
              <a:gd name="connsiteY3138" fmla="*/ 5763892 h 6858054"/>
              <a:gd name="connsiteX3139" fmla="*/ 5582218 w 7631184"/>
              <a:gd name="connsiteY3139" fmla="*/ 5773661 h 6858054"/>
              <a:gd name="connsiteX3140" fmla="*/ 5562681 w 7631184"/>
              <a:gd name="connsiteY3140" fmla="*/ 5744353 h 6858054"/>
              <a:gd name="connsiteX3141" fmla="*/ 5552912 w 7631184"/>
              <a:gd name="connsiteY3141" fmla="*/ 5734584 h 6858054"/>
              <a:gd name="connsiteX3142" fmla="*/ 5533375 w 7631184"/>
              <a:gd name="connsiteY3142" fmla="*/ 5695507 h 6858054"/>
              <a:gd name="connsiteX3143" fmla="*/ 5533375 w 7631184"/>
              <a:gd name="connsiteY3143" fmla="*/ 5685737 h 6858054"/>
              <a:gd name="connsiteX3144" fmla="*/ 5523606 w 7631184"/>
              <a:gd name="connsiteY3144" fmla="*/ 5666199 h 6858054"/>
              <a:gd name="connsiteX3145" fmla="*/ 5513838 w 7631184"/>
              <a:gd name="connsiteY3145" fmla="*/ 5646660 h 6858054"/>
              <a:gd name="connsiteX3146" fmla="*/ 5504069 w 7631184"/>
              <a:gd name="connsiteY3146" fmla="*/ 5627121 h 6858054"/>
              <a:gd name="connsiteX3147" fmla="*/ 5494300 w 7631184"/>
              <a:gd name="connsiteY3147" fmla="*/ 5607583 h 6858054"/>
              <a:gd name="connsiteX3148" fmla="*/ 5484532 w 7631184"/>
              <a:gd name="connsiteY3148" fmla="*/ 5588044 h 6858054"/>
              <a:gd name="connsiteX3149" fmla="*/ 5474763 w 7631184"/>
              <a:gd name="connsiteY3149" fmla="*/ 5568506 h 6858054"/>
              <a:gd name="connsiteX3150" fmla="*/ 5464995 w 7631184"/>
              <a:gd name="connsiteY3150" fmla="*/ 5548967 h 6858054"/>
              <a:gd name="connsiteX3151" fmla="*/ 5455226 w 7631184"/>
              <a:gd name="connsiteY3151" fmla="*/ 5539198 h 6858054"/>
              <a:gd name="connsiteX3152" fmla="*/ 5455226 w 7631184"/>
              <a:gd name="connsiteY3152" fmla="*/ 5519659 h 6858054"/>
              <a:gd name="connsiteX3153" fmla="*/ 5445457 w 7631184"/>
              <a:gd name="connsiteY3153" fmla="*/ 5509890 h 6858054"/>
              <a:gd name="connsiteX3154" fmla="*/ 5435689 w 7631184"/>
              <a:gd name="connsiteY3154" fmla="*/ 5490351 h 6858054"/>
              <a:gd name="connsiteX3155" fmla="*/ 5425920 w 7631184"/>
              <a:gd name="connsiteY3155" fmla="*/ 5470813 h 6858054"/>
              <a:gd name="connsiteX3156" fmla="*/ 5416151 w 7631184"/>
              <a:gd name="connsiteY3156" fmla="*/ 5451274 h 6858054"/>
              <a:gd name="connsiteX3157" fmla="*/ 5406383 w 7631184"/>
              <a:gd name="connsiteY3157" fmla="*/ 5441505 h 6858054"/>
              <a:gd name="connsiteX3158" fmla="*/ 5406383 w 7631184"/>
              <a:gd name="connsiteY3158" fmla="*/ 5431735 h 6858054"/>
              <a:gd name="connsiteX3159" fmla="*/ 5406383 w 7631184"/>
              <a:gd name="connsiteY3159" fmla="*/ 5421966 h 6858054"/>
              <a:gd name="connsiteX3160" fmla="*/ 5396614 w 7631184"/>
              <a:gd name="connsiteY3160" fmla="*/ 5412197 h 6858054"/>
              <a:gd name="connsiteX3161" fmla="*/ 5386846 w 7631184"/>
              <a:gd name="connsiteY3161" fmla="*/ 5392658 h 6858054"/>
              <a:gd name="connsiteX3162" fmla="*/ 5377077 w 7631184"/>
              <a:gd name="connsiteY3162" fmla="*/ 5373119 h 6858054"/>
              <a:gd name="connsiteX3163" fmla="*/ 5367308 w 7631184"/>
              <a:gd name="connsiteY3163" fmla="*/ 5353581 h 6858054"/>
              <a:gd name="connsiteX3164" fmla="*/ 5347771 w 7631184"/>
              <a:gd name="connsiteY3164" fmla="*/ 5324273 h 6858054"/>
              <a:gd name="connsiteX3165" fmla="*/ 5338003 w 7631184"/>
              <a:gd name="connsiteY3165" fmla="*/ 5314504 h 6858054"/>
              <a:gd name="connsiteX3166" fmla="*/ 5328234 w 7631184"/>
              <a:gd name="connsiteY3166" fmla="*/ 5275426 h 6858054"/>
              <a:gd name="connsiteX3167" fmla="*/ 5298928 w 7631184"/>
              <a:gd name="connsiteY3167" fmla="*/ 5236349 h 6858054"/>
              <a:gd name="connsiteX3168" fmla="*/ 5279391 w 7631184"/>
              <a:gd name="connsiteY3168" fmla="*/ 5207041 h 6858054"/>
              <a:gd name="connsiteX3169" fmla="*/ 5259854 w 7631184"/>
              <a:gd name="connsiteY3169" fmla="*/ 5158195 h 6858054"/>
              <a:gd name="connsiteX3170" fmla="*/ 5250085 w 7631184"/>
              <a:gd name="connsiteY3170" fmla="*/ 5138656 h 6858054"/>
              <a:gd name="connsiteX3171" fmla="*/ 5220779 w 7631184"/>
              <a:gd name="connsiteY3171" fmla="*/ 5089810 h 6858054"/>
              <a:gd name="connsiteX3172" fmla="*/ 5211011 w 7631184"/>
              <a:gd name="connsiteY3172" fmla="*/ 5070271 h 6858054"/>
              <a:gd name="connsiteX3173" fmla="*/ 5191473 w 7631184"/>
              <a:gd name="connsiteY3173" fmla="*/ 5040963 h 6858054"/>
              <a:gd name="connsiteX3174" fmla="*/ 5162168 w 7631184"/>
              <a:gd name="connsiteY3174" fmla="*/ 5001886 h 6858054"/>
              <a:gd name="connsiteX3175" fmla="*/ 5142630 w 7631184"/>
              <a:gd name="connsiteY3175" fmla="*/ 4962809 h 6858054"/>
              <a:gd name="connsiteX3176" fmla="*/ 5113325 w 7631184"/>
              <a:gd name="connsiteY3176" fmla="*/ 4913962 h 6858054"/>
              <a:gd name="connsiteX3177" fmla="*/ 5084019 w 7631184"/>
              <a:gd name="connsiteY3177" fmla="*/ 4874885 h 6858054"/>
              <a:gd name="connsiteX3178" fmla="*/ 5074250 w 7631184"/>
              <a:gd name="connsiteY3178" fmla="*/ 4855346 h 6858054"/>
              <a:gd name="connsiteX3179" fmla="*/ 5064481 w 7631184"/>
              <a:gd name="connsiteY3179" fmla="*/ 4835808 h 6858054"/>
              <a:gd name="connsiteX3180" fmla="*/ 5044944 w 7631184"/>
              <a:gd name="connsiteY3180" fmla="*/ 4806500 h 6858054"/>
              <a:gd name="connsiteX3181" fmla="*/ 5015638 w 7631184"/>
              <a:gd name="connsiteY3181" fmla="*/ 4767422 h 6858054"/>
              <a:gd name="connsiteX3182" fmla="*/ 5005870 w 7631184"/>
              <a:gd name="connsiteY3182" fmla="*/ 4747884 h 6858054"/>
              <a:gd name="connsiteX3183" fmla="*/ 4996101 w 7631184"/>
              <a:gd name="connsiteY3183" fmla="*/ 4738114 h 6858054"/>
              <a:gd name="connsiteX3184" fmla="*/ 4996101 w 7631184"/>
              <a:gd name="connsiteY3184" fmla="*/ 4728345 h 6858054"/>
              <a:gd name="connsiteX3185" fmla="*/ 4986333 w 7631184"/>
              <a:gd name="connsiteY3185" fmla="*/ 4718576 h 6858054"/>
              <a:gd name="connsiteX3186" fmla="*/ 4966795 w 7631184"/>
              <a:gd name="connsiteY3186" fmla="*/ 4689268 h 6858054"/>
              <a:gd name="connsiteX3187" fmla="*/ 4966795 w 7631184"/>
              <a:gd name="connsiteY3187" fmla="*/ 4679499 h 6858054"/>
              <a:gd name="connsiteX3188" fmla="*/ 4957027 w 7631184"/>
              <a:gd name="connsiteY3188" fmla="*/ 4669729 h 6858054"/>
              <a:gd name="connsiteX3189" fmla="*/ 4927721 w 7631184"/>
              <a:gd name="connsiteY3189" fmla="*/ 4630652 h 6858054"/>
              <a:gd name="connsiteX3190" fmla="*/ 4859341 w 7631184"/>
              <a:gd name="connsiteY3190" fmla="*/ 4562267 h 6858054"/>
              <a:gd name="connsiteX3191" fmla="*/ 4849572 w 7631184"/>
              <a:gd name="connsiteY3191" fmla="*/ 4542728 h 6858054"/>
              <a:gd name="connsiteX3192" fmla="*/ 4843574 w 7631184"/>
              <a:gd name="connsiteY3192" fmla="*/ 4529531 h 6858054"/>
              <a:gd name="connsiteX3193" fmla="*/ 4849572 w 7631184"/>
              <a:gd name="connsiteY3193" fmla="*/ 4532959 h 6858054"/>
              <a:gd name="connsiteX3194" fmla="*/ 4830035 w 7631184"/>
              <a:gd name="connsiteY3194" fmla="*/ 4503651 h 6858054"/>
              <a:gd name="connsiteX3195" fmla="*/ 4810498 w 7631184"/>
              <a:gd name="connsiteY3195" fmla="*/ 4474343 h 6858054"/>
              <a:gd name="connsiteX3196" fmla="*/ 4800729 w 7631184"/>
              <a:gd name="connsiteY3196" fmla="*/ 4454805 h 6858054"/>
              <a:gd name="connsiteX3197" fmla="*/ 4761655 w 7631184"/>
              <a:gd name="connsiteY3197" fmla="*/ 4396189 h 6858054"/>
              <a:gd name="connsiteX3198" fmla="*/ 4732349 w 7631184"/>
              <a:gd name="connsiteY3198" fmla="*/ 4357111 h 6858054"/>
              <a:gd name="connsiteX3199" fmla="*/ 4703043 w 7631184"/>
              <a:gd name="connsiteY3199" fmla="*/ 4308265 h 6858054"/>
              <a:gd name="connsiteX3200" fmla="*/ 4673737 w 7631184"/>
              <a:gd name="connsiteY3200" fmla="*/ 4278957 h 6858054"/>
              <a:gd name="connsiteX3201" fmla="*/ 4663968 w 7631184"/>
              <a:gd name="connsiteY3201" fmla="*/ 4259418 h 6858054"/>
              <a:gd name="connsiteX3202" fmla="*/ 4644431 w 7631184"/>
              <a:gd name="connsiteY3202" fmla="*/ 4239880 h 6858054"/>
              <a:gd name="connsiteX3203" fmla="*/ 4634663 w 7631184"/>
              <a:gd name="connsiteY3203" fmla="*/ 4220341 h 6858054"/>
              <a:gd name="connsiteX3204" fmla="*/ 4615125 w 7631184"/>
              <a:gd name="connsiteY3204" fmla="*/ 4200803 h 6858054"/>
              <a:gd name="connsiteX3205" fmla="*/ 4595588 w 7631184"/>
              <a:gd name="connsiteY3205" fmla="*/ 4171495 h 6858054"/>
              <a:gd name="connsiteX3206" fmla="*/ 4576051 w 7631184"/>
              <a:gd name="connsiteY3206" fmla="*/ 4151956 h 6858054"/>
              <a:gd name="connsiteX3207" fmla="*/ 4556514 w 7631184"/>
              <a:gd name="connsiteY3207" fmla="*/ 4122648 h 6858054"/>
              <a:gd name="connsiteX3208" fmla="*/ 4536976 w 7631184"/>
              <a:gd name="connsiteY3208" fmla="*/ 4093340 h 6858054"/>
              <a:gd name="connsiteX3209" fmla="*/ 4527208 w 7631184"/>
              <a:gd name="connsiteY3209" fmla="*/ 4083571 h 6858054"/>
              <a:gd name="connsiteX3210" fmla="*/ 4507671 w 7631184"/>
              <a:gd name="connsiteY3210" fmla="*/ 4054263 h 6858054"/>
              <a:gd name="connsiteX3211" fmla="*/ 4497902 w 7631184"/>
              <a:gd name="connsiteY3211" fmla="*/ 4054263 h 6858054"/>
              <a:gd name="connsiteX3212" fmla="*/ 4497902 w 7631184"/>
              <a:gd name="connsiteY3212" fmla="*/ 4044494 h 6858054"/>
              <a:gd name="connsiteX3213" fmla="*/ 4488133 w 7631184"/>
              <a:gd name="connsiteY3213" fmla="*/ 4034724 h 6858054"/>
              <a:gd name="connsiteX3214" fmla="*/ 4478365 w 7631184"/>
              <a:gd name="connsiteY3214" fmla="*/ 4024955 h 6858054"/>
              <a:gd name="connsiteX3215" fmla="*/ 4468596 w 7631184"/>
              <a:gd name="connsiteY3215" fmla="*/ 4015186 h 6858054"/>
              <a:gd name="connsiteX3216" fmla="*/ 4429522 w 7631184"/>
              <a:gd name="connsiteY3216" fmla="*/ 3966339 h 6858054"/>
              <a:gd name="connsiteX3217" fmla="*/ 4419753 w 7631184"/>
              <a:gd name="connsiteY3217" fmla="*/ 3956570 h 6858054"/>
              <a:gd name="connsiteX3218" fmla="*/ 4400216 w 7631184"/>
              <a:gd name="connsiteY3218" fmla="*/ 3937031 h 6858054"/>
              <a:gd name="connsiteX3219" fmla="*/ 4380679 w 7631184"/>
              <a:gd name="connsiteY3219" fmla="*/ 3917493 h 6858054"/>
              <a:gd name="connsiteX3220" fmla="*/ 4341604 w 7631184"/>
              <a:gd name="connsiteY3220" fmla="*/ 3878415 h 6858054"/>
              <a:gd name="connsiteX3221" fmla="*/ 4322067 w 7631184"/>
              <a:gd name="connsiteY3221" fmla="*/ 3868646 h 6858054"/>
              <a:gd name="connsiteX3222" fmla="*/ 4312298 w 7631184"/>
              <a:gd name="connsiteY3222" fmla="*/ 3858877 h 6858054"/>
              <a:gd name="connsiteX3223" fmla="*/ 4322067 w 7631184"/>
              <a:gd name="connsiteY3223" fmla="*/ 3878415 h 6858054"/>
              <a:gd name="connsiteX3224" fmla="*/ 4380679 w 7631184"/>
              <a:gd name="connsiteY3224" fmla="*/ 3946800 h 6858054"/>
              <a:gd name="connsiteX3225" fmla="*/ 4400216 w 7631184"/>
              <a:gd name="connsiteY3225" fmla="*/ 3976108 h 6858054"/>
              <a:gd name="connsiteX3226" fmla="*/ 4429522 w 7631184"/>
              <a:gd name="connsiteY3226" fmla="*/ 4005416 h 6858054"/>
              <a:gd name="connsiteX3227" fmla="*/ 4449059 w 7631184"/>
              <a:gd name="connsiteY3227" fmla="*/ 4044494 h 6858054"/>
              <a:gd name="connsiteX3228" fmla="*/ 4468596 w 7631184"/>
              <a:gd name="connsiteY3228" fmla="*/ 4054263 h 6858054"/>
              <a:gd name="connsiteX3229" fmla="*/ 4497902 w 7631184"/>
              <a:gd name="connsiteY3229" fmla="*/ 4093340 h 6858054"/>
              <a:gd name="connsiteX3230" fmla="*/ 4576051 w 7631184"/>
              <a:gd name="connsiteY3230" fmla="*/ 4200803 h 6858054"/>
              <a:gd name="connsiteX3231" fmla="*/ 4576051 w 7631184"/>
              <a:gd name="connsiteY3231" fmla="*/ 4210572 h 6858054"/>
              <a:gd name="connsiteX3232" fmla="*/ 4566282 w 7631184"/>
              <a:gd name="connsiteY3232" fmla="*/ 4200803 h 6858054"/>
              <a:gd name="connsiteX3233" fmla="*/ 4566282 w 7631184"/>
              <a:gd name="connsiteY3233" fmla="*/ 4220341 h 6858054"/>
              <a:gd name="connsiteX3234" fmla="*/ 4576051 w 7631184"/>
              <a:gd name="connsiteY3234" fmla="*/ 4230110 h 6858054"/>
              <a:gd name="connsiteX3235" fmla="*/ 4585820 w 7631184"/>
              <a:gd name="connsiteY3235" fmla="*/ 4239880 h 6858054"/>
              <a:gd name="connsiteX3236" fmla="*/ 4585820 w 7631184"/>
              <a:gd name="connsiteY3236" fmla="*/ 4249649 h 6858054"/>
              <a:gd name="connsiteX3237" fmla="*/ 4595588 w 7631184"/>
              <a:gd name="connsiteY3237" fmla="*/ 4259418 h 6858054"/>
              <a:gd name="connsiteX3238" fmla="*/ 4605357 w 7631184"/>
              <a:gd name="connsiteY3238" fmla="*/ 4278957 h 6858054"/>
              <a:gd name="connsiteX3239" fmla="*/ 4644431 w 7631184"/>
              <a:gd name="connsiteY3239" fmla="*/ 4318034 h 6858054"/>
              <a:gd name="connsiteX3240" fmla="*/ 4703043 w 7631184"/>
              <a:gd name="connsiteY3240" fmla="*/ 4386419 h 6858054"/>
              <a:gd name="connsiteX3241" fmla="*/ 4732349 w 7631184"/>
              <a:gd name="connsiteY3241" fmla="*/ 4425497 h 6858054"/>
              <a:gd name="connsiteX3242" fmla="*/ 4771423 w 7631184"/>
              <a:gd name="connsiteY3242" fmla="*/ 4474343 h 6858054"/>
              <a:gd name="connsiteX3243" fmla="*/ 4781192 w 7631184"/>
              <a:gd name="connsiteY3243" fmla="*/ 4503651 h 6858054"/>
              <a:gd name="connsiteX3244" fmla="*/ 4800729 w 7631184"/>
              <a:gd name="connsiteY3244" fmla="*/ 4523190 h 6858054"/>
              <a:gd name="connsiteX3245" fmla="*/ 4810498 w 7631184"/>
              <a:gd name="connsiteY3245" fmla="*/ 4532959 h 6858054"/>
              <a:gd name="connsiteX3246" fmla="*/ 4810498 w 7631184"/>
              <a:gd name="connsiteY3246" fmla="*/ 4542728 h 6858054"/>
              <a:gd name="connsiteX3247" fmla="*/ 4820266 w 7631184"/>
              <a:gd name="connsiteY3247" fmla="*/ 4552498 h 6858054"/>
              <a:gd name="connsiteX3248" fmla="*/ 4839803 w 7631184"/>
              <a:gd name="connsiteY3248" fmla="*/ 4581806 h 6858054"/>
              <a:gd name="connsiteX3249" fmla="*/ 4849572 w 7631184"/>
              <a:gd name="connsiteY3249" fmla="*/ 4601344 h 6858054"/>
              <a:gd name="connsiteX3250" fmla="*/ 4849572 w 7631184"/>
              <a:gd name="connsiteY3250" fmla="*/ 4611113 h 6858054"/>
              <a:gd name="connsiteX3251" fmla="*/ 4869109 w 7631184"/>
              <a:gd name="connsiteY3251" fmla="*/ 4640421 h 6858054"/>
              <a:gd name="connsiteX3252" fmla="*/ 4888646 w 7631184"/>
              <a:gd name="connsiteY3252" fmla="*/ 4669729 h 6858054"/>
              <a:gd name="connsiteX3253" fmla="*/ 4898415 w 7631184"/>
              <a:gd name="connsiteY3253" fmla="*/ 4689268 h 6858054"/>
              <a:gd name="connsiteX3254" fmla="*/ 4927721 w 7631184"/>
              <a:gd name="connsiteY3254" fmla="*/ 4718576 h 6858054"/>
              <a:gd name="connsiteX3255" fmla="*/ 4947258 w 7631184"/>
              <a:gd name="connsiteY3255" fmla="*/ 4747884 h 6858054"/>
              <a:gd name="connsiteX3256" fmla="*/ 4966795 w 7631184"/>
              <a:gd name="connsiteY3256" fmla="*/ 4777192 h 6858054"/>
              <a:gd name="connsiteX3257" fmla="*/ 4976564 w 7631184"/>
              <a:gd name="connsiteY3257" fmla="*/ 4796730 h 6858054"/>
              <a:gd name="connsiteX3258" fmla="*/ 4986333 w 7631184"/>
              <a:gd name="connsiteY3258" fmla="*/ 4806500 h 6858054"/>
              <a:gd name="connsiteX3259" fmla="*/ 4986333 w 7631184"/>
              <a:gd name="connsiteY3259" fmla="*/ 4816269 h 6858054"/>
              <a:gd name="connsiteX3260" fmla="*/ 4976564 w 7631184"/>
              <a:gd name="connsiteY3260" fmla="*/ 4816269 h 6858054"/>
              <a:gd name="connsiteX3261" fmla="*/ 4957027 w 7631184"/>
              <a:gd name="connsiteY3261" fmla="*/ 4786961 h 6858054"/>
              <a:gd name="connsiteX3262" fmla="*/ 4908184 w 7631184"/>
              <a:gd name="connsiteY3262" fmla="*/ 4728345 h 6858054"/>
              <a:gd name="connsiteX3263" fmla="*/ 4917952 w 7631184"/>
              <a:gd name="connsiteY3263" fmla="*/ 4757653 h 6858054"/>
              <a:gd name="connsiteX3264" fmla="*/ 4937490 w 7631184"/>
              <a:gd name="connsiteY3264" fmla="*/ 4777192 h 6858054"/>
              <a:gd name="connsiteX3265" fmla="*/ 4947258 w 7631184"/>
              <a:gd name="connsiteY3265" fmla="*/ 4806500 h 6858054"/>
              <a:gd name="connsiteX3266" fmla="*/ 4986333 w 7631184"/>
              <a:gd name="connsiteY3266" fmla="*/ 4855346 h 6858054"/>
              <a:gd name="connsiteX3267" fmla="*/ 5005870 w 7631184"/>
              <a:gd name="connsiteY3267" fmla="*/ 4884654 h 6858054"/>
              <a:gd name="connsiteX3268" fmla="*/ 5035176 w 7631184"/>
              <a:gd name="connsiteY3268" fmla="*/ 4913962 h 6858054"/>
              <a:gd name="connsiteX3269" fmla="*/ 5044944 w 7631184"/>
              <a:gd name="connsiteY3269" fmla="*/ 4933501 h 6858054"/>
              <a:gd name="connsiteX3270" fmla="*/ 5044944 w 7631184"/>
              <a:gd name="connsiteY3270" fmla="*/ 4943270 h 6858054"/>
              <a:gd name="connsiteX3271" fmla="*/ 5044944 w 7631184"/>
              <a:gd name="connsiteY3271" fmla="*/ 4953039 h 6858054"/>
              <a:gd name="connsiteX3272" fmla="*/ 5015638 w 7631184"/>
              <a:gd name="connsiteY3272" fmla="*/ 4904193 h 6858054"/>
              <a:gd name="connsiteX3273" fmla="*/ 5005870 w 7631184"/>
              <a:gd name="connsiteY3273" fmla="*/ 4904193 h 6858054"/>
              <a:gd name="connsiteX3274" fmla="*/ 5025407 w 7631184"/>
              <a:gd name="connsiteY3274" fmla="*/ 4933501 h 6858054"/>
              <a:gd name="connsiteX3275" fmla="*/ 5025407 w 7631184"/>
              <a:gd name="connsiteY3275" fmla="*/ 4943270 h 6858054"/>
              <a:gd name="connsiteX3276" fmla="*/ 5035176 w 7631184"/>
              <a:gd name="connsiteY3276" fmla="*/ 4953039 h 6858054"/>
              <a:gd name="connsiteX3277" fmla="*/ 5044944 w 7631184"/>
              <a:gd name="connsiteY3277" fmla="*/ 4972578 h 6858054"/>
              <a:gd name="connsiteX3278" fmla="*/ 5064481 w 7631184"/>
              <a:gd name="connsiteY3278" fmla="*/ 5001886 h 6858054"/>
              <a:gd name="connsiteX3279" fmla="*/ 5074250 w 7631184"/>
              <a:gd name="connsiteY3279" fmla="*/ 5021424 h 6858054"/>
              <a:gd name="connsiteX3280" fmla="*/ 5084019 w 7631184"/>
              <a:gd name="connsiteY3280" fmla="*/ 5050732 h 6858054"/>
              <a:gd name="connsiteX3281" fmla="*/ 5093787 w 7631184"/>
              <a:gd name="connsiteY3281" fmla="*/ 5070271 h 6858054"/>
              <a:gd name="connsiteX3282" fmla="*/ 5093787 w 7631184"/>
              <a:gd name="connsiteY3282" fmla="*/ 5080040 h 6858054"/>
              <a:gd name="connsiteX3283" fmla="*/ 5103556 w 7631184"/>
              <a:gd name="connsiteY3283" fmla="*/ 5080040 h 6858054"/>
              <a:gd name="connsiteX3284" fmla="*/ 5123093 w 7631184"/>
              <a:gd name="connsiteY3284" fmla="*/ 5119117 h 6858054"/>
              <a:gd name="connsiteX3285" fmla="*/ 5132862 w 7631184"/>
              <a:gd name="connsiteY3285" fmla="*/ 5138656 h 6858054"/>
              <a:gd name="connsiteX3286" fmla="*/ 5142630 w 7631184"/>
              <a:gd name="connsiteY3286" fmla="*/ 5138656 h 6858054"/>
              <a:gd name="connsiteX3287" fmla="*/ 5152399 w 7631184"/>
              <a:gd name="connsiteY3287" fmla="*/ 5138656 h 6858054"/>
              <a:gd name="connsiteX3288" fmla="*/ 5162168 w 7631184"/>
              <a:gd name="connsiteY3288" fmla="*/ 5167964 h 6858054"/>
              <a:gd name="connsiteX3289" fmla="*/ 5170715 w 7631184"/>
              <a:gd name="connsiteY3289" fmla="*/ 5174070 h 6858054"/>
              <a:gd name="connsiteX3290" fmla="*/ 5171936 w 7631184"/>
              <a:gd name="connsiteY3290" fmla="*/ 5187503 h 6858054"/>
              <a:gd name="connsiteX3291" fmla="*/ 5162168 w 7631184"/>
              <a:gd name="connsiteY3291" fmla="*/ 5177733 h 6858054"/>
              <a:gd name="connsiteX3292" fmla="*/ 5142630 w 7631184"/>
              <a:gd name="connsiteY3292" fmla="*/ 5158195 h 6858054"/>
              <a:gd name="connsiteX3293" fmla="*/ 5162168 w 7631184"/>
              <a:gd name="connsiteY3293" fmla="*/ 5187503 h 6858054"/>
              <a:gd name="connsiteX3294" fmla="*/ 5181705 w 7631184"/>
              <a:gd name="connsiteY3294" fmla="*/ 5236349 h 6858054"/>
              <a:gd name="connsiteX3295" fmla="*/ 5191473 w 7631184"/>
              <a:gd name="connsiteY3295" fmla="*/ 5246118 h 6858054"/>
              <a:gd name="connsiteX3296" fmla="*/ 5211011 w 7631184"/>
              <a:gd name="connsiteY3296" fmla="*/ 5275426 h 6858054"/>
              <a:gd name="connsiteX3297" fmla="*/ 5220779 w 7631184"/>
              <a:gd name="connsiteY3297" fmla="*/ 5294965 h 6858054"/>
              <a:gd name="connsiteX3298" fmla="*/ 5230548 w 7631184"/>
              <a:gd name="connsiteY3298" fmla="*/ 5304734 h 6858054"/>
              <a:gd name="connsiteX3299" fmla="*/ 5230548 w 7631184"/>
              <a:gd name="connsiteY3299" fmla="*/ 5314504 h 6858054"/>
              <a:gd name="connsiteX3300" fmla="*/ 5240316 w 7631184"/>
              <a:gd name="connsiteY3300" fmla="*/ 5324273 h 6858054"/>
              <a:gd name="connsiteX3301" fmla="*/ 5250085 w 7631184"/>
              <a:gd name="connsiteY3301" fmla="*/ 5334042 h 6858054"/>
              <a:gd name="connsiteX3302" fmla="*/ 5269622 w 7631184"/>
              <a:gd name="connsiteY3302" fmla="*/ 5373119 h 6858054"/>
              <a:gd name="connsiteX3303" fmla="*/ 5279391 w 7631184"/>
              <a:gd name="connsiteY3303" fmla="*/ 5412197 h 6858054"/>
              <a:gd name="connsiteX3304" fmla="*/ 5289160 w 7631184"/>
              <a:gd name="connsiteY3304" fmla="*/ 5441505 h 6858054"/>
              <a:gd name="connsiteX3305" fmla="*/ 5298928 w 7631184"/>
              <a:gd name="connsiteY3305" fmla="*/ 5451274 h 6858054"/>
              <a:gd name="connsiteX3306" fmla="*/ 5308697 w 7631184"/>
              <a:gd name="connsiteY3306" fmla="*/ 5470813 h 6858054"/>
              <a:gd name="connsiteX3307" fmla="*/ 5318465 w 7631184"/>
              <a:gd name="connsiteY3307" fmla="*/ 5490351 h 6858054"/>
              <a:gd name="connsiteX3308" fmla="*/ 5328234 w 7631184"/>
              <a:gd name="connsiteY3308" fmla="*/ 5500120 h 6858054"/>
              <a:gd name="connsiteX3309" fmla="*/ 5338003 w 7631184"/>
              <a:gd name="connsiteY3309" fmla="*/ 5509890 h 6858054"/>
              <a:gd name="connsiteX3310" fmla="*/ 5338003 w 7631184"/>
              <a:gd name="connsiteY3310" fmla="*/ 5519659 h 6858054"/>
              <a:gd name="connsiteX3311" fmla="*/ 5377077 w 7631184"/>
              <a:gd name="connsiteY3311" fmla="*/ 5578275 h 6858054"/>
              <a:gd name="connsiteX3312" fmla="*/ 5386846 w 7631184"/>
              <a:gd name="connsiteY3312" fmla="*/ 5597814 h 6858054"/>
              <a:gd name="connsiteX3313" fmla="*/ 5406383 w 7631184"/>
              <a:gd name="connsiteY3313" fmla="*/ 5627121 h 6858054"/>
              <a:gd name="connsiteX3314" fmla="*/ 5435689 w 7631184"/>
              <a:gd name="connsiteY3314" fmla="*/ 5666199 h 6858054"/>
              <a:gd name="connsiteX3315" fmla="*/ 5464995 w 7631184"/>
              <a:gd name="connsiteY3315" fmla="*/ 5724815 h 6858054"/>
              <a:gd name="connsiteX3316" fmla="*/ 5474763 w 7631184"/>
              <a:gd name="connsiteY3316" fmla="*/ 5734584 h 6858054"/>
              <a:gd name="connsiteX3317" fmla="*/ 5474763 w 7631184"/>
              <a:gd name="connsiteY3317" fmla="*/ 5754122 h 6858054"/>
              <a:gd name="connsiteX3318" fmla="*/ 5494300 w 7631184"/>
              <a:gd name="connsiteY3318" fmla="*/ 5773661 h 6858054"/>
              <a:gd name="connsiteX3319" fmla="*/ 5504069 w 7631184"/>
              <a:gd name="connsiteY3319" fmla="*/ 5802969 h 6858054"/>
              <a:gd name="connsiteX3320" fmla="*/ 5513838 w 7631184"/>
              <a:gd name="connsiteY3320" fmla="*/ 5822508 h 6858054"/>
              <a:gd name="connsiteX3321" fmla="*/ 5523606 w 7631184"/>
              <a:gd name="connsiteY3321" fmla="*/ 5842046 h 6858054"/>
              <a:gd name="connsiteX3322" fmla="*/ 5533375 w 7631184"/>
              <a:gd name="connsiteY3322" fmla="*/ 5861585 h 6858054"/>
              <a:gd name="connsiteX3323" fmla="*/ 5552912 w 7631184"/>
              <a:gd name="connsiteY3323" fmla="*/ 5900662 h 6858054"/>
              <a:gd name="connsiteX3324" fmla="*/ 5572449 w 7631184"/>
              <a:gd name="connsiteY3324" fmla="*/ 5939739 h 6858054"/>
              <a:gd name="connsiteX3325" fmla="*/ 5582218 w 7631184"/>
              <a:gd name="connsiteY3325" fmla="*/ 5949509 h 6858054"/>
              <a:gd name="connsiteX3326" fmla="*/ 5591986 w 7631184"/>
              <a:gd name="connsiteY3326" fmla="*/ 5978817 h 6858054"/>
              <a:gd name="connsiteX3327" fmla="*/ 5601755 w 7631184"/>
              <a:gd name="connsiteY3327" fmla="*/ 5998355 h 6858054"/>
              <a:gd name="connsiteX3328" fmla="*/ 5611524 w 7631184"/>
              <a:gd name="connsiteY3328" fmla="*/ 6017894 h 6858054"/>
              <a:gd name="connsiteX3329" fmla="*/ 5621292 w 7631184"/>
              <a:gd name="connsiteY3329" fmla="*/ 6037432 h 6858054"/>
              <a:gd name="connsiteX3330" fmla="*/ 5640830 w 7631184"/>
              <a:gd name="connsiteY3330" fmla="*/ 6076510 h 6858054"/>
              <a:gd name="connsiteX3331" fmla="*/ 5660367 w 7631184"/>
              <a:gd name="connsiteY3331" fmla="*/ 6105818 h 6858054"/>
              <a:gd name="connsiteX3332" fmla="*/ 5689673 w 7631184"/>
              <a:gd name="connsiteY3332" fmla="*/ 6164433 h 6858054"/>
              <a:gd name="connsiteX3333" fmla="*/ 5689673 w 7631184"/>
              <a:gd name="connsiteY3333" fmla="*/ 6174203 h 6858054"/>
              <a:gd name="connsiteX3334" fmla="*/ 5709210 w 7631184"/>
              <a:gd name="connsiteY3334" fmla="*/ 6203511 h 6858054"/>
              <a:gd name="connsiteX3335" fmla="*/ 5728747 w 7631184"/>
              <a:gd name="connsiteY3335" fmla="*/ 6252357 h 6858054"/>
              <a:gd name="connsiteX3336" fmla="*/ 5738516 w 7631184"/>
              <a:gd name="connsiteY3336" fmla="*/ 6271896 h 6858054"/>
              <a:gd name="connsiteX3337" fmla="*/ 5738516 w 7631184"/>
              <a:gd name="connsiteY3337" fmla="*/ 6281665 h 6858054"/>
              <a:gd name="connsiteX3338" fmla="*/ 5748284 w 7631184"/>
              <a:gd name="connsiteY3338" fmla="*/ 6301204 h 6858054"/>
              <a:gd name="connsiteX3339" fmla="*/ 5758053 w 7631184"/>
              <a:gd name="connsiteY3339" fmla="*/ 6310973 h 6858054"/>
              <a:gd name="connsiteX3340" fmla="*/ 5758053 w 7631184"/>
              <a:gd name="connsiteY3340" fmla="*/ 6320742 h 6858054"/>
              <a:gd name="connsiteX3341" fmla="*/ 5758053 w 7631184"/>
              <a:gd name="connsiteY3341" fmla="*/ 6330512 h 6858054"/>
              <a:gd name="connsiteX3342" fmla="*/ 5767822 w 7631184"/>
              <a:gd name="connsiteY3342" fmla="*/ 6340281 h 6858054"/>
              <a:gd name="connsiteX3343" fmla="*/ 5787359 w 7631184"/>
              <a:gd name="connsiteY3343" fmla="*/ 6359820 h 6858054"/>
              <a:gd name="connsiteX3344" fmla="*/ 5806896 w 7631184"/>
              <a:gd name="connsiteY3344" fmla="*/ 6398897 h 6858054"/>
              <a:gd name="connsiteX3345" fmla="*/ 5816665 w 7631184"/>
              <a:gd name="connsiteY3345" fmla="*/ 6437974 h 6858054"/>
              <a:gd name="connsiteX3346" fmla="*/ 5826433 w 7631184"/>
              <a:gd name="connsiteY3346" fmla="*/ 6447743 h 6858054"/>
              <a:gd name="connsiteX3347" fmla="*/ 5855739 w 7631184"/>
              <a:gd name="connsiteY3347" fmla="*/ 6496590 h 6858054"/>
              <a:gd name="connsiteX3348" fmla="*/ 5836202 w 7631184"/>
              <a:gd name="connsiteY3348" fmla="*/ 6477051 h 6858054"/>
              <a:gd name="connsiteX3349" fmla="*/ 5816665 w 7631184"/>
              <a:gd name="connsiteY3349" fmla="*/ 6457513 h 6858054"/>
              <a:gd name="connsiteX3350" fmla="*/ 5806896 w 7631184"/>
              <a:gd name="connsiteY3350" fmla="*/ 6457513 h 6858054"/>
              <a:gd name="connsiteX3351" fmla="*/ 5816665 w 7631184"/>
              <a:gd name="connsiteY3351" fmla="*/ 6486821 h 6858054"/>
              <a:gd name="connsiteX3352" fmla="*/ 5816665 w 7631184"/>
              <a:gd name="connsiteY3352" fmla="*/ 6496590 h 6858054"/>
              <a:gd name="connsiteX3353" fmla="*/ 5826433 w 7631184"/>
              <a:gd name="connsiteY3353" fmla="*/ 6506359 h 6858054"/>
              <a:gd name="connsiteX3354" fmla="*/ 5836202 w 7631184"/>
              <a:gd name="connsiteY3354" fmla="*/ 6525898 h 6858054"/>
              <a:gd name="connsiteX3355" fmla="*/ 5845970 w 7631184"/>
              <a:gd name="connsiteY3355" fmla="*/ 6545436 h 6858054"/>
              <a:gd name="connsiteX3356" fmla="*/ 5855739 w 7631184"/>
              <a:gd name="connsiteY3356" fmla="*/ 6574744 h 6858054"/>
              <a:gd name="connsiteX3357" fmla="*/ 5865508 w 7631184"/>
              <a:gd name="connsiteY3357" fmla="*/ 6604052 h 6858054"/>
              <a:gd name="connsiteX3358" fmla="*/ 5875276 w 7631184"/>
              <a:gd name="connsiteY3358" fmla="*/ 6623591 h 6858054"/>
              <a:gd name="connsiteX3359" fmla="*/ 5885045 w 7631184"/>
              <a:gd name="connsiteY3359" fmla="*/ 6643129 h 6858054"/>
              <a:gd name="connsiteX3360" fmla="*/ 5894813 w 7631184"/>
              <a:gd name="connsiteY3360" fmla="*/ 6672437 h 6858054"/>
              <a:gd name="connsiteX3361" fmla="*/ 5914351 w 7631184"/>
              <a:gd name="connsiteY3361" fmla="*/ 6721284 h 6858054"/>
              <a:gd name="connsiteX3362" fmla="*/ 5924119 w 7631184"/>
              <a:gd name="connsiteY3362" fmla="*/ 6740823 h 6858054"/>
              <a:gd name="connsiteX3363" fmla="*/ 5914351 w 7631184"/>
              <a:gd name="connsiteY3363" fmla="*/ 6731053 h 6858054"/>
              <a:gd name="connsiteX3364" fmla="*/ 5894813 w 7631184"/>
              <a:gd name="connsiteY3364" fmla="*/ 6691976 h 6858054"/>
              <a:gd name="connsiteX3365" fmla="*/ 5875276 w 7631184"/>
              <a:gd name="connsiteY3365" fmla="*/ 6652899 h 6858054"/>
              <a:gd name="connsiteX3366" fmla="*/ 5855739 w 7631184"/>
              <a:gd name="connsiteY3366" fmla="*/ 6594283 h 6858054"/>
              <a:gd name="connsiteX3367" fmla="*/ 5826433 w 7631184"/>
              <a:gd name="connsiteY3367" fmla="*/ 6555206 h 6858054"/>
              <a:gd name="connsiteX3368" fmla="*/ 5806896 w 7631184"/>
              <a:gd name="connsiteY3368" fmla="*/ 6535667 h 6858054"/>
              <a:gd name="connsiteX3369" fmla="*/ 5797127 w 7631184"/>
              <a:gd name="connsiteY3369" fmla="*/ 6525898 h 6858054"/>
              <a:gd name="connsiteX3370" fmla="*/ 5787359 w 7631184"/>
              <a:gd name="connsiteY3370" fmla="*/ 6516128 h 6858054"/>
              <a:gd name="connsiteX3371" fmla="*/ 5777590 w 7631184"/>
              <a:gd name="connsiteY3371" fmla="*/ 6496590 h 6858054"/>
              <a:gd name="connsiteX3372" fmla="*/ 5787359 w 7631184"/>
              <a:gd name="connsiteY3372" fmla="*/ 6506359 h 6858054"/>
              <a:gd name="connsiteX3373" fmla="*/ 5806896 w 7631184"/>
              <a:gd name="connsiteY3373" fmla="*/ 6516128 h 6858054"/>
              <a:gd name="connsiteX3374" fmla="*/ 5787359 w 7631184"/>
              <a:gd name="connsiteY3374" fmla="*/ 6477051 h 6858054"/>
              <a:gd name="connsiteX3375" fmla="*/ 5777590 w 7631184"/>
              <a:gd name="connsiteY3375" fmla="*/ 6477051 h 6858054"/>
              <a:gd name="connsiteX3376" fmla="*/ 5758053 w 7631184"/>
              <a:gd name="connsiteY3376" fmla="*/ 6467282 h 6858054"/>
              <a:gd name="connsiteX3377" fmla="*/ 5758053 w 7631184"/>
              <a:gd name="connsiteY3377" fmla="*/ 6447743 h 6858054"/>
              <a:gd name="connsiteX3378" fmla="*/ 5748284 w 7631184"/>
              <a:gd name="connsiteY3378" fmla="*/ 6428205 h 6858054"/>
              <a:gd name="connsiteX3379" fmla="*/ 5728747 w 7631184"/>
              <a:gd name="connsiteY3379" fmla="*/ 6418435 h 6858054"/>
              <a:gd name="connsiteX3380" fmla="*/ 5718978 w 7631184"/>
              <a:gd name="connsiteY3380" fmla="*/ 6398897 h 6858054"/>
              <a:gd name="connsiteX3381" fmla="*/ 5709210 w 7631184"/>
              <a:gd name="connsiteY3381" fmla="*/ 6379358 h 6858054"/>
              <a:gd name="connsiteX3382" fmla="*/ 5699441 w 7631184"/>
              <a:gd name="connsiteY3382" fmla="*/ 6359820 h 6858054"/>
              <a:gd name="connsiteX3383" fmla="*/ 5670135 w 7631184"/>
              <a:gd name="connsiteY3383" fmla="*/ 6310973 h 6858054"/>
              <a:gd name="connsiteX3384" fmla="*/ 5660367 w 7631184"/>
              <a:gd name="connsiteY3384" fmla="*/ 6291434 h 6858054"/>
              <a:gd name="connsiteX3385" fmla="*/ 5650598 w 7631184"/>
              <a:gd name="connsiteY3385" fmla="*/ 6271896 h 6858054"/>
              <a:gd name="connsiteX3386" fmla="*/ 5650598 w 7631184"/>
              <a:gd name="connsiteY3386" fmla="*/ 6252357 h 6858054"/>
              <a:gd name="connsiteX3387" fmla="*/ 5640830 w 7631184"/>
              <a:gd name="connsiteY3387" fmla="*/ 6232819 h 6858054"/>
              <a:gd name="connsiteX3388" fmla="*/ 5631061 w 7631184"/>
              <a:gd name="connsiteY3388" fmla="*/ 6232819 h 6858054"/>
              <a:gd name="connsiteX3389" fmla="*/ 5631061 w 7631184"/>
              <a:gd name="connsiteY3389" fmla="*/ 6223049 h 6858054"/>
              <a:gd name="connsiteX3390" fmla="*/ 5621292 w 7631184"/>
              <a:gd name="connsiteY3390" fmla="*/ 6213280 h 6858054"/>
              <a:gd name="connsiteX3391" fmla="*/ 5621292 w 7631184"/>
              <a:gd name="connsiteY3391" fmla="*/ 6203511 h 6858054"/>
              <a:gd name="connsiteX3392" fmla="*/ 5621292 w 7631184"/>
              <a:gd name="connsiteY3392" fmla="*/ 6183972 h 6858054"/>
              <a:gd name="connsiteX3393" fmla="*/ 5611524 w 7631184"/>
              <a:gd name="connsiteY3393" fmla="*/ 6174203 h 6858054"/>
              <a:gd name="connsiteX3394" fmla="*/ 5601755 w 7631184"/>
              <a:gd name="connsiteY3394" fmla="*/ 6154664 h 6858054"/>
              <a:gd name="connsiteX3395" fmla="*/ 5572449 w 7631184"/>
              <a:gd name="connsiteY3395" fmla="*/ 6096048 h 6858054"/>
              <a:gd name="connsiteX3396" fmla="*/ 5562681 w 7631184"/>
              <a:gd name="connsiteY3396" fmla="*/ 6086279 h 6858054"/>
              <a:gd name="connsiteX3397" fmla="*/ 5562681 w 7631184"/>
              <a:gd name="connsiteY3397" fmla="*/ 6076510 h 6858054"/>
              <a:gd name="connsiteX3398" fmla="*/ 5552912 w 7631184"/>
              <a:gd name="connsiteY3398" fmla="*/ 6066740 h 6858054"/>
              <a:gd name="connsiteX3399" fmla="*/ 5552912 w 7631184"/>
              <a:gd name="connsiteY3399" fmla="*/ 6056971 h 6858054"/>
              <a:gd name="connsiteX3400" fmla="*/ 5543143 w 7631184"/>
              <a:gd name="connsiteY3400" fmla="*/ 6047202 h 6858054"/>
              <a:gd name="connsiteX3401" fmla="*/ 5513838 w 7631184"/>
              <a:gd name="connsiteY3401" fmla="*/ 5988586 h 6858054"/>
              <a:gd name="connsiteX3402" fmla="*/ 5504069 w 7631184"/>
              <a:gd name="connsiteY3402" fmla="*/ 5978817 h 6858054"/>
              <a:gd name="connsiteX3403" fmla="*/ 5504069 w 7631184"/>
              <a:gd name="connsiteY3403" fmla="*/ 5959278 h 6858054"/>
              <a:gd name="connsiteX3404" fmla="*/ 5504069 w 7631184"/>
              <a:gd name="connsiteY3404" fmla="*/ 5949509 h 6858054"/>
              <a:gd name="connsiteX3405" fmla="*/ 5494300 w 7631184"/>
              <a:gd name="connsiteY3405" fmla="*/ 5920201 h 6858054"/>
              <a:gd name="connsiteX3406" fmla="*/ 5484532 w 7631184"/>
              <a:gd name="connsiteY3406" fmla="*/ 5920201 h 6858054"/>
              <a:gd name="connsiteX3407" fmla="*/ 5455226 w 7631184"/>
              <a:gd name="connsiteY3407" fmla="*/ 5890893 h 6858054"/>
              <a:gd name="connsiteX3408" fmla="*/ 5464995 w 7631184"/>
              <a:gd name="connsiteY3408" fmla="*/ 5890893 h 6858054"/>
              <a:gd name="connsiteX3409" fmla="*/ 5464995 w 7631184"/>
              <a:gd name="connsiteY3409" fmla="*/ 5871354 h 6858054"/>
              <a:gd name="connsiteX3410" fmla="*/ 5455226 w 7631184"/>
              <a:gd name="connsiteY3410" fmla="*/ 5871354 h 6858054"/>
              <a:gd name="connsiteX3411" fmla="*/ 5445457 w 7631184"/>
              <a:gd name="connsiteY3411" fmla="*/ 5861585 h 6858054"/>
              <a:gd name="connsiteX3412" fmla="*/ 5435689 w 7631184"/>
              <a:gd name="connsiteY3412" fmla="*/ 5842046 h 6858054"/>
              <a:gd name="connsiteX3413" fmla="*/ 5435689 w 7631184"/>
              <a:gd name="connsiteY3413" fmla="*/ 5832277 h 6858054"/>
              <a:gd name="connsiteX3414" fmla="*/ 5425920 w 7631184"/>
              <a:gd name="connsiteY3414" fmla="*/ 5812738 h 6858054"/>
              <a:gd name="connsiteX3415" fmla="*/ 5425920 w 7631184"/>
              <a:gd name="connsiteY3415" fmla="*/ 5802969 h 6858054"/>
              <a:gd name="connsiteX3416" fmla="*/ 5425920 w 7631184"/>
              <a:gd name="connsiteY3416" fmla="*/ 5793200 h 6858054"/>
              <a:gd name="connsiteX3417" fmla="*/ 5416151 w 7631184"/>
              <a:gd name="connsiteY3417" fmla="*/ 5783430 h 6858054"/>
              <a:gd name="connsiteX3418" fmla="*/ 5396614 w 7631184"/>
              <a:gd name="connsiteY3418" fmla="*/ 5754122 h 6858054"/>
              <a:gd name="connsiteX3419" fmla="*/ 5367308 w 7631184"/>
              <a:gd name="connsiteY3419" fmla="*/ 5724815 h 6858054"/>
              <a:gd name="connsiteX3420" fmla="*/ 5357540 w 7631184"/>
              <a:gd name="connsiteY3420" fmla="*/ 5715045 h 6858054"/>
              <a:gd name="connsiteX3421" fmla="*/ 5338003 w 7631184"/>
              <a:gd name="connsiteY3421" fmla="*/ 5695507 h 6858054"/>
              <a:gd name="connsiteX3422" fmla="*/ 5318465 w 7631184"/>
              <a:gd name="connsiteY3422" fmla="*/ 5675968 h 6858054"/>
              <a:gd name="connsiteX3423" fmla="*/ 5318465 w 7631184"/>
              <a:gd name="connsiteY3423" fmla="*/ 5695507 h 6858054"/>
              <a:gd name="connsiteX3424" fmla="*/ 5328234 w 7631184"/>
              <a:gd name="connsiteY3424" fmla="*/ 5715045 h 6858054"/>
              <a:gd name="connsiteX3425" fmla="*/ 5338003 w 7631184"/>
              <a:gd name="connsiteY3425" fmla="*/ 5734584 h 6858054"/>
              <a:gd name="connsiteX3426" fmla="*/ 5347771 w 7631184"/>
              <a:gd name="connsiteY3426" fmla="*/ 5754122 h 6858054"/>
              <a:gd name="connsiteX3427" fmla="*/ 5357540 w 7631184"/>
              <a:gd name="connsiteY3427" fmla="*/ 5763892 h 6858054"/>
              <a:gd name="connsiteX3428" fmla="*/ 5367308 w 7631184"/>
              <a:gd name="connsiteY3428" fmla="*/ 5783430 h 6858054"/>
              <a:gd name="connsiteX3429" fmla="*/ 5377077 w 7631184"/>
              <a:gd name="connsiteY3429" fmla="*/ 5812738 h 6858054"/>
              <a:gd name="connsiteX3430" fmla="*/ 5416151 w 7631184"/>
              <a:gd name="connsiteY3430" fmla="*/ 5861585 h 6858054"/>
              <a:gd name="connsiteX3431" fmla="*/ 5416151 w 7631184"/>
              <a:gd name="connsiteY3431" fmla="*/ 5881123 h 6858054"/>
              <a:gd name="connsiteX3432" fmla="*/ 5435689 w 7631184"/>
              <a:gd name="connsiteY3432" fmla="*/ 5910431 h 6858054"/>
              <a:gd name="connsiteX3433" fmla="*/ 5445457 w 7631184"/>
              <a:gd name="connsiteY3433" fmla="*/ 5929970 h 6858054"/>
              <a:gd name="connsiteX3434" fmla="*/ 5445457 w 7631184"/>
              <a:gd name="connsiteY3434" fmla="*/ 5939739 h 6858054"/>
              <a:gd name="connsiteX3435" fmla="*/ 5455226 w 7631184"/>
              <a:gd name="connsiteY3435" fmla="*/ 5959278 h 6858054"/>
              <a:gd name="connsiteX3436" fmla="*/ 5474763 w 7631184"/>
              <a:gd name="connsiteY3436" fmla="*/ 5988586 h 6858054"/>
              <a:gd name="connsiteX3437" fmla="*/ 5494300 w 7631184"/>
              <a:gd name="connsiteY3437" fmla="*/ 6017894 h 6858054"/>
              <a:gd name="connsiteX3438" fmla="*/ 5513838 w 7631184"/>
              <a:gd name="connsiteY3438" fmla="*/ 6066740 h 6858054"/>
              <a:gd name="connsiteX3439" fmla="*/ 5533375 w 7631184"/>
              <a:gd name="connsiteY3439" fmla="*/ 6105818 h 6858054"/>
              <a:gd name="connsiteX3440" fmla="*/ 5533375 w 7631184"/>
              <a:gd name="connsiteY3440" fmla="*/ 6115587 h 6858054"/>
              <a:gd name="connsiteX3441" fmla="*/ 5562681 w 7631184"/>
              <a:gd name="connsiteY3441" fmla="*/ 6174203 h 6858054"/>
              <a:gd name="connsiteX3442" fmla="*/ 5572449 w 7631184"/>
              <a:gd name="connsiteY3442" fmla="*/ 6183972 h 6858054"/>
              <a:gd name="connsiteX3443" fmla="*/ 5582218 w 7631184"/>
              <a:gd name="connsiteY3443" fmla="*/ 6203511 h 6858054"/>
              <a:gd name="connsiteX3444" fmla="*/ 5591986 w 7631184"/>
              <a:gd name="connsiteY3444" fmla="*/ 6213280 h 6858054"/>
              <a:gd name="connsiteX3445" fmla="*/ 5601755 w 7631184"/>
              <a:gd name="connsiteY3445" fmla="*/ 6242588 h 6858054"/>
              <a:gd name="connsiteX3446" fmla="*/ 5611524 w 7631184"/>
              <a:gd name="connsiteY3446" fmla="*/ 6262126 h 6858054"/>
              <a:gd name="connsiteX3447" fmla="*/ 5621292 w 7631184"/>
              <a:gd name="connsiteY3447" fmla="*/ 6291434 h 6858054"/>
              <a:gd name="connsiteX3448" fmla="*/ 5631061 w 7631184"/>
              <a:gd name="connsiteY3448" fmla="*/ 6320742 h 6858054"/>
              <a:gd name="connsiteX3449" fmla="*/ 5640830 w 7631184"/>
              <a:gd name="connsiteY3449" fmla="*/ 6330512 h 6858054"/>
              <a:gd name="connsiteX3450" fmla="*/ 5640830 w 7631184"/>
              <a:gd name="connsiteY3450" fmla="*/ 6350050 h 6858054"/>
              <a:gd name="connsiteX3451" fmla="*/ 5660367 w 7631184"/>
              <a:gd name="connsiteY3451" fmla="*/ 6379358 h 6858054"/>
              <a:gd name="connsiteX3452" fmla="*/ 5679904 w 7631184"/>
              <a:gd name="connsiteY3452" fmla="*/ 6418435 h 6858054"/>
              <a:gd name="connsiteX3453" fmla="*/ 5679904 w 7631184"/>
              <a:gd name="connsiteY3453" fmla="*/ 6437974 h 6858054"/>
              <a:gd name="connsiteX3454" fmla="*/ 5679904 w 7631184"/>
              <a:gd name="connsiteY3454" fmla="*/ 6467282 h 6858054"/>
              <a:gd name="connsiteX3455" fmla="*/ 5689673 w 7631184"/>
              <a:gd name="connsiteY3455" fmla="*/ 6486821 h 6858054"/>
              <a:gd name="connsiteX3456" fmla="*/ 5689673 w 7631184"/>
              <a:gd name="connsiteY3456" fmla="*/ 6496590 h 6858054"/>
              <a:gd name="connsiteX3457" fmla="*/ 5709210 w 7631184"/>
              <a:gd name="connsiteY3457" fmla="*/ 6545436 h 6858054"/>
              <a:gd name="connsiteX3458" fmla="*/ 5718978 w 7631184"/>
              <a:gd name="connsiteY3458" fmla="*/ 6555206 h 6858054"/>
              <a:gd name="connsiteX3459" fmla="*/ 5738516 w 7631184"/>
              <a:gd name="connsiteY3459" fmla="*/ 6623591 h 6858054"/>
              <a:gd name="connsiteX3460" fmla="*/ 5718978 w 7631184"/>
              <a:gd name="connsiteY3460" fmla="*/ 6574744 h 6858054"/>
              <a:gd name="connsiteX3461" fmla="*/ 5709210 w 7631184"/>
              <a:gd name="connsiteY3461" fmla="*/ 6564975 h 6858054"/>
              <a:gd name="connsiteX3462" fmla="*/ 5699441 w 7631184"/>
              <a:gd name="connsiteY3462" fmla="*/ 6555206 h 6858054"/>
              <a:gd name="connsiteX3463" fmla="*/ 5689673 w 7631184"/>
              <a:gd name="connsiteY3463" fmla="*/ 6545436 h 6858054"/>
              <a:gd name="connsiteX3464" fmla="*/ 5689673 w 7631184"/>
              <a:gd name="connsiteY3464" fmla="*/ 6535667 h 6858054"/>
              <a:gd name="connsiteX3465" fmla="*/ 5679904 w 7631184"/>
              <a:gd name="connsiteY3465" fmla="*/ 6545436 h 6858054"/>
              <a:gd name="connsiteX3466" fmla="*/ 5679904 w 7631184"/>
              <a:gd name="connsiteY3466" fmla="*/ 6584514 h 6858054"/>
              <a:gd name="connsiteX3467" fmla="*/ 5679904 w 7631184"/>
              <a:gd name="connsiteY3467" fmla="*/ 6604052 h 6858054"/>
              <a:gd name="connsiteX3468" fmla="*/ 5689673 w 7631184"/>
              <a:gd name="connsiteY3468" fmla="*/ 6623591 h 6858054"/>
              <a:gd name="connsiteX3469" fmla="*/ 5699441 w 7631184"/>
              <a:gd name="connsiteY3469" fmla="*/ 6672437 h 6858054"/>
              <a:gd name="connsiteX3470" fmla="*/ 5689673 w 7631184"/>
              <a:gd name="connsiteY3470" fmla="*/ 6643129 h 6858054"/>
              <a:gd name="connsiteX3471" fmla="*/ 5689673 w 7631184"/>
              <a:gd name="connsiteY3471" fmla="*/ 6633360 h 6858054"/>
              <a:gd name="connsiteX3472" fmla="*/ 5679904 w 7631184"/>
              <a:gd name="connsiteY3472" fmla="*/ 6613822 h 6858054"/>
              <a:gd name="connsiteX3473" fmla="*/ 5670135 w 7631184"/>
              <a:gd name="connsiteY3473" fmla="*/ 6594283 h 6858054"/>
              <a:gd name="connsiteX3474" fmla="*/ 5660367 w 7631184"/>
              <a:gd name="connsiteY3474" fmla="*/ 6574744 h 6858054"/>
              <a:gd name="connsiteX3475" fmla="*/ 5640830 w 7631184"/>
              <a:gd name="connsiteY3475" fmla="*/ 6555206 h 6858054"/>
              <a:gd name="connsiteX3476" fmla="*/ 5621292 w 7631184"/>
              <a:gd name="connsiteY3476" fmla="*/ 6506359 h 6858054"/>
              <a:gd name="connsiteX3477" fmla="*/ 5611524 w 7631184"/>
              <a:gd name="connsiteY3477" fmla="*/ 6486821 h 6858054"/>
              <a:gd name="connsiteX3478" fmla="*/ 5601755 w 7631184"/>
              <a:gd name="connsiteY3478" fmla="*/ 6477051 h 6858054"/>
              <a:gd name="connsiteX3479" fmla="*/ 5601755 w 7631184"/>
              <a:gd name="connsiteY3479" fmla="*/ 6457513 h 6858054"/>
              <a:gd name="connsiteX3480" fmla="*/ 5591986 w 7631184"/>
              <a:gd name="connsiteY3480" fmla="*/ 6428205 h 6858054"/>
              <a:gd name="connsiteX3481" fmla="*/ 5572449 w 7631184"/>
              <a:gd name="connsiteY3481" fmla="*/ 6398897 h 6858054"/>
              <a:gd name="connsiteX3482" fmla="*/ 5572449 w 7631184"/>
              <a:gd name="connsiteY3482" fmla="*/ 6389127 h 6858054"/>
              <a:gd name="connsiteX3483" fmla="*/ 5562681 w 7631184"/>
              <a:gd name="connsiteY3483" fmla="*/ 6379358 h 6858054"/>
              <a:gd name="connsiteX3484" fmla="*/ 5552912 w 7631184"/>
              <a:gd name="connsiteY3484" fmla="*/ 6359820 h 6858054"/>
              <a:gd name="connsiteX3485" fmla="*/ 5533375 w 7631184"/>
              <a:gd name="connsiteY3485" fmla="*/ 6330512 h 6858054"/>
              <a:gd name="connsiteX3486" fmla="*/ 5533375 w 7631184"/>
              <a:gd name="connsiteY3486" fmla="*/ 6320742 h 6858054"/>
              <a:gd name="connsiteX3487" fmla="*/ 5494300 w 7631184"/>
              <a:gd name="connsiteY3487" fmla="*/ 6262126 h 6858054"/>
              <a:gd name="connsiteX3488" fmla="*/ 5464995 w 7631184"/>
              <a:gd name="connsiteY3488" fmla="*/ 6223049 h 6858054"/>
              <a:gd name="connsiteX3489" fmla="*/ 5455226 w 7631184"/>
              <a:gd name="connsiteY3489" fmla="*/ 6213280 h 6858054"/>
              <a:gd name="connsiteX3490" fmla="*/ 5435689 w 7631184"/>
              <a:gd name="connsiteY3490" fmla="*/ 6183972 h 6858054"/>
              <a:gd name="connsiteX3491" fmla="*/ 5435689 w 7631184"/>
              <a:gd name="connsiteY3491" fmla="*/ 6193741 h 6858054"/>
              <a:gd name="connsiteX3492" fmla="*/ 5435689 w 7631184"/>
              <a:gd name="connsiteY3492" fmla="*/ 6203511 h 6858054"/>
              <a:gd name="connsiteX3493" fmla="*/ 5435689 w 7631184"/>
              <a:gd name="connsiteY3493" fmla="*/ 6213280 h 6858054"/>
              <a:gd name="connsiteX3494" fmla="*/ 5416151 w 7631184"/>
              <a:gd name="connsiteY3494" fmla="*/ 6174203 h 6858054"/>
              <a:gd name="connsiteX3495" fmla="*/ 5396614 w 7631184"/>
              <a:gd name="connsiteY3495" fmla="*/ 6135125 h 6858054"/>
              <a:gd name="connsiteX3496" fmla="*/ 5386846 w 7631184"/>
              <a:gd name="connsiteY3496" fmla="*/ 6125356 h 6858054"/>
              <a:gd name="connsiteX3497" fmla="*/ 5386846 w 7631184"/>
              <a:gd name="connsiteY3497" fmla="*/ 6115587 h 6858054"/>
              <a:gd name="connsiteX3498" fmla="*/ 5377077 w 7631184"/>
              <a:gd name="connsiteY3498" fmla="*/ 6105818 h 6858054"/>
              <a:gd name="connsiteX3499" fmla="*/ 5367308 w 7631184"/>
              <a:gd name="connsiteY3499" fmla="*/ 6086279 h 6858054"/>
              <a:gd name="connsiteX3500" fmla="*/ 5338003 w 7631184"/>
              <a:gd name="connsiteY3500" fmla="*/ 6017894 h 6858054"/>
              <a:gd name="connsiteX3501" fmla="*/ 5318465 w 7631184"/>
              <a:gd name="connsiteY3501" fmla="*/ 5988586 h 6858054"/>
              <a:gd name="connsiteX3502" fmla="*/ 5298928 w 7631184"/>
              <a:gd name="connsiteY3502" fmla="*/ 5969047 h 6858054"/>
              <a:gd name="connsiteX3503" fmla="*/ 5289160 w 7631184"/>
              <a:gd name="connsiteY3503" fmla="*/ 5959278 h 6858054"/>
              <a:gd name="connsiteX3504" fmla="*/ 5289160 w 7631184"/>
              <a:gd name="connsiteY3504" fmla="*/ 5949509 h 6858054"/>
              <a:gd name="connsiteX3505" fmla="*/ 5289160 w 7631184"/>
              <a:gd name="connsiteY3505" fmla="*/ 5939739 h 6858054"/>
              <a:gd name="connsiteX3506" fmla="*/ 5269622 w 7631184"/>
              <a:gd name="connsiteY3506" fmla="*/ 5929970 h 6858054"/>
              <a:gd name="connsiteX3507" fmla="*/ 5259854 w 7631184"/>
              <a:gd name="connsiteY3507" fmla="*/ 5900662 h 6858054"/>
              <a:gd name="connsiteX3508" fmla="*/ 5250085 w 7631184"/>
              <a:gd name="connsiteY3508" fmla="*/ 5881123 h 6858054"/>
              <a:gd name="connsiteX3509" fmla="*/ 5259854 w 7631184"/>
              <a:gd name="connsiteY3509" fmla="*/ 5881123 h 6858054"/>
              <a:gd name="connsiteX3510" fmla="*/ 5220779 w 7631184"/>
              <a:gd name="connsiteY3510" fmla="*/ 5822508 h 6858054"/>
              <a:gd name="connsiteX3511" fmla="*/ 5211011 w 7631184"/>
              <a:gd name="connsiteY3511" fmla="*/ 5783430 h 6858054"/>
              <a:gd name="connsiteX3512" fmla="*/ 5201242 w 7631184"/>
              <a:gd name="connsiteY3512" fmla="*/ 5773661 h 6858054"/>
              <a:gd name="connsiteX3513" fmla="*/ 5181705 w 7631184"/>
              <a:gd name="connsiteY3513" fmla="*/ 5744353 h 6858054"/>
              <a:gd name="connsiteX3514" fmla="*/ 5162168 w 7631184"/>
              <a:gd name="connsiteY3514" fmla="*/ 5715045 h 6858054"/>
              <a:gd name="connsiteX3515" fmla="*/ 5152399 w 7631184"/>
              <a:gd name="connsiteY3515" fmla="*/ 5705276 h 6858054"/>
              <a:gd name="connsiteX3516" fmla="*/ 5142630 w 7631184"/>
              <a:gd name="connsiteY3516" fmla="*/ 5695507 h 6858054"/>
              <a:gd name="connsiteX3517" fmla="*/ 5142630 w 7631184"/>
              <a:gd name="connsiteY3517" fmla="*/ 5705276 h 6858054"/>
              <a:gd name="connsiteX3518" fmla="*/ 5142630 w 7631184"/>
              <a:gd name="connsiteY3518" fmla="*/ 5715045 h 6858054"/>
              <a:gd name="connsiteX3519" fmla="*/ 5152399 w 7631184"/>
              <a:gd name="connsiteY3519" fmla="*/ 5724815 h 6858054"/>
              <a:gd name="connsiteX3520" fmla="*/ 5171936 w 7631184"/>
              <a:gd name="connsiteY3520" fmla="*/ 5754122 h 6858054"/>
              <a:gd name="connsiteX3521" fmla="*/ 5191473 w 7631184"/>
              <a:gd name="connsiteY3521" fmla="*/ 5783430 h 6858054"/>
              <a:gd name="connsiteX3522" fmla="*/ 5191473 w 7631184"/>
              <a:gd name="connsiteY3522" fmla="*/ 5802969 h 6858054"/>
              <a:gd name="connsiteX3523" fmla="*/ 5201242 w 7631184"/>
              <a:gd name="connsiteY3523" fmla="*/ 5812738 h 6858054"/>
              <a:gd name="connsiteX3524" fmla="*/ 5201242 w 7631184"/>
              <a:gd name="connsiteY3524" fmla="*/ 5822508 h 6858054"/>
              <a:gd name="connsiteX3525" fmla="*/ 5259854 w 7631184"/>
              <a:gd name="connsiteY3525" fmla="*/ 5910431 h 6858054"/>
              <a:gd name="connsiteX3526" fmla="*/ 5279391 w 7631184"/>
              <a:gd name="connsiteY3526" fmla="*/ 5949509 h 6858054"/>
              <a:gd name="connsiteX3527" fmla="*/ 5289160 w 7631184"/>
              <a:gd name="connsiteY3527" fmla="*/ 5978817 h 6858054"/>
              <a:gd name="connsiteX3528" fmla="*/ 5298928 w 7631184"/>
              <a:gd name="connsiteY3528" fmla="*/ 5998355 h 6858054"/>
              <a:gd name="connsiteX3529" fmla="*/ 5308697 w 7631184"/>
              <a:gd name="connsiteY3529" fmla="*/ 6017894 h 6858054"/>
              <a:gd name="connsiteX3530" fmla="*/ 5328234 w 7631184"/>
              <a:gd name="connsiteY3530" fmla="*/ 6047202 h 6858054"/>
              <a:gd name="connsiteX3531" fmla="*/ 5338003 w 7631184"/>
              <a:gd name="connsiteY3531" fmla="*/ 6076510 h 6858054"/>
              <a:gd name="connsiteX3532" fmla="*/ 5338003 w 7631184"/>
              <a:gd name="connsiteY3532" fmla="*/ 6086279 h 6858054"/>
              <a:gd name="connsiteX3533" fmla="*/ 5347771 w 7631184"/>
              <a:gd name="connsiteY3533" fmla="*/ 6096048 h 6858054"/>
              <a:gd name="connsiteX3534" fmla="*/ 5347771 w 7631184"/>
              <a:gd name="connsiteY3534" fmla="*/ 6105818 h 6858054"/>
              <a:gd name="connsiteX3535" fmla="*/ 5357540 w 7631184"/>
              <a:gd name="connsiteY3535" fmla="*/ 6125356 h 6858054"/>
              <a:gd name="connsiteX3536" fmla="*/ 5377077 w 7631184"/>
              <a:gd name="connsiteY3536" fmla="*/ 6154664 h 6858054"/>
              <a:gd name="connsiteX3537" fmla="*/ 5396614 w 7631184"/>
              <a:gd name="connsiteY3537" fmla="*/ 6193741 h 6858054"/>
              <a:gd name="connsiteX3538" fmla="*/ 5406383 w 7631184"/>
              <a:gd name="connsiteY3538" fmla="*/ 6213280 h 6858054"/>
              <a:gd name="connsiteX3539" fmla="*/ 5416151 w 7631184"/>
              <a:gd name="connsiteY3539" fmla="*/ 6232819 h 6858054"/>
              <a:gd name="connsiteX3540" fmla="*/ 5445457 w 7631184"/>
              <a:gd name="connsiteY3540" fmla="*/ 6281665 h 6858054"/>
              <a:gd name="connsiteX3541" fmla="*/ 5474763 w 7631184"/>
              <a:gd name="connsiteY3541" fmla="*/ 6340281 h 6858054"/>
              <a:gd name="connsiteX3542" fmla="*/ 5494300 w 7631184"/>
              <a:gd name="connsiteY3542" fmla="*/ 6389127 h 6858054"/>
              <a:gd name="connsiteX3543" fmla="*/ 5523606 w 7631184"/>
              <a:gd name="connsiteY3543" fmla="*/ 6437974 h 6858054"/>
              <a:gd name="connsiteX3544" fmla="*/ 5552912 w 7631184"/>
              <a:gd name="connsiteY3544" fmla="*/ 6486821 h 6858054"/>
              <a:gd name="connsiteX3545" fmla="*/ 5562681 w 7631184"/>
              <a:gd name="connsiteY3545" fmla="*/ 6525898 h 6858054"/>
              <a:gd name="connsiteX3546" fmla="*/ 5552912 w 7631184"/>
              <a:gd name="connsiteY3546" fmla="*/ 6506359 h 6858054"/>
              <a:gd name="connsiteX3547" fmla="*/ 5523606 w 7631184"/>
              <a:gd name="connsiteY3547" fmla="*/ 6447743 h 6858054"/>
              <a:gd name="connsiteX3548" fmla="*/ 5513838 w 7631184"/>
              <a:gd name="connsiteY3548" fmla="*/ 6437974 h 6858054"/>
              <a:gd name="connsiteX3549" fmla="*/ 5484532 w 7631184"/>
              <a:gd name="connsiteY3549" fmla="*/ 6389127 h 6858054"/>
              <a:gd name="connsiteX3550" fmla="*/ 5484532 w 7631184"/>
              <a:gd name="connsiteY3550" fmla="*/ 6379358 h 6858054"/>
              <a:gd name="connsiteX3551" fmla="*/ 5474763 w 7631184"/>
              <a:gd name="connsiteY3551" fmla="*/ 6359820 h 6858054"/>
              <a:gd name="connsiteX3552" fmla="*/ 5455226 w 7631184"/>
              <a:gd name="connsiteY3552" fmla="*/ 6320742 h 6858054"/>
              <a:gd name="connsiteX3553" fmla="*/ 5445457 w 7631184"/>
              <a:gd name="connsiteY3553" fmla="*/ 6310973 h 6858054"/>
              <a:gd name="connsiteX3554" fmla="*/ 5416151 w 7631184"/>
              <a:gd name="connsiteY3554" fmla="*/ 6271896 h 6858054"/>
              <a:gd name="connsiteX3555" fmla="*/ 5410046 w 7631184"/>
              <a:gd name="connsiteY3555" fmla="*/ 6257242 h 6858054"/>
              <a:gd name="connsiteX3556" fmla="*/ 5400288 w 7631184"/>
              <a:gd name="connsiteY3556" fmla="*/ 6246596 h 6858054"/>
              <a:gd name="connsiteX3557" fmla="*/ 5396614 w 7631184"/>
              <a:gd name="connsiteY3557" fmla="*/ 6232819 h 6858054"/>
              <a:gd name="connsiteX3558" fmla="*/ 5396614 w 7631184"/>
              <a:gd name="connsiteY3558" fmla="*/ 6242588 h 6858054"/>
              <a:gd name="connsiteX3559" fmla="*/ 5400288 w 7631184"/>
              <a:gd name="connsiteY3559" fmla="*/ 6246596 h 6858054"/>
              <a:gd name="connsiteX3560" fmla="*/ 5401498 w 7631184"/>
              <a:gd name="connsiteY3560" fmla="*/ 6251136 h 6858054"/>
              <a:gd name="connsiteX3561" fmla="*/ 5406383 w 7631184"/>
              <a:gd name="connsiteY3561" fmla="*/ 6262126 h 6858054"/>
              <a:gd name="connsiteX3562" fmla="*/ 5406383 w 7631184"/>
              <a:gd name="connsiteY3562" fmla="*/ 6271896 h 6858054"/>
              <a:gd name="connsiteX3563" fmla="*/ 5416151 w 7631184"/>
              <a:gd name="connsiteY3563" fmla="*/ 6301204 h 6858054"/>
              <a:gd name="connsiteX3564" fmla="*/ 5445457 w 7631184"/>
              <a:gd name="connsiteY3564" fmla="*/ 6369589 h 6858054"/>
              <a:gd name="connsiteX3565" fmla="*/ 5464995 w 7631184"/>
              <a:gd name="connsiteY3565" fmla="*/ 6398897 h 6858054"/>
              <a:gd name="connsiteX3566" fmla="*/ 5469879 w 7631184"/>
              <a:gd name="connsiteY3566" fmla="*/ 6413551 h 6858054"/>
              <a:gd name="connsiteX3567" fmla="*/ 5466216 w 7631184"/>
              <a:gd name="connsiteY3567" fmla="*/ 6409887 h 6858054"/>
              <a:gd name="connsiteX3568" fmla="*/ 5464995 w 7631184"/>
              <a:gd name="connsiteY3568" fmla="*/ 6408666 h 6858054"/>
              <a:gd name="connsiteX3569" fmla="*/ 5474763 w 7631184"/>
              <a:gd name="connsiteY3569" fmla="*/ 6437974 h 6858054"/>
              <a:gd name="connsiteX3570" fmla="*/ 5484532 w 7631184"/>
              <a:gd name="connsiteY3570" fmla="*/ 6477051 h 6858054"/>
              <a:gd name="connsiteX3571" fmla="*/ 5494300 w 7631184"/>
              <a:gd name="connsiteY3571" fmla="*/ 6496590 h 6858054"/>
              <a:gd name="connsiteX3572" fmla="*/ 5504069 w 7631184"/>
              <a:gd name="connsiteY3572" fmla="*/ 6506359 h 6858054"/>
              <a:gd name="connsiteX3573" fmla="*/ 5504069 w 7631184"/>
              <a:gd name="connsiteY3573" fmla="*/ 6525898 h 6858054"/>
              <a:gd name="connsiteX3574" fmla="*/ 5513838 w 7631184"/>
              <a:gd name="connsiteY3574" fmla="*/ 6535667 h 6858054"/>
              <a:gd name="connsiteX3575" fmla="*/ 5533375 w 7631184"/>
              <a:gd name="connsiteY3575" fmla="*/ 6574744 h 6858054"/>
              <a:gd name="connsiteX3576" fmla="*/ 5533375 w 7631184"/>
              <a:gd name="connsiteY3576" fmla="*/ 6594283 h 6858054"/>
              <a:gd name="connsiteX3577" fmla="*/ 5562681 w 7631184"/>
              <a:gd name="connsiteY3577" fmla="*/ 6652899 h 6858054"/>
              <a:gd name="connsiteX3578" fmla="*/ 5562681 w 7631184"/>
              <a:gd name="connsiteY3578" fmla="*/ 6662668 h 6858054"/>
              <a:gd name="connsiteX3579" fmla="*/ 5572449 w 7631184"/>
              <a:gd name="connsiteY3579" fmla="*/ 6672437 h 6858054"/>
              <a:gd name="connsiteX3580" fmla="*/ 5601755 w 7631184"/>
              <a:gd name="connsiteY3580" fmla="*/ 6750592 h 6858054"/>
              <a:gd name="connsiteX3581" fmla="*/ 5631061 w 7631184"/>
              <a:gd name="connsiteY3581" fmla="*/ 6818977 h 6858054"/>
              <a:gd name="connsiteX3582" fmla="*/ 5640830 w 7631184"/>
              <a:gd name="connsiteY3582" fmla="*/ 6848285 h 6858054"/>
              <a:gd name="connsiteX3583" fmla="*/ 5640830 w 7631184"/>
              <a:gd name="connsiteY3583" fmla="*/ 6858054 h 6858054"/>
              <a:gd name="connsiteX3584" fmla="*/ 5631061 w 7631184"/>
              <a:gd name="connsiteY3584" fmla="*/ 6838516 h 6858054"/>
              <a:gd name="connsiteX3585" fmla="*/ 5611524 w 7631184"/>
              <a:gd name="connsiteY3585" fmla="*/ 6809208 h 6858054"/>
              <a:gd name="connsiteX3586" fmla="*/ 5582218 w 7631184"/>
              <a:gd name="connsiteY3586" fmla="*/ 6740823 h 6858054"/>
              <a:gd name="connsiteX3587" fmla="*/ 5572449 w 7631184"/>
              <a:gd name="connsiteY3587" fmla="*/ 6711515 h 6858054"/>
              <a:gd name="connsiteX3588" fmla="*/ 5562681 w 7631184"/>
              <a:gd name="connsiteY3588" fmla="*/ 6682207 h 6858054"/>
              <a:gd name="connsiteX3589" fmla="*/ 5552912 w 7631184"/>
              <a:gd name="connsiteY3589" fmla="*/ 6672437 h 6858054"/>
              <a:gd name="connsiteX3590" fmla="*/ 5543143 w 7631184"/>
              <a:gd name="connsiteY3590" fmla="*/ 6652899 h 6858054"/>
              <a:gd name="connsiteX3591" fmla="*/ 5543143 w 7631184"/>
              <a:gd name="connsiteY3591" fmla="*/ 6633360 h 6858054"/>
              <a:gd name="connsiteX3592" fmla="*/ 5523606 w 7631184"/>
              <a:gd name="connsiteY3592" fmla="*/ 6604052 h 6858054"/>
              <a:gd name="connsiteX3593" fmla="*/ 5513838 w 7631184"/>
              <a:gd name="connsiteY3593" fmla="*/ 6574744 h 6858054"/>
              <a:gd name="connsiteX3594" fmla="*/ 5504069 w 7631184"/>
              <a:gd name="connsiteY3594" fmla="*/ 6564975 h 6858054"/>
              <a:gd name="connsiteX3595" fmla="*/ 5504069 w 7631184"/>
              <a:gd name="connsiteY3595" fmla="*/ 6555206 h 6858054"/>
              <a:gd name="connsiteX3596" fmla="*/ 5494300 w 7631184"/>
              <a:gd name="connsiteY3596" fmla="*/ 6535667 h 6858054"/>
              <a:gd name="connsiteX3597" fmla="*/ 5484532 w 7631184"/>
              <a:gd name="connsiteY3597" fmla="*/ 6516128 h 6858054"/>
              <a:gd name="connsiteX3598" fmla="*/ 5474763 w 7631184"/>
              <a:gd name="connsiteY3598" fmla="*/ 6496590 h 6858054"/>
              <a:gd name="connsiteX3599" fmla="*/ 5455226 w 7631184"/>
              <a:gd name="connsiteY3599" fmla="*/ 6457513 h 6858054"/>
              <a:gd name="connsiteX3600" fmla="*/ 5445457 w 7631184"/>
              <a:gd name="connsiteY3600" fmla="*/ 6447743 h 6858054"/>
              <a:gd name="connsiteX3601" fmla="*/ 5435689 w 7631184"/>
              <a:gd name="connsiteY3601" fmla="*/ 6428205 h 6858054"/>
              <a:gd name="connsiteX3602" fmla="*/ 5435689 w 7631184"/>
              <a:gd name="connsiteY3602" fmla="*/ 6418435 h 6858054"/>
              <a:gd name="connsiteX3603" fmla="*/ 5425920 w 7631184"/>
              <a:gd name="connsiteY3603" fmla="*/ 6408666 h 6858054"/>
              <a:gd name="connsiteX3604" fmla="*/ 5406383 w 7631184"/>
              <a:gd name="connsiteY3604" fmla="*/ 6379358 h 6858054"/>
              <a:gd name="connsiteX3605" fmla="*/ 5386846 w 7631184"/>
              <a:gd name="connsiteY3605" fmla="*/ 6340281 h 6858054"/>
              <a:gd name="connsiteX3606" fmla="*/ 5357540 w 7631184"/>
              <a:gd name="connsiteY3606" fmla="*/ 6281665 h 6858054"/>
              <a:gd name="connsiteX3607" fmla="*/ 5328234 w 7631184"/>
              <a:gd name="connsiteY3607" fmla="*/ 6232819 h 6858054"/>
              <a:gd name="connsiteX3608" fmla="*/ 5328234 w 7631184"/>
              <a:gd name="connsiteY3608" fmla="*/ 6223049 h 6858054"/>
              <a:gd name="connsiteX3609" fmla="*/ 5318465 w 7631184"/>
              <a:gd name="connsiteY3609" fmla="*/ 6203511 h 6858054"/>
              <a:gd name="connsiteX3610" fmla="*/ 5298928 w 7631184"/>
              <a:gd name="connsiteY3610" fmla="*/ 6174203 h 6858054"/>
              <a:gd name="connsiteX3611" fmla="*/ 5259854 w 7631184"/>
              <a:gd name="connsiteY3611" fmla="*/ 6105818 h 6858054"/>
              <a:gd name="connsiteX3612" fmla="*/ 5269622 w 7631184"/>
              <a:gd name="connsiteY3612" fmla="*/ 6125356 h 6858054"/>
              <a:gd name="connsiteX3613" fmla="*/ 5250085 w 7631184"/>
              <a:gd name="connsiteY3613" fmla="*/ 6086279 h 6858054"/>
              <a:gd name="connsiteX3614" fmla="*/ 5240316 w 7631184"/>
              <a:gd name="connsiteY3614" fmla="*/ 6066740 h 6858054"/>
              <a:gd name="connsiteX3615" fmla="*/ 5230548 w 7631184"/>
              <a:gd name="connsiteY3615" fmla="*/ 6037432 h 6858054"/>
              <a:gd name="connsiteX3616" fmla="*/ 5220779 w 7631184"/>
              <a:gd name="connsiteY3616" fmla="*/ 6017894 h 6858054"/>
              <a:gd name="connsiteX3617" fmla="*/ 5211011 w 7631184"/>
              <a:gd name="connsiteY3617" fmla="*/ 6008124 h 6858054"/>
              <a:gd name="connsiteX3618" fmla="*/ 5191473 w 7631184"/>
              <a:gd name="connsiteY3618" fmla="*/ 5959278 h 6858054"/>
              <a:gd name="connsiteX3619" fmla="*/ 5171936 w 7631184"/>
              <a:gd name="connsiteY3619" fmla="*/ 5939739 h 6858054"/>
              <a:gd name="connsiteX3620" fmla="*/ 5162168 w 7631184"/>
              <a:gd name="connsiteY3620" fmla="*/ 5929970 h 6858054"/>
              <a:gd name="connsiteX3621" fmla="*/ 5152399 w 7631184"/>
              <a:gd name="connsiteY3621" fmla="*/ 5920201 h 6858054"/>
              <a:gd name="connsiteX3622" fmla="*/ 5142630 w 7631184"/>
              <a:gd name="connsiteY3622" fmla="*/ 5920201 h 6858054"/>
              <a:gd name="connsiteX3623" fmla="*/ 5132862 w 7631184"/>
              <a:gd name="connsiteY3623" fmla="*/ 5910431 h 6858054"/>
              <a:gd name="connsiteX3624" fmla="*/ 5132862 w 7631184"/>
              <a:gd name="connsiteY3624" fmla="*/ 5890893 h 6858054"/>
              <a:gd name="connsiteX3625" fmla="*/ 5113325 w 7631184"/>
              <a:gd name="connsiteY3625" fmla="*/ 5851816 h 6858054"/>
              <a:gd name="connsiteX3626" fmla="*/ 5093787 w 7631184"/>
              <a:gd name="connsiteY3626" fmla="*/ 5832277 h 6858054"/>
              <a:gd name="connsiteX3627" fmla="*/ 5084019 w 7631184"/>
              <a:gd name="connsiteY3627" fmla="*/ 5812738 h 6858054"/>
              <a:gd name="connsiteX3628" fmla="*/ 5074250 w 7631184"/>
              <a:gd name="connsiteY3628" fmla="*/ 5802969 h 6858054"/>
              <a:gd name="connsiteX3629" fmla="*/ 5064481 w 7631184"/>
              <a:gd name="connsiteY3629" fmla="*/ 5783430 h 6858054"/>
              <a:gd name="connsiteX3630" fmla="*/ 5025407 w 7631184"/>
              <a:gd name="connsiteY3630" fmla="*/ 5734584 h 6858054"/>
              <a:gd name="connsiteX3631" fmla="*/ 5015638 w 7631184"/>
              <a:gd name="connsiteY3631" fmla="*/ 5734584 h 6858054"/>
              <a:gd name="connsiteX3632" fmla="*/ 5015638 w 7631184"/>
              <a:gd name="connsiteY3632" fmla="*/ 5763892 h 6858054"/>
              <a:gd name="connsiteX3633" fmla="*/ 5025407 w 7631184"/>
              <a:gd name="connsiteY3633" fmla="*/ 5773661 h 6858054"/>
              <a:gd name="connsiteX3634" fmla="*/ 5025407 w 7631184"/>
              <a:gd name="connsiteY3634" fmla="*/ 5783430 h 6858054"/>
              <a:gd name="connsiteX3635" fmla="*/ 5035176 w 7631184"/>
              <a:gd name="connsiteY3635" fmla="*/ 5802969 h 6858054"/>
              <a:gd name="connsiteX3636" fmla="*/ 5044944 w 7631184"/>
              <a:gd name="connsiteY3636" fmla="*/ 5812738 h 6858054"/>
              <a:gd name="connsiteX3637" fmla="*/ 5054713 w 7631184"/>
              <a:gd name="connsiteY3637" fmla="*/ 5832277 h 6858054"/>
              <a:gd name="connsiteX3638" fmla="*/ 5084019 w 7631184"/>
              <a:gd name="connsiteY3638" fmla="*/ 5890893 h 6858054"/>
              <a:gd name="connsiteX3639" fmla="*/ 5093787 w 7631184"/>
              <a:gd name="connsiteY3639" fmla="*/ 5910431 h 6858054"/>
              <a:gd name="connsiteX3640" fmla="*/ 5113325 w 7631184"/>
              <a:gd name="connsiteY3640" fmla="*/ 5920201 h 6858054"/>
              <a:gd name="connsiteX3641" fmla="*/ 5113325 w 7631184"/>
              <a:gd name="connsiteY3641" fmla="*/ 5910431 h 6858054"/>
              <a:gd name="connsiteX3642" fmla="*/ 5123093 w 7631184"/>
              <a:gd name="connsiteY3642" fmla="*/ 5920201 h 6858054"/>
              <a:gd name="connsiteX3643" fmla="*/ 5162168 w 7631184"/>
              <a:gd name="connsiteY3643" fmla="*/ 5998355 h 6858054"/>
              <a:gd name="connsiteX3644" fmla="*/ 5175599 w 7631184"/>
              <a:gd name="connsiteY3644" fmla="*/ 6034990 h 6858054"/>
              <a:gd name="connsiteX3645" fmla="*/ 5180322 w 7631184"/>
              <a:gd name="connsiteY3645" fmla="*/ 6051994 h 6858054"/>
              <a:gd name="connsiteX3646" fmla="*/ 5171936 w 7631184"/>
              <a:gd name="connsiteY3646" fmla="*/ 6047202 h 6858054"/>
              <a:gd name="connsiteX3647" fmla="*/ 5162168 w 7631184"/>
              <a:gd name="connsiteY3647" fmla="*/ 6017894 h 6858054"/>
              <a:gd name="connsiteX3648" fmla="*/ 5142630 w 7631184"/>
              <a:gd name="connsiteY3648" fmla="*/ 5998355 h 6858054"/>
              <a:gd name="connsiteX3649" fmla="*/ 5142630 w 7631184"/>
              <a:gd name="connsiteY3649" fmla="*/ 5988586 h 6858054"/>
              <a:gd name="connsiteX3650" fmla="*/ 5132862 w 7631184"/>
              <a:gd name="connsiteY3650" fmla="*/ 5969047 h 6858054"/>
              <a:gd name="connsiteX3651" fmla="*/ 5113325 w 7631184"/>
              <a:gd name="connsiteY3651" fmla="*/ 5949509 h 6858054"/>
              <a:gd name="connsiteX3652" fmla="*/ 5113325 w 7631184"/>
              <a:gd name="connsiteY3652" fmla="*/ 5959278 h 6858054"/>
              <a:gd name="connsiteX3653" fmla="*/ 5123093 w 7631184"/>
              <a:gd name="connsiteY3653" fmla="*/ 5969047 h 6858054"/>
              <a:gd name="connsiteX3654" fmla="*/ 5132862 w 7631184"/>
              <a:gd name="connsiteY3654" fmla="*/ 5988586 h 6858054"/>
              <a:gd name="connsiteX3655" fmla="*/ 5142630 w 7631184"/>
              <a:gd name="connsiteY3655" fmla="*/ 6008124 h 6858054"/>
              <a:gd name="connsiteX3656" fmla="*/ 5142630 w 7631184"/>
              <a:gd name="connsiteY3656" fmla="*/ 6027663 h 6858054"/>
              <a:gd name="connsiteX3657" fmla="*/ 5152399 w 7631184"/>
              <a:gd name="connsiteY3657" fmla="*/ 6047202 h 6858054"/>
              <a:gd name="connsiteX3658" fmla="*/ 5162168 w 7631184"/>
              <a:gd name="connsiteY3658" fmla="*/ 6056971 h 6858054"/>
              <a:gd name="connsiteX3659" fmla="*/ 5171936 w 7631184"/>
              <a:gd name="connsiteY3659" fmla="*/ 6076510 h 6858054"/>
              <a:gd name="connsiteX3660" fmla="*/ 5181705 w 7631184"/>
              <a:gd name="connsiteY3660" fmla="*/ 6086279 h 6858054"/>
              <a:gd name="connsiteX3661" fmla="*/ 5220779 w 7631184"/>
              <a:gd name="connsiteY3661" fmla="*/ 6164433 h 6858054"/>
              <a:gd name="connsiteX3662" fmla="*/ 5240316 w 7631184"/>
              <a:gd name="connsiteY3662" fmla="*/ 6203511 h 6858054"/>
              <a:gd name="connsiteX3663" fmla="*/ 5240316 w 7631184"/>
              <a:gd name="connsiteY3663" fmla="*/ 6213280 h 6858054"/>
              <a:gd name="connsiteX3664" fmla="*/ 5250085 w 7631184"/>
              <a:gd name="connsiteY3664" fmla="*/ 6223049 h 6858054"/>
              <a:gd name="connsiteX3665" fmla="*/ 5259854 w 7631184"/>
              <a:gd name="connsiteY3665" fmla="*/ 6252357 h 6858054"/>
              <a:gd name="connsiteX3666" fmla="*/ 5269622 w 7631184"/>
              <a:gd name="connsiteY3666" fmla="*/ 6281665 h 6858054"/>
              <a:gd name="connsiteX3667" fmla="*/ 5269622 w 7631184"/>
              <a:gd name="connsiteY3667" fmla="*/ 6291434 h 6858054"/>
              <a:gd name="connsiteX3668" fmla="*/ 5279391 w 7631184"/>
              <a:gd name="connsiteY3668" fmla="*/ 6310973 h 6858054"/>
              <a:gd name="connsiteX3669" fmla="*/ 5289160 w 7631184"/>
              <a:gd name="connsiteY3669" fmla="*/ 6330512 h 6858054"/>
              <a:gd name="connsiteX3670" fmla="*/ 5298928 w 7631184"/>
              <a:gd name="connsiteY3670" fmla="*/ 6350050 h 6858054"/>
              <a:gd name="connsiteX3671" fmla="*/ 5308697 w 7631184"/>
              <a:gd name="connsiteY3671" fmla="*/ 6369589 h 6858054"/>
              <a:gd name="connsiteX3672" fmla="*/ 5318465 w 7631184"/>
              <a:gd name="connsiteY3672" fmla="*/ 6389127 h 6858054"/>
              <a:gd name="connsiteX3673" fmla="*/ 5338003 w 7631184"/>
              <a:gd name="connsiteY3673" fmla="*/ 6437974 h 6858054"/>
              <a:gd name="connsiteX3674" fmla="*/ 5377077 w 7631184"/>
              <a:gd name="connsiteY3674" fmla="*/ 6525898 h 6858054"/>
              <a:gd name="connsiteX3675" fmla="*/ 5386846 w 7631184"/>
              <a:gd name="connsiteY3675" fmla="*/ 6555206 h 6858054"/>
              <a:gd name="connsiteX3676" fmla="*/ 5396614 w 7631184"/>
              <a:gd name="connsiteY3676" fmla="*/ 6594283 h 6858054"/>
              <a:gd name="connsiteX3677" fmla="*/ 5405162 w 7631184"/>
              <a:gd name="connsiteY3677" fmla="*/ 6607716 h 6858054"/>
              <a:gd name="connsiteX3678" fmla="*/ 5406383 w 7631184"/>
              <a:gd name="connsiteY3678" fmla="*/ 6613821 h 6858054"/>
              <a:gd name="connsiteX3679" fmla="*/ 5396614 w 7631184"/>
              <a:gd name="connsiteY3679" fmla="*/ 6604052 h 6858054"/>
              <a:gd name="connsiteX3680" fmla="*/ 5386846 w 7631184"/>
              <a:gd name="connsiteY3680" fmla="*/ 6574744 h 6858054"/>
              <a:gd name="connsiteX3681" fmla="*/ 5377077 w 7631184"/>
              <a:gd name="connsiteY3681" fmla="*/ 6545436 h 6858054"/>
              <a:gd name="connsiteX3682" fmla="*/ 5357540 w 7631184"/>
              <a:gd name="connsiteY3682" fmla="*/ 6516128 h 6858054"/>
              <a:gd name="connsiteX3683" fmla="*/ 5347771 w 7631184"/>
              <a:gd name="connsiteY3683" fmla="*/ 6496590 h 6858054"/>
              <a:gd name="connsiteX3684" fmla="*/ 5347771 w 7631184"/>
              <a:gd name="connsiteY3684" fmla="*/ 6486821 h 6858054"/>
              <a:gd name="connsiteX3685" fmla="*/ 5338003 w 7631184"/>
              <a:gd name="connsiteY3685" fmla="*/ 6486821 h 6858054"/>
              <a:gd name="connsiteX3686" fmla="*/ 5338003 w 7631184"/>
              <a:gd name="connsiteY3686" fmla="*/ 6496590 h 6858054"/>
              <a:gd name="connsiteX3687" fmla="*/ 5328234 w 7631184"/>
              <a:gd name="connsiteY3687" fmla="*/ 6486821 h 6858054"/>
              <a:gd name="connsiteX3688" fmla="*/ 5318465 w 7631184"/>
              <a:gd name="connsiteY3688" fmla="*/ 6477051 h 6858054"/>
              <a:gd name="connsiteX3689" fmla="*/ 5250085 w 7631184"/>
              <a:gd name="connsiteY3689" fmla="*/ 6350050 h 6858054"/>
              <a:gd name="connsiteX3690" fmla="*/ 5211011 w 7631184"/>
              <a:gd name="connsiteY3690" fmla="*/ 6252357 h 6858054"/>
              <a:gd name="connsiteX3691" fmla="*/ 5191473 w 7631184"/>
              <a:gd name="connsiteY3691" fmla="*/ 6213280 h 6858054"/>
              <a:gd name="connsiteX3692" fmla="*/ 5181705 w 7631184"/>
              <a:gd name="connsiteY3692" fmla="*/ 6223049 h 6858054"/>
              <a:gd name="connsiteX3693" fmla="*/ 5171936 w 7631184"/>
              <a:gd name="connsiteY3693" fmla="*/ 6223049 h 6858054"/>
              <a:gd name="connsiteX3694" fmla="*/ 5162168 w 7631184"/>
              <a:gd name="connsiteY3694" fmla="*/ 6213280 h 6858054"/>
              <a:gd name="connsiteX3695" fmla="*/ 5171936 w 7631184"/>
              <a:gd name="connsiteY3695" fmla="*/ 6193741 h 6858054"/>
              <a:gd name="connsiteX3696" fmla="*/ 5152399 w 7631184"/>
              <a:gd name="connsiteY3696" fmla="*/ 6135125 h 6858054"/>
              <a:gd name="connsiteX3697" fmla="*/ 5142630 w 7631184"/>
              <a:gd name="connsiteY3697" fmla="*/ 6125356 h 6858054"/>
              <a:gd name="connsiteX3698" fmla="*/ 5123093 w 7631184"/>
              <a:gd name="connsiteY3698" fmla="*/ 6096048 h 6858054"/>
              <a:gd name="connsiteX3699" fmla="*/ 5123093 w 7631184"/>
              <a:gd name="connsiteY3699" fmla="*/ 6076510 h 6858054"/>
              <a:gd name="connsiteX3700" fmla="*/ 5123093 w 7631184"/>
              <a:gd name="connsiteY3700" fmla="*/ 6066740 h 6858054"/>
              <a:gd name="connsiteX3701" fmla="*/ 5113325 w 7631184"/>
              <a:gd name="connsiteY3701" fmla="*/ 6047202 h 6858054"/>
              <a:gd name="connsiteX3702" fmla="*/ 5103556 w 7631184"/>
              <a:gd name="connsiteY3702" fmla="*/ 6037432 h 6858054"/>
              <a:gd name="connsiteX3703" fmla="*/ 5093787 w 7631184"/>
              <a:gd name="connsiteY3703" fmla="*/ 5998355 h 6858054"/>
              <a:gd name="connsiteX3704" fmla="*/ 5074250 w 7631184"/>
              <a:gd name="connsiteY3704" fmla="*/ 5978817 h 6858054"/>
              <a:gd name="connsiteX3705" fmla="*/ 5064481 w 7631184"/>
              <a:gd name="connsiteY3705" fmla="*/ 5969047 h 6858054"/>
              <a:gd name="connsiteX3706" fmla="*/ 5074250 w 7631184"/>
              <a:gd name="connsiteY3706" fmla="*/ 5969047 h 6858054"/>
              <a:gd name="connsiteX3707" fmla="*/ 5074250 w 7631184"/>
              <a:gd name="connsiteY3707" fmla="*/ 5959278 h 6858054"/>
              <a:gd name="connsiteX3708" fmla="*/ 5084019 w 7631184"/>
              <a:gd name="connsiteY3708" fmla="*/ 5978817 h 6858054"/>
              <a:gd name="connsiteX3709" fmla="*/ 5093787 w 7631184"/>
              <a:gd name="connsiteY3709" fmla="*/ 5988586 h 6858054"/>
              <a:gd name="connsiteX3710" fmla="*/ 5113325 w 7631184"/>
              <a:gd name="connsiteY3710" fmla="*/ 6027663 h 6858054"/>
              <a:gd name="connsiteX3711" fmla="*/ 5123093 w 7631184"/>
              <a:gd name="connsiteY3711" fmla="*/ 6047202 h 6858054"/>
              <a:gd name="connsiteX3712" fmla="*/ 5132862 w 7631184"/>
              <a:gd name="connsiteY3712" fmla="*/ 6056971 h 6858054"/>
              <a:gd name="connsiteX3713" fmla="*/ 5132862 w 7631184"/>
              <a:gd name="connsiteY3713" fmla="*/ 6037432 h 6858054"/>
              <a:gd name="connsiteX3714" fmla="*/ 5123093 w 7631184"/>
              <a:gd name="connsiteY3714" fmla="*/ 6017894 h 6858054"/>
              <a:gd name="connsiteX3715" fmla="*/ 5113325 w 7631184"/>
              <a:gd name="connsiteY3715" fmla="*/ 5998355 h 6858054"/>
              <a:gd name="connsiteX3716" fmla="*/ 5113325 w 7631184"/>
              <a:gd name="connsiteY3716" fmla="*/ 5988586 h 6858054"/>
              <a:gd name="connsiteX3717" fmla="*/ 5103556 w 7631184"/>
              <a:gd name="connsiteY3717" fmla="*/ 5949509 h 6858054"/>
              <a:gd name="connsiteX3718" fmla="*/ 5093787 w 7631184"/>
              <a:gd name="connsiteY3718" fmla="*/ 5929970 h 6858054"/>
              <a:gd name="connsiteX3719" fmla="*/ 5074250 w 7631184"/>
              <a:gd name="connsiteY3719" fmla="*/ 5910431 h 6858054"/>
              <a:gd name="connsiteX3720" fmla="*/ 5064481 w 7631184"/>
              <a:gd name="connsiteY3720" fmla="*/ 5890893 h 6858054"/>
              <a:gd name="connsiteX3721" fmla="*/ 5044944 w 7631184"/>
              <a:gd name="connsiteY3721" fmla="*/ 5890893 h 6858054"/>
              <a:gd name="connsiteX3722" fmla="*/ 5035176 w 7631184"/>
              <a:gd name="connsiteY3722" fmla="*/ 5881123 h 6858054"/>
              <a:gd name="connsiteX3723" fmla="*/ 5025407 w 7631184"/>
              <a:gd name="connsiteY3723" fmla="*/ 5871354 h 6858054"/>
              <a:gd name="connsiteX3724" fmla="*/ 4996101 w 7631184"/>
              <a:gd name="connsiteY3724" fmla="*/ 5842046 h 6858054"/>
              <a:gd name="connsiteX3725" fmla="*/ 4986333 w 7631184"/>
              <a:gd name="connsiteY3725" fmla="*/ 5822508 h 6858054"/>
              <a:gd name="connsiteX3726" fmla="*/ 4986333 w 7631184"/>
              <a:gd name="connsiteY3726" fmla="*/ 5832277 h 6858054"/>
              <a:gd name="connsiteX3727" fmla="*/ 4966795 w 7631184"/>
              <a:gd name="connsiteY3727" fmla="*/ 5851816 h 6858054"/>
              <a:gd name="connsiteX3728" fmla="*/ 4947258 w 7631184"/>
              <a:gd name="connsiteY3728" fmla="*/ 5822508 h 6858054"/>
              <a:gd name="connsiteX3729" fmla="*/ 4957027 w 7631184"/>
              <a:gd name="connsiteY3729" fmla="*/ 5842046 h 6858054"/>
              <a:gd name="connsiteX3730" fmla="*/ 4976564 w 7631184"/>
              <a:gd name="connsiteY3730" fmla="*/ 5890893 h 6858054"/>
              <a:gd name="connsiteX3731" fmla="*/ 4996101 w 7631184"/>
              <a:gd name="connsiteY3731" fmla="*/ 5920201 h 6858054"/>
              <a:gd name="connsiteX3732" fmla="*/ 5015638 w 7631184"/>
              <a:gd name="connsiteY3732" fmla="*/ 5959278 h 6858054"/>
              <a:gd name="connsiteX3733" fmla="*/ 5025407 w 7631184"/>
              <a:gd name="connsiteY3733" fmla="*/ 5978817 h 6858054"/>
              <a:gd name="connsiteX3734" fmla="*/ 5035176 w 7631184"/>
              <a:gd name="connsiteY3734" fmla="*/ 6008124 h 6858054"/>
              <a:gd name="connsiteX3735" fmla="*/ 5044944 w 7631184"/>
              <a:gd name="connsiteY3735" fmla="*/ 6037432 h 6858054"/>
              <a:gd name="connsiteX3736" fmla="*/ 5064481 w 7631184"/>
              <a:gd name="connsiteY3736" fmla="*/ 6076510 h 6858054"/>
              <a:gd name="connsiteX3737" fmla="*/ 5035176 w 7631184"/>
              <a:gd name="connsiteY3737" fmla="*/ 6017894 h 6858054"/>
              <a:gd name="connsiteX3738" fmla="*/ 5025407 w 7631184"/>
              <a:gd name="connsiteY3738" fmla="*/ 6008124 h 6858054"/>
              <a:gd name="connsiteX3739" fmla="*/ 5025407 w 7631184"/>
              <a:gd name="connsiteY3739" fmla="*/ 5998355 h 6858054"/>
              <a:gd name="connsiteX3740" fmla="*/ 5015638 w 7631184"/>
              <a:gd name="connsiteY3740" fmla="*/ 5988586 h 6858054"/>
              <a:gd name="connsiteX3741" fmla="*/ 4996101 w 7631184"/>
              <a:gd name="connsiteY3741" fmla="*/ 5949509 h 6858054"/>
              <a:gd name="connsiteX3742" fmla="*/ 4976564 w 7631184"/>
              <a:gd name="connsiteY3742" fmla="*/ 5910431 h 6858054"/>
              <a:gd name="connsiteX3743" fmla="*/ 4966795 w 7631184"/>
              <a:gd name="connsiteY3743" fmla="*/ 5881123 h 6858054"/>
              <a:gd name="connsiteX3744" fmla="*/ 4927721 w 7631184"/>
              <a:gd name="connsiteY3744" fmla="*/ 5832277 h 6858054"/>
              <a:gd name="connsiteX3745" fmla="*/ 4908184 w 7631184"/>
              <a:gd name="connsiteY3745" fmla="*/ 5832277 h 6858054"/>
              <a:gd name="connsiteX3746" fmla="*/ 4966795 w 7631184"/>
              <a:gd name="connsiteY3746" fmla="*/ 5929970 h 6858054"/>
              <a:gd name="connsiteX3747" fmla="*/ 4976564 w 7631184"/>
              <a:gd name="connsiteY3747" fmla="*/ 5949509 h 6858054"/>
              <a:gd name="connsiteX3748" fmla="*/ 4947258 w 7631184"/>
              <a:gd name="connsiteY3748" fmla="*/ 5910431 h 6858054"/>
              <a:gd name="connsiteX3749" fmla="*/ 4917952 w 7631184"/>
              <a:gd name="connsiteY3749" fmla="*/ 5871354 h 6858054"/>
              <a:gd name="connsiteX3750" fmla="*/ 4898415 w 7631184"/>
              <a:gd name="connsiteY3750" fmla="*/ 5842046 h 6858054"/>
              <a:gd name="connsiteX3751" fmla="*/ 4898415 w 7631184"/>
              <a:gd name="connsiteY3751" fmla="*/ 5832277 h 6858054"/>
              <a:gd name="connsiteX3752" fmla="*/ 4878878 w 7631184"/>
              <a:gd name="connsiteY3752" fmla="*/ 5812738 h 6858054"/>
              <a:gd name="connsiteX3753" fmla="*/ 4859341 w 7631184"/>
              <a:gd name="connsiteY3753" fmla="*/ 5773661 h 6858054"/>
              <a:gd name="connsiteX3754" fmla="*/ 4849572 w 7631184"/>
              <a:gd name="connsiteY3754" fmla="*/ 5744353 h 6858054"/>
              <a:gd name="connsiteX3755" fmla="*/ 4830035 w 7631184"/>
              <a:gd name="connsiteY3755" fmla="*/ 5724815 h 6858054"/>
              <a:gd name="connsiteX3756" fmla="*/ 4820266 w 7631184"/>
              <a:gd name="connsiteY3756" fmla="*/ 5705276 h 6858054"/>
              <a:gd name="connsiteX3757" fmla="*/ 4790960 w 7631184"/>
              <a:gd name="connsiteY3757" fmla="*/ 5695507 h 6858054"/>
              <a:gd name="connsiteX3758" fmla="*/ 4839803 w 7631184"/>
              <a:gd name="connsiteY3758" fmla="*/ 5802969 h 6858054"/>
              <a:gd name="connsiteX3759" fmla="*/ 4859341 w 7631184"/>
              <a:gd name="connsiteY3759" fmla="*/ 5832277 h 6858054"/>
              <a:gd name="connsiteX3760" fmla="*/ 4849572 w 7631184"/>
              <a:gd name="connsiteY3760" fmla="*/ 5832277 h 6858054"/>
              <a:gd name="connsiteX3761" fmla="*/ 4849572 w 7631184"/>
              <a:gd name="connsiteY3761" fmla="*/ 5842046 h 6858054"/>
              <a:gd name="connsiteX3762" fmla="*/ 4859341 w 7631184"/>
              <a:gd name="connsiteY3762" fmla="*/ 5861585 h 6858054"/>
              <a:gd name="connsiteX3763" fmla="*/ 4869109 w 7631184"/>
              <a:gd name="connsiteY3763" fmla="*/ 5881123 h 6858054"/>
              <a:gd name="connsiteX3764" fmla="*/ 4878878 w 7631184"/>
              <a:gd name="connsiteY3764" fmla="*/ 5900662 h 6858054"/>
              <a:gd name="connsiteX3765" fmla="*/ 4888646 w 7631184"/>
              <a:gd name="connsiteY3765" fmla="*/ 5920201 h 6858054"/>
              <a:gd name="connsiteX3766" fmla="*/ 4898415 w 7631184"/>
              <a:gd name="connsiteY3766" fmla="*/ 5949509 h 6858054"/>
              <a:gd name="connsiteX3767" fmla="*/ 4878878 w 7631184"/>
              <a:gd name="connsiteY3767" fmla="*/ 5920201 h 6858054"/>
              <a:gd name="connsiteX3768" fmla="*/ 4859341 w 7631184"/>
              <a:gd name="connsiteY3768" fmla="*/ 5890893 h 6858054"/>
              <a:gd name="connsiteX3769" fmla="*/ 4849572 w 7631184"/>
              <a:gd name="connsiteY3769" fmla="*/ 5871354 h 6858054"/>
              <a:gd name="connsiteX3770" fmla="*/ 4839803 w 7631184"/>
              <a:gd name="connsiteY3770" fmla="*/ 5851816 h 6858054"/>
              <a:gd name="connsiteX3771" fmla="*/ 4830035 w 7631184"/>
              <a:gd name="connsiteY3771" fmla="*/ 5842046 h 6858054"/>
              <a:gd name="connsiteX3772" fmla="*/ 4800729 w 7631184"/>
              <a:gd name="connsiteY3772" fmla="*/ 5822508 h 6858054"/>
              <a:gd name="connsiteX3773" fmla="*/ 4781192 w 7631184"/>
              <a:gd name="connsiteY3773" fmla="*/ 5783430 h 6858054"/>
              <a:gd name="connsiteX3774" fmla="*/ 4732349 w 7631184"/>
              <a:gd name="connsiteY3774" fmla="*/ 5715045 h 6858054"/>
              <a:gd name="connsiteX3775" fmla="*/ 4722580 w 7631184"/>
              <a:gd name="connsiteY3775" fmla="*/ 5705276 h 6858054"/>
              <a:gd name="connsiteX3776" fmla="*/ 4722580 w 7631184"/>
              <a:gd name="connsiteY3776" fmla="*/ 5724815 h 6858054"/>
              <a:gd name="connsiteX3777" fmla="*/ 4722580 w 7631184"/>
              <a:gd name="connsiteY3777" fmla="*/ 5744353 h 6858054"/>
              <a:gd name="connsiteX3778" fmla="*/ 4712811 w 7631184"/>
              <a:gd name="connsiteY3778" fmla="*/ 5724815 h 6858054"/>
              <a:gd name="connsiteX3779" fmla="*/ 4703043 w 7631184"/>
              <a:gd name="connsiteY3779" fmla="*/ 5724815 h 6858054"/>
              <a:gd name="connsiteX3780" fmla="*/ 4703043 w 7631184"/>
              <a:gd name="connsiteY3780" fmla="*/ 5734584 h 6858054"/>
              <a:gd name="connsiteX3781" fmla="*/ 4722580 w 7631184"/>
              <a:gd name="connsiteY3781" fmla="*/ 5754122 h 6858054"/>
              <a:gd name="connsiteX3782" fmla="*/ 4732349 w 7631184"/>
              <a:gd name="connsiteY3782" fmla="*/ 5763892 h 6858054"/>
              <a:gd name="connsiteX3783" fmla="*/ 4722580 w 7631184"/>
              <a:gd name="connsiteY3783" fmla="*/ 5763892 h 6858054"/>
              <a:gd name="connsiteX3784" fmla="*/ 4722580 w 7631184"/>
              <a:gd name="connsiteY3784" fmla="*/ 5783430 h 6858054"/>
              <a:gd name="connsiteX3785" fmla="*/ 4732349 w 7631184"/>
              <a:gd name="connsiteY3785" fmla="*/ 5802969 h 6858054"/>
              <a:gd name="connsiteX3786" fmla="*/ 4751886 w 7631184"/>
              <a:gd name="connsiteY3786" fmla="*/ 5842046 h 6858054"/>
              <a:gd name="connsiteX3787" fmla="*/ 4761655 w 7631184"/>
              <a:gd name="connsiteY3787" fmla="*/ 5861585 h 6858054"/>
              <a:gd name="connsiteX3788" fmla="*/ 4771423 w 7631184"/>
              <a:gd name="connsiteY3788" fmla="*/ 5871354 h 6858054"/>
              <a:gd name="connsiteX3789" fmla="*/ 4781192 w 7631184"/>
              <a:gd name="connsiteY3789" fmla="*/ 5890893 h 6858054"/>
              <a:gd name="connsiteX3790" fmla="*/ 4781192 w 7631184"/>
              <a:gd name="connsiteY3790" fmla="*/ 5900662 h 6858054"/>
              <a:gd name="connsiteX3791" fmla="*/ 4781192 w 7631184"/>
              <a:gd name="connsiteY3791" fmla="*/ 5910431 h 6858054"/>
              <a:gd name="connsiteX3792" fmla="*/ 4771423 w 7631184"/>
              <a:gd name="connsiteY3792" fmla="*/ 5920201 h 6858054"/>
              <a:gd name="connsiteX3793" fmla="*/ 4761655 w 7631184"/>
              <a:gd name="connsiteY3793" fmla="*/ 5929970 h 6858054"/>
              <a:gd name="connsiteX3794" fmla="*/ 4742117 w 7631184"/>
              <a:gd name="connsiteY3794" fmla="*/ 5890893 h 6858054"/>
              <a:gd name="connsiteX3795" fmla="*/ 4722580 w 7631184"/>
              <a:gd name="connsiteY3795" fmla="*/ 5842046 h 6858054"/>
              <a:gd name="connsiteX3796" fmla="*/ 4703043 w 7631184"/>
              <a:gd name="connsiteY3796" fmla="*/ 5793200 h 6858054"/>
              <a:gd name="connsiteX3797" fmla="*/ 4683506 w 7631184"/>
              <a:gd name="connsiteY3797" fmla="*/ 5773661 h 6858054"/>
              <a:gd name="connsiteX3798" fmla="*/ 4663968 w 7631184"/>
              <a:gd name="connsiteY3798" fmla="*/ 5744353 h 6858054"/>
              <a:gd name="connsiteX3799" fmla="*/ 4644431 w 7631184"/>
              <a:gd name="connsiteY3799" fmla="*/ 5715045 h 6858054"/>
              <a:gd name="connsiteX3800" fmla="*/ 4624894 w 7631184"/>
              <a:gd name="connsiteY3800" fmla="*/ 5695507 h 6858054"/>
              <a:gd name="connsiteX3801" fmla="*/ 4576051 w 7631184"/>
              <a:gd name="connsiteY3801" fmla="*/ 5636891 h 6858054"/>
              <a:gd name="connsiteX3802" fmla="*/ 4556514 w 7631184"/>
              <a:gd name="connsiteY3802" fmla="*/ 5607583 h 6858054"/>
              <a:gd name="connsiteX3803" fmla="*/ 4546745 w 7631184"/>
              <a:gd name="connsiteY3803" fmla="*/ 5588044 h 6858054"/>
              <a:gd name="connsiteX3804" fmla="*/ 4527208 w 7631184"/>
              <a:gd name="connsiteY3804" fmla="*/ 5568506 h 6858054"/>
              <a:gd name="connsiteX3805" fmla="*/ 4507671 w 7631184"/>
              <a:gd name="connsiteY3805" fmla="*/ 5539198 h 6858054"/>
              <a:gd name="connsiteX3806" fmla="*/ 4497902 w 7631184"/>
              <a:gd name="connsiteY3806" fmla="*/ 5519659 h 6858054"/>
              <a:gd name="connsiteX3807" fmla="*/ 4488133 w 7631184"/>
              <a:gd name="connsiteY3807" fmla="*/ 5500120 h 6858054"/>
              <a:gd name="connsiteX3808" fmla="*/ 4478365 w 7631184"/>
              <a:gd name="connsiteY3808" fmla="*/ 5490351 h 6858054"/>
              <a:gd name="connsiteX3809" fmla="*/ 4458828 w 7631184"/>
              <a:gd name="connsiteY3809" fmla="*/ 5451274 h 6858054"/>
              <a:gd name="connsiteX3810" fmla="*/ 4419753 w 7631184"/>
              <a:gd name="connsiteY3810" fmla="*/ 5402427 h 6858054"/>
              <a:gd name="connsiteX3811" fmla="*/ 4409985 w 7631184"/>
              <a:gd name="connsiteY3811" fmla="*/ 5382889 h 6858054"/>
              <a:gd name="connsiteX3812" fmla="*/ 4419753 w 7631184"/>
              <a:gd name="connsiteY3812" fmla="*/ 5382889 h 6858054"/>
              <a:gd name="connsiteX3813" fmla="*/ 4429522 w 7631184"/>
              <a:gd name="connsiteY3813" fmla="*/ 5392658 h 6858054"/>
              <a:gd name="connsiteX3814" fmla="*/ 4451501 w 7631184"/>
              <a:gd name="connsiteY3814" fmla="*/ 5415860 h 6858054"/>
              <a:gd name="connsiteX3815" fmla="*/ 4457930 w 7631184"/>
              <a:gd name="connsiteY3815" fmla="*/ 5424551 h 6858054"/>
              <a:gd name="connsiteX3816" fmla="*/ 4458828 w 7631184"/>
              <a:gd name="connsiteY3816" fmla="*/ 5431735 h 6858054"/>
              <a:gd name="connsiteX3817" fmla="*/ 4459743 w 7631184"/>
              <a:gd name="connsiteY3817" fmla="*/ 5427003 h 6858054"/>
              <a:gd name="connsiteX3818" fmla="*/ 4457930 w 7631184"/>
              <a:gd name="connsiteY3818" fmla="*/ 5424551 h 6858054"/>
              <a:gd name="connsiteX3819" fmla="*/ 4457606 w 7631184"/>
              <a:gd name="connsiteY3819" fmla="*/ 5421966 h 6858054"/>
              <a:gd name="connsiteX3820" fmla="*/ 4449059 w 7631184"/>
              <a:gd name="connsiteY3820" fmla="*/ 5412197 h 6858054"/>
              <a:gd name="connsiteX3821" fmla="*/ 4429522 w 7631184"/>
              <a:gd name="connsiteY3821" fmla="*/ 5363350 h 6858054"/>
              <a:gd name="connsiteX3822" fmla="*/ 4419753 w 7631184"/>
              <a:gd name="connsiteY3822" fmla="*/ 5353581 h 6858054"/>
              <a:gd name="connsiteX3823" fmla="*/ 4409985 w 7631184"/>
              <a:gd name="connsiteY3823" fmla="*/ 5343812 h 6858054"/>
              <a:gd name="connsiteX3824" fmla="*/ 4380679 w 7631184"/>
              <a:gd name="connsiteY3824" fmla="*/ 5304734 h 6858054"/>
              <a:gd name="connsiteX3825" fmla="*/ 4361141 w 7631184"/>
              <a:gd name="connsiteY3825" fmla="*/ 5275426 h 6858054"/>
              <a:gd name="connsiteX3826" fmla="*/ 4351373 w 7631184"/>
              <a:gd name="connsiteY3826" fmla="*/ 5275426 h 6858054"/>
              <a:gd name="connsiteX3827" fmla="*/ 4331836 w 7631184"/>
              <a:gd name="connsiteY3827" fmla="*/ 5285196 h 6858054"/>
              <a:gd name="connsiteX3828" fmla="*/ 4312298 w 7631184"/>
              <a:gd name="connsiteY3828" fmla="*/ 5294965 h 6858054"/>
              <a:gd name="connsiteX3829" fmla="*/ 4312298 w 7631184"/>
              <a:gd name="connsiteY3829" fmla="*/ 5285196 h 6858054"/>
              <a:gd name="connsiteX3830" fmla="*/ 4292761 w 7631184"/>
              <a:gd name="connsiteY3830" fmla="*/ 5246118 h 6858054"/>
              <a:gd name="connsiteX3831" fmla="*/ 4273224 w 7631184"/>
              <a:gd name="connsiteY3831" fmla="*/ 5236349 h 6858054"/>
              <a:gd name="connsiteX3832" fmla="*/ 4273224 w 7631184"/>
              <a:gd name="connsiteY3832" fmla="*/ 5246118 h 6858054"/>
              <a:gd name="connsiteX3833" fmla="*/ 4273224 w 7631184"/>
              <a:gd name="connsiteY3833" fmla="*/ 5265657 h 6858054"/>
              <a:gd name="connsiteX3834" fmla="*/ 4273224 w 7631184"/>
              <a:gd name="connsiteY3834" fmla="*/ 5255888 h 6858054"/>
              <a:gd name="connsiteX3835" fmla="*/ 4263455 w 7631184"/>
              <a:gd name="connsiteY3835" fmla="*/ 5255888 h 6858054"/>
              <a:gd name="connsiteX3836" fmla="*/ 4253687 w 7631184"/>
              <a:gd name="connsiteY3836" fmla="*/ 5265657 h 6858054"/>
              <a:gd name="connsiteX3837" fmla="*/ 4243918 w 7631184"/>
              <a:gd name="connsiteY3837" fmla="*/ 5265657 h 6858054"/>
              <a:gd name="connsiteX3838" fmla="*/ 4253687 w 7631184"/>
              <a:gd name="connsiteY3838" fmla="*/ 5236349 h 6858054"/>
              <a:gd name="connsiteX3839" fmla="*/ 4263455 w 7631184"/>
              <a:gd name="connsiteY3839" fmla="*/ 5207041 h 6858054"/>
              <a:gd name="connsiteX3840" fmla="*/ 4253687 w 7631184"/>
              <a:gd name="connsiteY3840" fmla="*/ 5187503 h 6858054"/>
              <a:gd name="connsiteX3841" fmla="*/ 4195075 w 7631184"/>
              <a:gd name="connsiteY3841" fmla="*/ 5119117 h 6858054"/>
              <a:gd name="connsiteX3842" fmla="*/ 4156001 w 7631184"/>
              <a:gd name="connsiteY3842" fmla="*/ 5070271 h 6858054"/>
              <a:gd name="connsiteX3843" fmla="*/ 4126695 w 7631184"/>
              <a:gd name="connsiteY3843" fmla="*/ 5040963 h 6858054"/>
              <a:gd name="connsiteX3844" fmla="*/ 4126695 w 7631184"/>
              <a:gd name="connsiteY3844" fmla="*/ 5050732 h 6858054"/>
              <a:gd name="connsiteX3845" fmla="*/ 4116926 w 7631184"/>
              <a:gd name="connsiteY3845" fmla="*/ 5060502 h 6858054"/>
              <a:gd name="connsiteX3846" fmla="*/ 4116926 w 7631184"/>
              <a:gd name="connsiteY3846" fmla="*/ 5070271 h 6858054"/>
              <a:gd name="connsiteX3847" fmla="*/ 4136463 w 7631184"/>
              <a:gd name="connsiteY3847" fmla="*/ 5099579 h 6858054"/>
              <a:gd name="connsiteX3848" fmla="*/ 4156001 w 7631184"/>
              <a:gd name="connsiteY3848" fmla="*/ 5119117 h 6858054"/>
              <a:gd name="connsiteX3849" fmla="*/ 4156001 w 7631184"/>
              <a:gd name="connsiteY3849" fmla="*/ 5128887 h 6858054"/>
              <a:gd name="connsiteX3850" fmla="*/ 4136463 w 7631184"/>
              <a:gd name="connsiteY3850" fmla="*/ 5119117 h 6858054"/>
              <a:gd name="connsiteX3851" fmla="*/ 4126695 w 7631184"/>
              <a:gd name="connsiteY3851" fmla="*/ 5119117 h 6858054"/>
              <a:gd name="connsiteX3852" fmla="*/ 4116926 w 7631184"/>
              <a:gd name="connsiteY3852" fmla="*/ 5099579 h 6858054"/>
              <a:gd name="connsiteX3853" fmla="*/ 4087620 w 7631184"/>
              <a:gd name="connsiteY3853" fmla="*/ 5070271 h 6858054"/>
              <a:gd name="connsiteX3854" fmla="*/ 4068083 w 7631184"/>
              <a:gd name="connsiteY3854" fmla="*/ 5040963 h 6858054"/>
              <a:gd name="connsiteX3855" fmla="*/ 4058314 w 7631184"/>
              <a:gd name="connsiteY3855" fmla="*/ 5021424 h 6858054"/>
              <a:gd name="connsiteX3856" fmla="*/ 4038777 w 7631184"/>
              <a:gd name="connsiteY3856" fmla="*/ 5001886 h 6858054"/>
              <a:gd name="connsiteX3857" fmla="*/ 3980166 w 7631184"/>
              <a:gd name="connsiteY3857" fmla="*/ 4943270 h 6858054"/>
              <a:gd name="connsiteX3858" fmla="*/ 3999703 w 7631184"/>
              <a:gd name="connsiteY3858" fmla="*/ 4962809 h 6858054"/>
              <a:gd name="connsiteX3859" fmla="*/ 4019240 w 7631184"/>
              <a:gd name="connsiteY3859" fmla="*/ 5001886 h 6858054"/>
              <a:gd name="connsiteX3860" fmla="*/ 4058314 w 7631184"/>
              <a:gd name="connsiteY3860" fmla="*/ 5050732 h 6858054"/>
              <a:gd name="connsiteX3861" fmla="*/ 4087620 w 7631184"/>
              <a:gd name="connsiteY3861" fmla="*/ 5089810 h 6858054"/>
              <a:gd name="connsiteX3862" fmla="*/ 4107157 w 7631184"/>
              <a:gd name="connsiteY3862" fmla="*/ 5109348 h 6858054"/>
              <a:gd name="connsiteX3863" fmla="*/ 4156001 w 7631184"/>
              <a:gd name="connsiteY3863" fmla="*/ 5177733 h 6858054"/>
              <a:gd name="connsiteX3864" fmla="*/ 4175538 w 7631184"/>
              <a:gd name="connsiteY3864" fmla="*/ 5197272 h 6858054"/>
              <a:gd name="connsiteX3865" fmla="*/ 4175538 w 7631184"/>
              <a:gd name="connsiteY3865" fmla="*/ 5207041 h 6858054"/>
              <a:gd name="connsiteX3866" fmla="*/ 4185306 w 7631184"/>
              <a:gd name="connsiteY3866" fmla="*/ 5216811 h 6858054"/>
              <a:gd name="connsiteX3867" fmla="*/ 4195075 w 7631184"/>
              <a:gd name="connsiteY3867" fmla="*/ 5226580 h 6858054"/>
              <a:gd name="connsiteX3868" fmla="*/ 4204844 w 7631184"/>
              <a:gd name="connsiteY3868" fmla="*/ 5236349 h 6858054"/>
              <a:gd name="connsiteX3869" fmla="*/ 4195075 w 7631184"/>
              <a:gd name="connsiteY3869" fmla="*/ 5236349 h 6858054"/>
              <a:gd name="connsiteX3870" fmla="*/ 4195075 w 7631184"/>
              <a:gd name="connsiteY3870" fmla="*/ 5246118 h 6858054"/>
              <a:gd name="connsiteX3871" fmla="*/ 4204844 w 7631184"/>
              <a:gd name="connsiteY3871" fmla="*/ 5265657 h 6858054"/>
              <a:gd name="connsiteX3872" fmla="*/ 4224381 w 7631184"/>
              <a:gd name="connsiteY3872" fmla="*/ 5285196 h 6858054"/>
              <a:gd name="connsiteX3873" fmla="*/ 4224381 w 7631184"/>
              <a:gd name="connsiteY3873" fmla="*/ 5304734 h 6858054"/>
              <a:gd name="connsiteX3874" fmla="*/ 4243918 w 7631184"/>
              <a:gd name="connsiteY3874" fmla="*/ 5324273 h 6858054"/>
              <a:gd name="connsiteX3875" fmla="*/ 4253687 w 7631184"/>
              <a:gd name="connsiteY3875" fmla="*/ 5343812 h 6858054"/>
              <a:gd name="connsiteX3876" fmla="*/ 4273224 w 7631184"/>
              <a:gd name="connsiteY3876" fmla="*/ 5373119 h 6858054"/>
              <a:gd name="connsiteX3877" fmla="*/ 4312298 w 7631184"/>
              <a:gd name="connsiteY3877" fmla="*/ 5441505 h 6858054"/>
              <a:gd name="connsiteX3878" fmla="*/ 4302530 w 7631184"/>
              <a:gd name="connsiteY3878" fmla="*/ 5441505 h 6858054"/>
              <a:gd name="connsiteX3879" fmla="*/ 4292761 w 7631184"/>
              <a:gd name="connsiteY3879" fmla="*/ 5412197 h 6858054"/>
              <a:gd name="connsiteX3880" fmla="*/ 4273224 w 7631184"/>
              <a:gd name="connsiteY3880" fmla="*/ 5382889 h 6858054"/>
              <a:gd name="connsiteX3881" fmla="*/ 4253687 w 7631184"/>
              <a:gd name="connsiteY3881" fmla="*/ 5353581 h 6858054"/>
              <a:gd name="connsiteX3882" fmla="*/ 4243918 w 7631184"/>
              <a:gd name="connsiteY3882" fmla="*/ 5353581 h 6858054"/>
              <a:gd name="connsiteX3883" fmla="*/ 4234150 w 7631184"/>
              <a:gd name="connsiteY3883" fmla="*/ 5363350 h 6858054"/>
              <a:gd name="connsiteX3884" fmla="*/ 4214612 w 7631184"/>
              <a:gd name="connsiteY3884" fmla="*/ 5363350 h 6858054"/>
              <a:gd name="connsiteX3885" fmla="*/ 4185306 w 7631184"/>
              <a:gd name="connsiteY3885" fmla="*/ 5324273 h 6858054"/>
              <a:gd name="connsiteX3886" fmla="*/ 4195075 w 7631184"/>
              <a:gd name="connsiteY3886" fmla="*/ 5324273 h 6858054"/>
              <a:gd name="connsiteX3887" fmla="*/ 4204844 w 7631184"/>
              <a:gd name="connsiteY3887" fmla="*/ 5314504 h 6858054"/>
              <a:gd name="connsiteX3888" fmla="*/ 4185306 w 7631184"/>
              <a:gd name="connsiteY3888" fmla="*/ 5285196 h 6858054"/>
              <a:gd name="connsiteX3889" fmla="*/ 4185306 w 7631184"/>
              <a:gd name="connsiteY3889" fmla="*/ 5304734 h 6858054"/>
              <a:gd name="connsiteX3890" fmla="*/ 4185306 w 7631184"/>
              <a:gd name="connsiteY3890" fmla="*/ 5314504 h 6858054"/>
              <a:gd name="connsiteX3891" fmla="*/ 4175538 w 7631184"/>
              <a:gd name="connsiteY3891" fmla="*/ 5304734 h 6858054"/>
              <a:gd name="connsiteX3892" fmla="*/ 4146232 w 7631184"/>
              <a:gd name="connsiteY3892" fmla="*/ 5255888 h 6858054"/>
              <a:gd name="connsiteX3893" fmla="*/ 4126695 w 7631184"/>
              <a:gd name="connsiteY3893" fmla="*/ 5246118 h 6858054"/>
              <a:gd name="connsiteX3894" fmla="*/ 4116926 w 7631184"/>
              <a:gd name="connsiteY3894" fmla="*/ 5226580 h 6858054"/>
              <a:gd name="connsiteX3895" fmla="*/ 4058314 w 7631184"/>
              <a:gd name="connsiteY3895" fmla="*/ 5167964 h 6858054"/>
              <a:gd name="connsiteX3896" fmla="*/ 4058314 w 7631184"/>
              <a:gd name="connsiteY3896" fmla="*/ 5158195 h 6858054"/>
              <a:gd name="connsiteX3897" fmla="*/ 4068083 w 7631184"/>
              <a:gd name="connsiteY3897" fmla="*/ 5187503 h 6858054"/>
              <a:gd name="connsiteX3898" fmla="*/ 4058314 w 7631184"/>
              <a:gd name="connsiteY3898" fmla="*/ 5177733 h 6858054"/>
              <a:gd name="connsiteX3899" fmla="*/ 4009471 w 7631184"/>
              <a:gd name="connsiteY3899" fmla="*/ 5128887 h 6858054"/>
              <a:gd name="connsiteX3900" fmla="*/ 4009471 w 7631184"/>
              <a:gd name="connsiteY3900" fmla="*/ 5119117 h 6858054"/>
              <a:gd name="connsiteX3901" fmla="*/ 3980166 w 7631184"/>
              <a:gd name="connsiteY3901" fmla="*/ 5089810 h 6858054"/>
              <a:gd name="connsiteX3902" fmla="*/ 4019240 w 7631184"/>
              <a:gd name="connsiteY3902" fmla="*/ 5119117 h 6858054"/>
              <a:gd name="connsiteX3903" fmla="*/ 4019240 w 7631184"/>
              <a:gd name="connsiteY3903" fmla="*/ 5109348 h 6858054"/>
              <a:gd name="connsiteX3904" fmla="*/ 3999703 w 7631184"/>
              <a:gd name="connsiteY3904" fmla="*/ 5089810 h 6858054"/>
              <a:gd name="connsiteX3905" fmla="*/ 3999703 w 7631184"/>
              <a:gd name="connsiteY3905" fmla="*/ 5080040 h 6858054"/>
              <a:gd name="connsiteX3906" fmla="*/ 4019240 w 7631184"/>
              <a:gd name="connsiteY3906" fmla="*/ 5099579 h 6858054"/>
              <a:gd name="connsiteX3907" fmla="*/ 4058314 w 7631184"/>
              <a:gd name="connsiteY3907" fmla="*/ 5138656 h 6858054"/>
              <a:gd name="connsiteX3908" fmla="*/ 4087620 w 7631184"/>
              <a:gd name="connsiteY3908" fmla="*/ 5167964 h 6858054"/>
              <a:gd name="connsiteX3909" fmla="*/ 4136463 w 7631184"/>
              <a:gd name="connsiteY3909" fmla="*/ 5216811 h 6858054"/>
              <a:gd name="connsiteX3910" fmla="*/ 4175538 w 7631184"/>
              <a:gd name="connsiteY3910" fmla="*/ 5255888 h 6858054"/>
              <a:gd name="connsiteX3911" fmla="*/ 4175538 w 7631184"/>
              <a:gd name="connsiteY3911" fmla="*/ 5236349 h 6858054"/>
              <a:gd name="connsiteX3912" fmla="*/ 4165769 w 7631184"/>
              <a:gd name="connsiteY3912" fmla="*/ 5226580 h 6858054"/>
              <a:gd name="connsiteX3913" fmla="*/ 4165769 w 7631184"/>
              <a:gd name="connsiteY3913" fmla="*/ 5216811 h 6858054"/>
              <a:gd name="connsiteX3914" fmla="*/ 4156001 w 7631184"/>
              <a:gd name="connsiteY3914" fmla="*/ 5216811 h 6858054"/>
              <a:gd name="connsiteX3915" fmla="*/ 4146232 w 7631184"/>
              <a:gd name="connsiteY3915" fmla="*/ 5197272 h 6858054"/>
              <a:gd name="connsiteX3916" fmla="*/ 4126695 w 7631184"/>
              <a:gd name="connsiteY3916" fmla="*/ 5167964 h 6858054"/>
              <a:gd name="connsiteX3917" fmla="*/ 4126695 w 7631184"/>
              <a:gd name="connsiteY3917" fmla="*/ 5148425 h 6858054"/>
              <a:gd name="connsiteX3918" fmla="*/ 4116926 w 7631184"/>
              <a:gd name="connsiteY3918" fmla="*/ 5138656 h 6858054"/>
              <a:gd name="connsiteX3919" fmla="*/ 4107157 w 7631184"/>
              <a:gd name="connsiteY3919" fmla="*/ 5138656 h 6858054"/>
              <a:gd name="connsiteX3920" fmla="*/ 4087620 w 7631184"/>
              <a:gd name="connsiteY3920" fmla="*/ 5109348 h 6858054"/>
              <a:gd name="connsiteX3921" fmla="*/ 4058314 w 7631184"/>
              <a:gd name="connsiteY3921" fmla="*/ 5070271 h 6858054"/>
              <a:gd name="connsiteX3922" fmla="*/ 4029009 w 7631184"/>
              <a:gd name="connsiteY3922" fmla="*/ 5031194 h 6858054"/>
              <a:gd name="connsiteX3923" fmla="*/ 4019240 w 7631184"/>
              <a:gd name="connsiteY3923" fmla="*/ 5021424 h 6858054"/>
              <a:gd name="connsiteX3924" fmla="*/ 3989934 w 7631184"/>
              <a:gd name="connsiteY3924" fmla="*/ 4972578 h 6858054"/>
              <a:gd name="connsiteX3925" fmla="*/ 3960628 w 7631184"/>
              <a:gd name="connsiteY3925" fmla="*/ 4933501 h 6858054"/>
              <a:gd name="connsiteX3926" fmla="*/ 3941091 w 7631184"/>
              <a:gd name="connsiteY3926" fmla="*/ 4913962 h 6858054"/>
              <a:gd name="connsiteX3927" fmla="*/ 3911785 w 7631184"/>
              <a:gd name="connsiteY3927" fmla="*/ 4884654 h 6858054"/>
              <a:gd name="connsiteX3928" fmla="*/ 3862942 w 7631184"/>
              <a:gd name="connsiteY3928" fmla="*/ 4826038 h 6858054"/>
              <a:gd name="connsiteX3929" fmla="*/ 3814099 w 7631184"/>
              <a:gd name="connsiteY3929" fmla="*/ 4777192 h 6858054"/>
              <a:gd name="connsiteX3930" fmla="*/ 3765256 w 7631184"/>
              <a:gd name="connsiteY3930" fmla="*/ 4708807 h 6858054"/>
              <a:gd name="connsiteX3931" fmla="*/ 3735950 w 7631184"/>
              <a:gd name="connsiteY3931" fmla="*/ 4669729 h 6858054"/>
              <a:gd name="connsiteX3932" fmla="*/ 3706644 w 7631184"/>
              <a:gd name="connsiteY3932" fmla="*/ 4650191 h 6858054"/>
              <a:gd name="connsiteX3933" fmla="*/ 3696876 w 7631184"/>
              <a:gd name="connsiteY3933" fmla="*/ 4630652 h 6858054"/>
              <a:gd name="connsiteX3934" fmla="*/ 3579652 w 7631184"/>
              <a:gd name="connsiteY3934" fmla="*/ 4503651 h 6858054"/>
              <a:gd name="connsiteX3935" fmla="*/ 3511272 w 7631184"/>
              <a:gd name="connsiteY3935" fmla="*/ 4425497 h 6858054"/>
              <a:gd name="connsiteX3936" fmla="*/ 3433123 w 7631184"/>
              <a:gd name="connsiteY3936" fmla="*/ 4347342 h 6858054"/>
              <a:gd name="connsiteX3937" fmla="*/ 3433123 w 7631184"/>
              <a:gd name="connsiteY3937" fmla="*/ 4357111 h 6858054"/>
              <a:gd name="connsiteX3938" fmla="*/ 3433123 w 7631184"/>
              <a:gd name="connsiteY3938" fmla="*/ 4366881 h 6858054"/>
              <a:gd name="connsiteX3939" fmla="*/ 3452661 w 7631184"/>
              <a:gd name="connsiteY3939" fmla="*/ 4386419 h 6858054"/>
              <a:gd name="connsiteX3940" fmla="*/ 3491735 w 7631184"/>
              <a:gd name="connsiteY3940" fmla="*/ 4435266 h 6858054"/>
              <a:gd name="connsiteX3941" fmla="*/ 3530809 w 7631184"/>
              <a:gd name="connsiteY3941" fmla="*/ 4484112 h 6858054"/>
              <a:gd name="connsiteX3942" fmla="*/ 3550347 w 7631184"/>
              <a:gd name="connsiteY3942" fmla="*/ 4513420 h 6858054"/>
              <a:gd name="connsiteX3943" fmla="*/ 3579652 w 7631184"/>
              <a:gd name="connsiteY3943" fmla="*/ 4532959 h 6858054"/>
              <a:gd name="connsiteX3944" fmla="*/ 3599190 w 7631184"/>
              <a:gd name="connsiteY3944" fmla="*/ 4572036 h 6858054"/>
              <a:gd name="connsiteX3945" fmla="*/ 3452661 w 7631184"/>
              <a:gd name="connsiteY3945" fmla="*/ 4425497 h 6858054"/>
              <a:gd name="connsiteX3946" fmla="*/ 3394049 w 7631184"/>
              <a:gd name="connsiteY3946" fmla="*/ 4357111 h 6858054"/>
              <a:gd name="connsiteX3947" fmla="*/ 3276826 w 7631184"/>
              <a:gd name="connsiteY3947" fmla="*/ 4230110 h 6858054"/>
              <a:gd name="connsiteX3948" fmla="*/ 3188908 w 7631184"/>
              <a:gd name="connsiteY3948" fmla="*/ 4132417 h 6858054"/>
              <a:gd name="connsiteX3949" fmla="*/ 3149834 w 7631184"/>
              <a:gd name="connsiteY3949" fmla="*/ 4083571 h 6858054"/>
              <a:gd name="connsiteX3950" fmla="*/ 3120528 w 7631184"/>
              <a:gd name="connsiteY3950" fmla="*/ 4064032 h 6858054"/>
              <a:gd name="connsiteX3951" fmla="*/ 3140065 w 7631184"/>
              <a:gd name="connsiteY3951" fmla="*/ 4093340 h 6858054"/>
              <a:gd name="connsiteX3952" fmla="*/ 3159602 w 7631184"/>
              <a:gd name="connsiteY3952" fmla="*/ 4122648 h 6858054"/>
              <a:gd name="connsiteX3953" fmla="*/ 3149834 w 7631184"/>
              <a:gd name="connsiteY3953" fmla="*/ 4112879 h 6858054"/>
              <a:gd name="connsiteX3954" fmla="*/ 3100991 w 7631184"/>
              <a:gd name="connsiteY3954" fmla="*/ 4073801 h 6858054"/>
              <a:gd name="connsiteX3955" fmla="*/ 3091222 w 7631184"/>
              <a:gd name="connsiteY3955" fmla="*/ 4064032 h 6858054"/>
              <a:gd name="connsiteX3956" fmla="*/ 3071685 w 7631184"/>
              <a:gd name="connsiteY3956" fmla="*/ 4044494 h 6858054"/>
              <a:gd name="connsiteX3957" fmla="*/ 3013073 w 7631184"/>
              <a:gd name="connsiteY3957" fmla="*/ 3985878 h 6858054"/>
              <a:gd name="connsiteX3958" fmla="*/ 2944693 w 7631184"/>
              <a:gd name="connsiteY3958" fmla="*/ 3917493 h 6858054"/>
              <a:gd name="connsiteX3959" fmla="*/ 2778626 w 7631184"/>
              <a:gd name="connsiteY3959" fmla="*/ 3761184 h 6858054"/>
              <a:gd name="connsiteX3960" fmla="*/ 2759089 w 7631184"/>
              <a:gd name="connsiteY3960" fmla="*/ 3731876 h 6858054"/>
              <a:gd name="connsiteX3961" fmla="*/ 2729783 w 7631184"/>
              <a:gd name="connsiteY3961" fmla="*/ 3702568 h 6858054"/>
              <a:gd name="connsiteX3962" fmla="*/ 2710246 w 7631184"/>
              <a:gd name="connsiteY3962" fmla="*/ 3683029 h 6858054"/>
              <a:gd name="connsiteX3963" fmla="*/ 2700477 w 7631184"/>
              <a:gd name="connsiteY3963" fmla="*/ 3673260 h 6858054"/>
              <a:gd name="connsiteX3964" fmla="*/ 2671172 w 7631184"/>
              <a:gd name="connsiteY3964" fmla="*/ 3653721 h 6858054"/>
              <a:gd name="connsiteX3965" fmla="*/ 2641866 w 7631184"/>
              <a:gd name="connsiteY3965" fmla="*/ 3624413 h 6858054"/>
              <a:gd name="connsiteX3966" fmla="*/ 2593023 w 7631184"/>
              <a:gd name="connsiteY3966" fmla="*/ 3585336 h 6858054"/>
              <a:gd name="connsiteX3967" fmla="*/ 2563717 w 7631184"/>
              <a:gd name="connsiteY3967" fmla="*/ 3546259 h 6858054"/>
              <a:gd name="connsiteX3968" fmla="*/ 2475799 w 7631184"/>
              <a:gd name="connsiteY3968" fmla="*/ 3458335 h 6858054"/>
              <a:gd name="connsiteX3969" fmla="*/ 2466031 w 7631184"/>
              <a:gd name="connsiteY3969" fmla="*/ 3448566 h 6858054"/>
              <a:gd name="connsiteX3970" fmla="*/ 2446494 w 7631184"/>
              <a:gd name="connsiteY3970" fmla="*/ 3438796 h 6858054"/>
              <a:gd name="connsiteX3971" fmla="*/ 2446494 w 7631184"/>
              <a:gd name="connsiteY3971" fmla="*/ 3429027 h 6858054"/>
              <a:gd name="connsiteX3972" fmla="*/ 2426956 w 7631184"/>
              <a:gd name="connsiteY3972" fmla="*/ 3419258 h 6858054"/>
              <a:gd name="connsiteX3973" fmla="*/ 2407419 w 7631184"/>
              <a:gd name="connsiteY3973" fmla="*/ 3389950 h 6858054"/>
              <a:gd name="connsiteX3974" fmla="*/ 2378113 w 7631184"/>
              <a:gd name="connsiteY3974" fmla="*/ 3370411 h 6858054"/>
              <a:gd name="connsiteX3975" fmla="*/ 2319502 w 7631184"/>
              <a:gd name="connsiteY3975" fmla="*/ 3321565 h 6858054"/>
              <a:gd name="connsiteX3976" fmla="*/ 2299964 w 7631184"/>
              <a:gd name="connsiteY3976" fmla="*/ 3302026 h 6858054"/>
              <a:gd name="connsiteX3977" fmla="*/ 2212047 w 7631184"/>
              <a:gd name="connsiteY3977" fmla="*/ 3223872 h 6858054"/>
              <a:gd name="connsiteX3978" fmla="*/ 2182741 w 7631184"/>
              <a:gd name="connsiteY3978" fmla="*/ 3204333 h 6858054"/>
              <a:gd name="connsiteX3979" fmla="*/ 2104592 w 7631184"/>
              <a:gd name="connsiteY3979" fmla="*/ 3145717 h 6858054"/>
              <a:gd name="connsiteX3980" fmla="*/ 2065518 w 7631184"/>
              <a:gd name="connsiteY3980" fmla="*/ 3116409 h 6858054"/>
              <a:gd name="connsiteX3981" fmla="*/ 2026443 w 7631184"/>
              <a:gd name="connsiteY3981" fmla="*/ 3087101 h 6858054"/>
              <a:gd name="connsiteX3982" fmla="*/ 1987369 w 7631184"/>
              <a:gd name="connsiteY3982" fmla="*/ 3057793 h 6858054"/>
              <a:gd name="connsiteX3983" fmla="*/ 1958063 w 7631184"/>
              <a:gd name="connsiteY3983" fmla="*/ 3028486 h 6858054"/>
              <a:gd name="connsiteX3984" fmla="*/ 1918988 w 7631184"/>
              <a:gd name="connsiteY3984" fmla="*/ 3008947 h 6858054"/>
              <a:gd name="connsiteX3985" fmla="*/ 1899451 w 7631184"/>
              <a:gd name="connsiteY3985" fmla="*/ 2999178 h 6858054"/>
              <a:gd name="connsiteX3986" fmla="*/ 1889683 w 7631184"/>
              <a:gd name="connsiteY3986" fmla="*/ 2989408 h 6858054"/>
              <a:gd name="connsiteX3987" fmla="*/ 1870145 w 7631184"/>
              <a:gd name="connsiteY3987" fmla="*/ 2979639 h 6858054"/>
              <a:gd name="connsiteX3988" fmla="*/ 1840840 w 7631184"/>
              <a:gd name="connsiteY3988" fmla="*/ 2960100 h 6858054"/>
              <a:gd name="connsiteX3989" fmla="*/ 1821302 w 7631184"/>
              <a:gd name="connsiteY3989" fmla="*/ 2950331 h 6858054"/>
              <a:gd name="connsiteX3990" fmla="*/ 1801765 w 7631184"/>
              <a:gd name="connsiteY3990" fmla="*/ 2940562 h 6858054"/>
              <a:gd name="connsiteX3991" fmla="*/ 1752922 w 7631184"/>
              <a:gd name="connsiteY3991" fmla="*/ 2911254 h 6858054"/>
              <a:gd name="connsiteX3992" fmla="*/ 1723616 w 7631184"/>
              <a:gd name="connsiteY3992" fmla="*/ 2891715 h 6858054"/>
              <a:gd name="connsiteX3993" fmla="*/ 1694310 w 7631184"/>
              <a:gd name="connsiteY3993" fmla="*/ 2872177 h 6858054"/>
              <a:gd name="connsiteX3994" fmla="*/ 1684542 w 7631184"/>
              <a:gd name="connsiteY3994" fmla="*/ 2862407 h 6858054"/>
              <a:gd name="connsiteX3995" fmla="*/ 1665005 w 7631184"/>
              <a:gd name="connsiteY3995" fmla="*/ 2852638 h 6858054"/>
              <a:gd name="connsiteX3996" fmla="*/ 1655236 w 7631184"/>
              <a:gd name="connsiteY3996" fmla="*/ 2842869 h 6858054"/>
              <a:gd name="connsiteX3997" fmla="*/ 1645467 w 7631184"/>
              <a:gd name="connsiteY3997" fmla="*/ 2833099 h 6858054"/>
              <a:gd name="connsiteX3998" fmla="*/ 1635699 w 7631184"/>
              <a:gd name="connsiteY3998" fmla="*/ 2833099 h 6858054"/>
              <a:gd name="connsiteX3999" fmla="*/ 1625930 w 7631184"/>
              <a:gd name="connsiteY3999" fmla="*/ 2823330 h 6858054"/>
              <a:gd name="connsiteX4000" fmla="*/ 1616162 w 7631184"/>
              <a:gd name="connsiteY4000" fmla="*/ 2823330 h 6858054"/>
              <a:gd name="connsiteX4001" fmla="*/ 1596624 w 7631184"/>
              <a:gd name="connsiteY4001" fmla="*/ 2813561 h 6858054"/>
              <a:gd name="connsiteX4002" fmla="*/ 1586856 w 7631184"/>
              <a:gd name="connsiteY4002" fmla="*/ 2803791 h 6858054"/>
              <a:gd name="connsiteX4003" fmla="*/ 1577087 w 7631184"/>
              <a:gd name="connsiteY4003" fmla="*/ 2794022 h 6858054"/>
              <a:gd name="connsiteX4004" fmla="*/ 1567319 w 7631184"/>
              <a:gd name="connsiteY4004" fmla="*/ 2794022 h 6858054"/>
              <a:gd name="connsiteX4005" fmla="*/ 1557550 w 7631184"/>
              <a:gd name="connsiteY4005" fmla="*/ 2794022 h 6858054"/>
              <a:gd name="connsiteX4006" fmla="*/ 1547781 w 7631184"/>
              <a:gd name="connsiteY4006" fmla="*/ 2784253 h 6858054"/>
              <a:gd name="connsiteX4007" fmla="*/ 1489170 w 7631184"/>
              <a:gd name="connsiteY4007" fmla="*/ 2745176 h 6858054"/>
              <a:gd name="connsiteX4008" fmla="*/ 1459864 w 7631184"/>
              <a:gd name="connsiteY4008" fmla="*/ 2735406 h 6858054"/>
              <a:gd name="connsiteX4009" fmla="*/ 1440327 w 7631184"/>
              <a:gd name="connsiteY4009" fmla="*/ 2725637 h 6858054"/>
              <a:gd name="connsiteX4010" fmla="*/ 1411021 w 7631184"/>
              <a:gd name="connsiteY4010" fmla="*/ 2706099 h 6858054"/>
              <a:gd name="connsiteX4011" fmla="*/ 1401252 w 7631184"/>
              <a:gd name="connsiteY4011" fmla="*/ 2706099 h 6858054"/>
              <a:gd name="connsiteX4012" fmla="*/ 1391483 w 7631184"/>
              <a:gd name="connsiteY4012" fmla="*/ 2706099 h 6858054"/>
              <a:gd name="connsiteX4013" fmla="*/ 1391483 w 7631184"/>
              <a:gd name="connsiteY4013" fmla="*/ 2696329 h 6858054"/>
              <a:gd name="connsiteX4014" fmla="*/ 1352409 w 7631184"/>
              <a:gd name="connsiteY4014" fmla="*/ 2676790 h 6858054"/>
              <a:gd name="connsiteX4015" fmla="*/ 1332872 w 7631184"/>
              <a:gd name="connsiteY4015" fmla="*/ 2667021 h 6858054"/>
              <a:gd name="connsiteX4016" fmla="*/ 1313335 w 7631184"/>
              <a:gd name="connsiteY4016" fmla="*/ 2657252 h 6858054"/>
              <a:gd name="connsiteX4017" fmla="*/ 1303566 w 7631184"/>
              <a:gd name="connsiteY4017" fmla="*/ 2657252 h 6858054"/>
              <a:gd name="connsiteX4018" fmla="*/ 1293797 w 7631184"/>
              <a:gd name="connsiteY4018" fmla="*/ 2647483 h 6858054"/>
              <a:gd name="connsiteX4019" fmla="*/ 1284029 w 7631184"/>
              <a:gd name="connsiteY4019" fmla="*/ 2647483 h 6858054"/>
              <a:gd name="connsiteX4020" fmla="*/ 1254723 w 7631184"/>
              <a:gd name="connsiteY4020" fmla="*/ 2637713 h 6858054"/>
              <a:gd name="connsiteX4021" fmla="*/ 1225417 w 7631184"/>
              <a:gd name="connsiteY4021" fmla="*/ 2627944 h 6858054"/>
              <a:gd name="connsiteX4022" fmla="*/ 1235186 w 7631184"/>
              <a:gd name="connsiteY4022" fmla="*/ 2627944 h 6858054"/>
              <a:gd name="connsiteX4023" fmla="*/ 1244954 w 7631184"/>
              <a:gd name="connsiteY4023" fmla="*/ 2627944 h 6858054"/>
              <a:gd name="connsiteX4024" fmla="*/ 1235186 w 7631184"/>
              <a:gd name="connsiteY4024" fmla="*/ 2618175 h 6858054"/>
              <a:gd name="connsiteX4025" fmla="*/ 1215648 w 7631184"/>
              <a:gd name="connsiteY4025" fmla="*/ 2608406 h 6858054"/>
              <a:gd name="connsiteX4026" fmla="*/ 1205880 w 7631184"/>
              <a:gd name="connsiteY4026" fmla="*/ 2618175 h 6858054"/>
              <a:gd name="connsiteX4027" fmla="*/ 1225417 w 7631184"/>
              <a:gd name="connsiteY4027" fmla="*/ 2627944 h 6858054"/>
              <a:gd name="connsiteX4028" fmla="*/ 1303566 w 7631184"/>
              <a:gd name="connsiteY4028" fmla="*/ 2676790 h 6858054"/>
              <a:gd name="connsiteX4029" fmla="*/ 1342640 w 7631184"/>
              <a:gd name="connsiteY4029" fmla="*/ 2706099 h 6858054"/>
              <a:gd name="connsiteX4030" fmla="*/ 1362178 w 7631184"/>
              <a:gd name="connsiteY4030" fmla="*/ 2715868 h 6858054"/>
              <a:gd name="connsiteX4031" fmla="*/ 1391483 w 7631184"/>
              <a:gd name="connsiteY4031" fmla="*/ 2735406 h 6858054"/>
              <a:gd name="connsiteX4032" fmla="*/ 1352409 w 7631184"/>
              <a:gd name="connsiteY4032" fmla="*/ 2715868 h 6858054"/>
              <a:gd name="connsiteX4033" fmla="*/ 1332872 w 7631184"/>
              <a:gd name="connsiteY4033" fmla="*/ 2706099 h 6858054"/>
              <a:gd name="connsiteX4034" fmla="*/ 1323103 w 7631184"/>
              <a:gd name="connsiteY4034" fmla="*/ 2696329 h 6858054"/>
              <a:gd name="connsiteX4035" fmla="*/ 1303566 w 7631184"/>
              <a:gd name="connsiteY4035" fmla="*/ 2686560 h 6858054"/>
              <a:gd name="connsiteX4036" fmla="*/ 1264492 w 7631184"/>
              <a:gd name="connsiteY4036" fmla="*/ 2667021 h 6858054"/>
              <a:gd name="connsiteX4037" fmla="*/ 1235186 w 7631184"/>
              <a:gd name="connsiteY4037" fmla="*/ 2647483 h 6858054"/>
              <a:gd name="connsiteX4038" fmla="*/ 1205880 w 7631184"/>
              <a:gd name="connsiteY4038" fmla="*/ 2627944 h 6858054"/>
              <a:gd name="connsiteX4039" fmla="*/ 1186343 w 7631184"/>
              <a:gd name="connsiteY4039" fmla="*/ 2608406 h 6858054"/>
              <a:gd name="connsiteX4040" fmla="*/ 1176574 w 7631184"/>
              <a:gd name="connsiteY4040" fmla="*/ 2608406 h 6858054"/>
              <a:gd name="connsiteX4041" fmla="*/ 1166805 w 7631184"/>
              <a:gd name="connsiteY4041" fmla="*/ 2598636 h 6858054"/>
              <a:gd name="connsiteX4042" fmla="*/ 1137500 w 7631184"/>
              <a:gd name="connsiteY4042" fmla="*/ 2588867 h 6858054"/>
              <a:gd name="connsiteX4043" fmla="*/ 1098425 w 7631184"/>
              <a:gd name="connsiteY4043" fmla="*/ 2569328 h 6858054"/>
              <a:gd name="connsiteX4044" fmla="*/ 1078888 w 7631184"/>
              <a:gd name="connsiteY4044" fmla="*/ 2559559 h 6858054"/>
              <a:gd name="connsiteX4045" fmla="*/ 1059351 w 7631184"/>
              <a:gd name="connsiteY4045" fmla="*/ 2540020 h 6858054"/>
              <a:gd name="connsiteX4046" fmla="*/ 1108194 w 7631184"/>
              <a:gd name="connsiteY4046" fmla="*/ 2559559 h 6858054"/>
              <a:gd name="connsiteX4047" fmla="*/ 1157037 w 7631184"/>
              <a:gd name="connsiteY4047" fmla="*/ 2588867 h 6858054"/>
              <a:gd name="connsiteX4048" fmla="*/ 1157037 w 7631184"/>
              <a:gd name="connsiteY4048" fmla="*/ 2559559 h 6858054"/>
              <a:gd name="connsiteX4049" fmla="*/ 1137500 w 7631184"/>
              <a:gd name="connsiteY4049" fmla="*/ 2540020 h 6858054"/>
              <a:gd name="connsiteX4050" fmla="*/ 1117962 w 7631184"/>
              <a:gd name="connsiteY4050" fmla="*/ 2530251 h 6858054"/>
              <a:gd name="connsiteX4051" fmla="*/ 1108194 w 7631184"/>
              <a:gd name="connsiteY4051" fmla="*/ 2530251 h 6858054"/>
              <a:gd name="connsiteX4052" fmla="*/ 1098425 w 7631184"/>
              <a:gd name="connsiteY4052" fmla="*/ 2520482 h 6858054"/>
              <a:gd name="connsiteX4053" fmla="*/ 1039813 w 7631184"/>
              <a:gd name="connsiteY4053" fmla="*/ 2520482 h 6858054"/>
              <a:gd name="connsiteX4054" fmla="*/ 961665 w 7631184"/>
              <a:gd name="connsiteY4054" fmla="*/ 2510712 h 6858054"/>
              <a:gd name="connsiteX4055" fmla="*/ 922590 w 7631184"/>
              <a:gd name="connsiteY4055" fmla="*/ 2500943 h 6858054"/>
              <a:gd name="connsiteX4056" fmla="*/ 903053 w 7631184"/>
              <a:gd name="connsiteY4056" fmla="*/ 2491174 h 6858054"/>
              <a:gd name="connsiteX4057" fmla="*/ 893284 w 7631184"/>
              <a:gd name="connsiteY4057" fmla="*/ 2491174 h 6858054"/>
              <a:gd name="connsiteX4058" fmla="*/ 893284 w 7631184"/>
              <a:gd name="connsiteY4058" fmla="*/ 2481404 h 6858054"/>
              <a:gd name="connsiteX4059" fmla="*/ 903053 w 7631184"/>
              <a:gd name="connsiteY4059" fmla="*/ 2481404 h 6858054"/>
              <a:gd name="connsiteX4060" fmla="*/ 922590 w 7631184"/>
              <a:gd name="connsiteY4060" fmla="*/ 2491174 h 6858054"/>
              <a:gd name="connsiteX4061" fmla="*/ 961665 w 7631184"/>
              <a:gd name="connsiteY4061" fmla="*/ 2491174 h 6858054"/>
              <a:gd name="connsiteX4062" fmla="*/ 1000739 w 7631184"/>
              <a:gd name="connsiteY4062" fmla="*/ 2491174 h 6858054"/>
              <a:gd name="connsiteX4063" fmla="*/ 1020276 w 7631184"/>
              <a:gd name="connsiteY4063" fmla="*/ 2491174 h 6858054"/>
              <a:gd name="connsiteX4064" fmla="*/ 1039813 w 7631184"/>
              <a:gd name="connsiteY4064" fmla="*/ 2500943 h 6858054"/>
              <a:gd name="connsiteX4065" fmla="*/ 1078888 w 7631184"/>
              <a:gd name="connsiteY4065" fmla="*/ 2500943 h 6858054"/>
              <a:gd name="connsiteX4066" fmla="*/ 1059351 w 7631184"/>
              <a:gd name="connsiteY4066" fmla="*/ 2491174 h 6858054"/>
              <a:gd name="connsiteX4067" fmla="*/ 1039813 w 7631184"/>
              <a:gd name="connsiteY4067" fmla="*/ 2471635 h 6858054"/>
              <a:gd name="connsiteX4068" fmla="*/ 1059351 w 7631184"/>
              <a:gd name="connsiteY4068" fmla="*/ 2481404 h 6858054"/>
              <a:gd name="connsiteX4069" fmla="*/ 1088657 w 7631184"/>
              <a:gd name="connsiteY4069" fmla="*/ 2491174 h 6858054"/>
              <a:gd name="connsiteX4070" fmla="*/ 1108194 w 7631184"/>
              <a:gd name="connsiteY4070" fmla="*/ 2500943 h 6858054"/>
              <a:gd name="connsiteX4071" fmla="*/ 1147268 w 7631184"/>
              <a:gd name="connsiteY4071" fmla="*/ 2510712 h 6858054"/>
              <a:gd name="connsiteX4072" fmla="*/ 1157037 w 7631184"/>
              <a:gd name="connsiteY4072" fmla="*/ 2510712 h 6858054"/>
              <a:gd name="connsiteX4073" fmla="*/ 1176574 w 7631184"/>
              <a:gd name="connsiteY4073" fmla="*/ 2510712 h 6858054"/>
              <a:gd name="connsiteX4074" fmla="*/ 1157037 w 7631184"/>
              <a:gd name="connsiteY4074" fmla="*/ 2500943 h 6858054"/>
              <a:gd name="connsiteX4075" fmla="*/ 1137500 w 7631184"/>
              <a:gd name="connsiteY4075" fmla="*/ 2481404 h 6858054"/>
              <a:gd name="connsiteX4076" fmla="*/ 1108194 w 7631184"/>
              <a:gd name="connsiteY4076" fmla="*/ 2471635 h 6858054"/>
              <a:gd name="connsiteX4077" fmla="*/ 1088657 w 7631184"/>
              <a:gd name="connsiteY4077" fmla="*/ 2461866 h 6858054"/>
              <a:gd name="connsiteX4078" fmla="*/ 1010508 w 7631184"/>
              <a:gd name="connsiteY4078" fmla="*/ 2452096 h 6858054"/>
              <a:gd name="connsiteX4079" fmla="*/ 971433 w 7631184"/>
              <a:gd name="connsiteY4079" fmla="*/ 2452096 h 6858054"/>
              <a:gd name="connsiteX4080" fmla="*/ 942127 w 7631184"/>
              <a:gd name="connsiteY4080" fmla="*/ 2452096 h 6858054"/>
              <a:gd name="connsiteX4081" fmla="*/ 922590 w 7631184"/>
              <a:gd name="connsiteY4081" fmla="*/ 2442327 h 6858054"/>
              <a:gd name="connsiteX4082" fmla="*/ 863978 w 7631184"/>
              <a:gd name="connsiteY4082" fmla="*/ 2442327 h 6858054"/>
              <a:gd name="connsiteX4083" fmla="*/ 844441 w 7631184"/>
              <a:gd name="connsiteY4083" fmla="*/ 2442327 h 6858054"/>
              <a:gd name="connsiteX4084" fmla="*/ 815135 w 7631184"/>
              <a:gd name="connsiteY4084" fmla="*/ 2432558 h 6858054"/>
              <a:gd name="connsiteX4085" fmla="*/ 785829 w 7631184"/>
              <a:gd name="connsiteY4085" fmla="*/ 2432558 h 6858054"/>
              <a:gd name="connsiteX4086" fmla="*/ 766292 w 7631184"/>
              <a:gd name="connsiteY4086" fmla="*/ 2432558 h 6858054"/>
              <a:gd name="connsiteX4087" fmla="*/ 756524 w 7631184"/>
              <a:gd name="connsiteY4087" fmla="*/ 2422788 h 6858054"/>
              <a:gd name="connsiteX4088" fmla="*/ 746755 w 7631184"/>
              <a:gd name="connsiteY4088" fmla="*/ 2422788 h 6858054"/>
              <a:gd name="connsiteX4089" fmla="*/ 736987 w 7631184"/>
              <a:gd name="connsiteY4089" fmla="*/ 2422788 h 6858054"/>
              <a:gd name="connsiteX4090" fmla="*/ 727218 w 7631184"/>
              <a:gd name="connsiteY4090" fmla="*/ 2422788 h 6858054"/>
              <a:gd name="connsiteX4091" fmla="*/ 717449 w 7631184"/>
              <a:gd name="connsiteY4091" fmla="*/ 2422788 h 6858054"/>
              <a:gd name="connsiteX4092" fmla="*/ 697912 w 7631184"/>
              <a:gd name="connsiteY4092" fmla="*/ 2413019 h 6858054"/>
              <a:gd name="connsiteX4093" fmla="*/ 718060 w 7631184"/>
              <a:gd name="connsiteY4093" fmla="*/ 2413019 h 6858054"/>
              <a:gd name="connsiteX4094" fmla="*/ 756524 w 7631184"/>
              <a:gd name="connsiteY4094" fmla="*/ 2413019 h 6858054"/>
              <a:gd name="connsiteX4095" fmla="*/ 795598 w 7631184"/>
              <a:gd name="connsiteY4095" fmla="*/ 2422788 h 6858054"/>
              <a:gd name="connsiteX4096" fmla="*/ 834673 w 7631184"/>
              <a:gd name="connsiteY4096" fmla="*/ 2422788 h 6858054"/>
              <a:gd name="connsiteX4097" fmla="*/ 863978 w 7631184"/>
              <a:gd name="connsiteY4097" fmla="*/ 2422788 h 6858054"/>
              <a:gd name="connsiteX4098" fmla="*/ 873747 w 7631184"/>
              <a:gd name="connsiteY4098" fmla="*/ 2422788 h 6858054"/>
              <a:gd name="connsiteX4099" fmla="*/ 912821 w 7631184"/>
              <a:gd name="connsiteY4099" fmla="*/ 2432558 h 6858054"/>
              <a:gd name="connsiteX4100" fmla="*/ 961665 w 7631184"/>
              <a:gd name="connsiteY4100" fmla="*/ 2432558 h 6858054"/>
              <a:gd name="connsiteX4101" fmla="*/ 990970 w 7631184"/>
              <a:gd name="connsiteY4101" fmla="*/ 2432558 h 6858054"/>
              <a:gd name="connsiteX4102" fmla="*/ 1059351 w 7631184"/>
              <a:gd name="connsiteY4102" fmla="*/ 2442327 h 6858054"/>
              <a:gd name="connsiteX4103" fmla="*/ 1069119 w 7631184"/>
              <a:gd name="connsiteY4103" fmla="*/ 2442327 h 6858054"/>
              <a:gd name="connsiteX4104" fmla="*/ 1069119 w 7631184"/>
              <a:gd name="connsiteY4104" fmla="*/ 2432558 h 6858054"/>
              <a:gd name="connsiteX4105" fmla="*/ 1078888 w 7631184"/>
              <a:gd name="connsiteY4105" fmla="*/ 2442327 h 6858054"/>
              <a:gd name="connsiteX4106" fmla="*/ 1088657 w 7631184"/>
              <a:gd name="connsiteY4106" fmla="*/ 2442327 h 6858054"/>
              <a:gd name="connsiteX4107" fmla="*/ 1117962 w 7631184"/>
              <a:gd name="connsiteY4107" fmla="*/ 2442327 h 6858054"/>
              <a:gd name="connsiteX4108" fmla="*/ 1147268 w 7631184"/>
              <a:gd name="connsiteY4108" fmla="*/ 2452096 h 6858054"/>
              <a:gd name="connsiteX4109" fmla="*/ 1147268 w 7631184"/>
              <a:gd name="connsiteY4109" fmla="*/ 2442327 h 6858054"/>
              <a:gd name="connsiteX4110" fmla="*/ 1147268 w 7631184"/>
              <a:gd name="connsiteY4110" fmla="*/ 2432558 h 6858054"/>
              <a:gd name="connsiteX4111" fmla="*/ 1137500 w 7631184"/>
              <a:gd name="connsiteY4111" fmla="*/ 2413019 h 6858054"/>
              <a:gd name="connsiteX4112" fmla="*/ 1117962 w 7631184"/>
              <a:gd name="connsiteY4112" fmla="*/ 2413019 h 6858054"/>
              <a:gd name="connsiteX4113" fmla="*/ 1088657 w 7631184"/>
              <a:gd name="connsiteY4113" fmla="*/ 2413019 h 6858054"/>
              <a:gd name="connsiteX4114" fmla="*/ 1069119 w 7631184"/>
              <a:gd name="connsiteY4114" fmla="*/ 2403250 h 6858054"/>
              <a:gd name="connsiteX4115" fmla="*/ 1069119 w 7631184"/>
              <a:gd name="connsiteY4115" fmla="*/ 2393481 h 6858054"/>
              <a:gd name="connsiteX4116" fmla="*/ 1078888 w 7631184"/>
              <a:gd name="connsiteY4116" fmla="*/ 2393481 h 6858054"/>
              <a:gd name="connsiteX4117" fmla="*/ 1078888 w 7631184"/>
              <a:gd name="connsiteY4117" fmla="*/ 2403250 h 6858054"/>
              <a:gd name="connsiteX4118" fmla="*/ 1098425 w 7631184"/>
              <a:gd name="connsiteY4118" fmla="*/ 2403250 h 6858054"/>
              <a:gd name="connsiteX4119" fmla="*/ 1108194 w 7631184"/>
              <a:gd name="connsiteY4119" fmla="*/ 2403250 h 6858054"/>
              <a:gd name="connsiteX4120" fmla="*/ 1098425 w 7631184"/>
              <a:gd name="connsiteY4120" fmla="*/ 2393481 h 6858054"/>
              <a:gd name="connsiteX4121" fmla="*/ 1078888 w 7631184"/>
              <a:gd name="connsiteY4121" fmla="*/ 2383711 h 6858054"/>
              <a:gd name="connsiteX4122" fmla="*/ 1069119 w 7631184"/>
              <a:gd name="connsiteY4122" fmla="*/ 2383711 h 6858054"/>
              <a:gd name="connsiteX4123" fmla="*/ 1049582 w 7631184"/>
              <a:gd name="connsiteY4123" fmla="*/ 2383711 h 6858054"/>
              <a:gd name="connsiteX4124" fmla="*/ 1039813 w 7631184"/>
              <a:gd name="connsiteY4124" fmla="*/ 2383711 h 6858054"/>
              <a:gd name="connsiteX4125" fmla="*/ 1010508 w 7631184"/>
              <a:gd name="connsiteY4125" fmla="*/ 2383711 h 6858054"/>
              <a:gd name="connsiteX4126" fmla="*/ 942127 w 7631184"/>
              <a:gd name="connsiteY4126" fmla="*/ 2373942 h 6858054"/>
              <a:gd name="connsiteX4127" fmla="*/ 912821 w 7631184"/>
              <a:gd name="connsiteY4127" fmla="*/ 2364173 h 6858054"/>
              <a:gd name="connsiteX4128" fmla="*/ 893284 w 7631184"/>
              <a:gd name="connsiteY4128" fmla="*/ 2364173 h 6858054"/>
              <a:gd name="connsiteX4129" fmla="*/ 883516 w 7631184"/>
              <a:gd name="connsiteY4129" fmla="*/ 2364173 h 6858054"/>
              <a:gd name="connsiteX4130" fmla="*/ 873747 w 7631184"/>
              <a:gd name="connsiteY4130" fmla="*/ 2354403 h 6858054"/>
              <a:gd name="connsiteX4131" fmla="*/ 942127 w 7631184"/>
              <a:gd name="connsiteY4131" fmla="*/ 2354403 h 6858054"/>
              <a:gd name="connsiteX4132" fmla="*/ 951896 w 7631184"/>
              <a:gd name="connsiteY4132" fmla="*/ 2354403 h 6858054"/>
              <a:gd name="connsiteX4133" fmla="*/ 1000739 w 7631184"/>
              <a:gd name="connsiteY4133" fmla="*/ 2354403 h 6858054"/>
              <a:gd name="connsiteX4134" fmla="*/ 1010508 w 7631184"/>
              <a:gd name="connsiteY4134" fmla="*/ 2354403 h 6858054"/>
              <a:gd name="connsiteX4135" fmla="*/ 990970 w 7631184"/>
              <a:gd name="connsiteY4135" fmla="*/ 2344634 h 6858054"/>
              <a:gd name="connsiteX4136" fmla="*/ 1000739 w 7631184"/>
              <a:gd name="connsiteY4136" fmla="*/ 2344634 h 6858054"/>
              <a:gd name="connsiteX4137" fmla="*/ 981202 w 7631184"/>
              <a:gd name="connsiteY4137" fmla="*/ 2334865 h 6858054"/>
              <a:gd name="connsiteX4138" fmla="*/ 971433 w 7631184"/>
              <a:gd name="connsiteY4138" fmla="*/ 2325095 h 6858054"/>
              <a:gd name="connsiteX4139" fmla="*/ 951896 w 7631184"/>
              <a:gd name="connsiteY4139" fmla="*/ 2315326 h 6858054"/>
              <a:gd name="connsiteX4140" fmla="*/ 961665 w 7631184"/>
              <a:gd name="connsiteY4140" fmla="*/ 2315326 h 6858054"/>
              <a:gd name="connsiteX4141" fmla="*/ 971433 w 7631184"/>
              <a:gd name="connsiteY4141" fmla="*/ 2315326 h 6858054"/>
              <a:gd name="connsiteX4142" fmla="*/ 981202 w 7631184"/>
              <a:gd name="connsiteY4142" fmla="*/ 2315326 h 6858054"/>
              <a:gd name="connsiteX4143" fmla="*/ 990970 w 7631184"/>
              <a:gd name="connsiteY4143" fmla="*/ 2315326 h 6858054"/>
              <a:gd name="connsiteX4144" fmla="*/ 1030045 w 7631184"/>
              <a:gd name="connsiteY4144" fmla="*/ 2315326 h 6858054"/>
              <a:gd name="connsiteX4145" fmla="*/ 1039813 w 7631184"/>
              <a:gd name="connsiteY4145" fmla="*/ 2315326 h 6858054"/>
              <a:gd name="connsiteX4146" fmla="*/ 1049582 w 7631184"/>
              <a:gd name="connsiteY4146" fmla="*/ 2315326 h 6858054"/>
              <a:gd name="connsiteX4147" fmla="*/ 1069119 w 7631184"/>
              <a:gd name="connsiteY4147" fmla="*/ 2325095 h 6858054"/>
              <a:gd name="connsiteX4148" fmla="*/ 1059351 w 7631184"/>
              <a:gd name="connsiteY4148" fmla="*/ 2325095 h 6858054"/>
              <a:gd name="connsiteX4149" fmla="*/ 1000739 w 7631184"/>
              <a:gd name="connsiteY4149" fmla="*/ 2325095 h 6858054"/>
              <a:gd name="connsiteX4150" fmla="*/ 990970 w 7631184"/>
              <a:gd name="connsiteY4150" fmla="*/ 2325095 h 6858054"/>
              <a:gd name="connsiteX4151" fmla="*/ 981202 w 7631184"/>
              <a:gd name="connsiteY4151" fmla="*/ 2325095 h 6858054"/>
              <a:gd name="connsiteX4152" fmla="*/ 990970 w 7631184"/>
              <a:gd name="connsiteY4152" fmla="*/ 2325095 h 6858054"/>
              <a:gd name="connsiteX4153" fmla="*/ 1049582 w 7631184"/>
              <a:gd name="connsiteY4153" fmla="*/ 2364173 h 6858054"/>
              <a:gd name="connsiteX4154" fmla="*/ 1059351 w 7631184"/>
              <a:gd name="connsiteY4154" fmla="*/ 2354403 h 6858054"/>
              <a:gd name="connsiteX4155" fmla="*/ 1078888 w 7631184"/>
              <a:gd name="connsiteY4155" fmla="*/ 2354403 h 6858054"/>
              <a:gd name="connsiteX4156" fmla="*/ 1098425 w 7631184"/>
              <a:gd name="connsiteY4156" fmla="*/ 2364173 h 6858054"/>
              <a:gd name="connsiteX4157" fmla="*/ 1117962 w 7631184"/>
              <a:gd name="connsiteY4157" fmla="*/ 2364173 h 6858054"/>
              <a:gd name="connsiteX4158" fmla="*/ 1108194 w 7631184"/>
              <a:gd name="connsiteY4158" fmla="*/ 2344634 h 6858054"/>
              <a:gd name="connsiteX4159" fmla="*/ 1137500 w 7631184"/>
              <a:gd name="connsiteY4159" fmla="*/ 2344634 h 6858054"/>
              <a:gd name="connsiteX4160" fmla="*/ 1147268 w 7631184"/>
              <a:gd name="connsiteY4160" fmla="*/ 2354403 h 6858054"/>
              <a:gd name="connsiteX4161" fmla="*/ 1166805 w 7631184"/>
              <a:gd name="connsiteY4161" fmla="*/ 2354403 h 6858054"/>
              <a:gd name="connsiteX4162" fmla="*/ 1176574 w 7631184"/>
              <a:gd name="connsiteY4162" fmla="*/ 2354403 h 6858054"/>
              <a:gd name="connsiteX4163" fmla="*/ 1205880 w 7631184"/>
              <a:gd name="connsiteY4163" fmla="*/ 2364173 h 6858054"/>
              <a:gd name="connsiteX4164" fmla="*/ 1215648 w 7631184"/>
              <a:gd name="connsiteY4164" fmla="*/ 2364173 h 6858054"/>
              <a:gd name="connsiteX4165" fmla="*/ 1244954 w 7631184"/>
              <a:gd name="connsiteY4165" fmla="*/ 2364173 h 6858054"/>
              <a:gd name="connsiteX4166" fmla="*/ 1244954 w 7631184"/>
              <a:gd name="connsiteY4166" fmla="*/ 2354403 h 6858054"/>
              <a:gd name="connsiteX4167" fmla="*/ 1235186 w 7631184"/>
              <a:gd name="connsiteY4167" fmla="*/ 2344634 h 6858054"/>
              <a:gd name="connsiteX4168" fmla="*/ 1215648 w 7631184"/>
              <a:gd name="connsiteY4168" fmla="*/ 2334865 h 6858054"/>
              <a:gd name="connsiteX4169" fmla="*/ 1186343 w 7631184"/>
              <a:gd name="connsiteY4169" fmla="*/ 2334865 h 6858054"/>
              <a:gd name="connsiteX4170" fmla="*/ 1166805 w 7631184"/>
              <a:gd name="connsiteY4170" fmla="*/ 2334865 h 6858054"/>
              <a:gd name="connsiteX4171" fmla="*/ 1147268 w 7631184"/>
              <a:gd name="connsiteY4171" fmla="*/ 2334865 h 6858054"/>
              <a:gd name="connsiteX4172" fmla="*/ 1098425 w 7631184"/>
              <a:gd name="connsiteY4172" fmla="*/ 2325095 h 6858054"/>
              <a:gd name="connsiteX4173" fmla="*/ 1108194 w 7631184"/>
              <a:gd name="connsiteY4173" fmla="*/ 2325095 h 6858054"/>
              <a:gd name="connsiteX4174" fmla="*/ 1098425 w 7631184"/>
              <a:gd name="connsiteY4174" fmla="*/ 2315326 h 6858054"/>
              <a:gd name="connsiteX4175" fmla="*/ 1088657 w 7631184"/>
              <a:gd name="connsiteY4175" fmla="*/ 2315326 h 6858054"/>
              <a:gd name="connsiteX4176" fmla="*/ 1078888 w 7631184"/>
              <a:gd name="connsiteY4176" fmla="*/ 2315326 h 6858054"/>
              <a:gd name="connsiteX4177" fmla="*/ 1088657 w 7631184"/>
              <a:gd name="connsiteY4177" fmla="*/ 2325095 h 6858054"/>
              <a:gd name="connsiteX4178" fmla="*/ 1059351 w 7631184"/>
              <a:gd name="connsiteY4178" fmla="*/ 2315326 h 6858054"/>
              <a:gd name="connsiteX4179" fmla="*/ 1039813 w 7631184"/>
              <a:gd name="connsiteY4179" fmla="*/ 2305557 h 6858054"/>
              <a:gd name="connsiteX4180" fmla="*/ 1000739 w 7631184"/>
              <a:gd name="connsiteY4180" fmla="*/ 2305557 h 6858054"/>
              <a:gd name="connsiteX4181" fmla="*/ 971433 w 7631184"/>
              <a:gd name="connsiteY4181" fmla="*/ 2295788 h 6858054"/>
              <a:gd name="connsiteX4182" fmla="*/ 951896 w 7631184"/>
              <a:gd name="connsiteY4182" fmla="*/ 2295788 h 6858054"/>
              <a:gd name="connsiteX4183" fmla="*/ 922590 w 7631184"/>
              <a:gd name="connsiteY4183" fmla="*/ 2295788 h 6858054"/>
              <a:gd name="connsiteX4184" fmla="*/ 854210 w 7631184"/>
              <a:gd name="connsiteY4184" fmla="*/ 2286018 h 6858054"/>
              <a:gd name="connsiteX4185" fmla="*/ 834673 w 7631184"/>
              <a:gd name="connsiteY4185" fmla="*/ 2286018 h 6858054"/>
              <a:gd name="connsiteX4186" fmla="*/ 805367 w 7631184"/>
              <a:gd name="connsiteY4186" fmla="*/ 2276249 h 6858054"/>
              <a:gd name="connsiteX4187" fmla="*/ 785829 w 7631184"/>
              <a:gd name="connsiteY4187" fmla="*/ 2276249 h 6858054"/>
              <a:gd name="connsiteX4188" fmla="*/ 746755 w 7631184"/>
              <a:gd name="connsiteY4188" fmla="*/ 2276249 h 6858054"/>
              <a:gd name="connsiteX4189" fmla="*/ 736987 w 7631184"/>
              <a:gd name="connsiteY4189" fmla="*/ 2276249 h 6858054"/>
              <a:gd name="connsiteX4190" fmla="*/ 727218 w 7631184"/>
              <a:gd name="connsiteY4190" fmla="*/ 2276249 h 6858054"/>
              <a:gd name="connsiteX4191" fmla="*/ 717449 w 7631184"/>
              <a:gd name="connsiteY4191" fmla="*/ 2276249 h 6858054"/>
              <a:gd name="connsiteX4192" fmla="*/ 678375 w 7631184"/>
              <a:gd name="connsiteY4192" fmla="*/ 2266480 h 6858054"/>
              <a:gd name="connsiteX4193" fmla="*/ 639300 w 7631184"/>
              <a:gd name="connsiteY4193" fmla="*/ 2266480 h 6858054"/>
              <a:gd name="connsiteX4194" fmla="*/ 570920 w 7631184"/>
              <a:gd name="connsiteY4194" fmla="*/ 2266480 h 6858054"/>
              <a:gd name="connsiteX4195" fmla="*/ 551383 w 7631184"/>
              <a:gd name="connsiteY4195" fmla="*/ 2256710 h 6858054"/>
              <a:gd name="connsiteX4196" fmla="*/ 531846 w 7631184"/>
              <a:gd name="connsiteY4196" fmla="*/ 2256710 h 6858054"/>
              <a:gd name="connsiteX4197" fmla="*/ 473234 w 7631184"/>
              <a:gd name="connsiteY4197" fmla="*/ 2256710 h 6858054"/>
              <a:gd name="connsiteX4198" fmla="*/ 443928 w 7631184"/>
              <a:gd name="connsiteY4198" fmla="*/ 2256710 h 6858054"/>
              <a:gd name="connsiteX4199" fmla="*/ 440265 w 7631184"/>
              <a:gd name="connsiteY4199" fmla="*/ 2256710 h 6858054"/>
              <a:gd name="connsiteX4200" fmla="*/ 434160 w 7631184"/>
              <a:gd name="connsiteY4200" fmla="*/ 2256710 h 6858054"/>
              <a:gd name="connsiteX4201" fmla="*/ 424391 w 7631184"/>
              <a:gd name="connsiteY4201" fmla="*/ 2256710 h 6858054"/>
              <a:gd name="connsiteX4202" fmla="*/ 414622 w 7631184"/>
              <a:gd name="connsiteY4202" fmla="*/ 2246941 h 6858054"/>
              <a:gd name="connsiteX4203" fmla="*/ 463465 w 7631184"/>
              <a:gd name="connsiteY4203" fmla="*/ 2246941 h 6858054"/>
              <a:gd name="connsiteX4204" fmla="*/ 502540 w 7631184"/>
              <a:gd name="connsiteY4204" fmla="*/ 2246941 h 6858054"/>
              <a:gd name="connsiteX4205" fmla="*/ 512308 w 7631184"/>
              <a:gd name="connsiteY4205" fmla="*/ 2246941 h 6858054"/>
              <a:gd name="connsiteX4206" fmla="*/ 522077 w 7631184"/>
              <a:gd name="connsiteY4206" fmla="*/ 2246941 h 6858054"/>
              <a:gd name="connsiteX4207" fmla="*/ 541614 w 7631184"/>
              <a:gd name="connsiteY4207" fmla="*/ 2246941 h 6858054"/>
              <a:gd name="connsiteX4208" fmla="*/ 561152 w 7631184"/>
              <a:gd name="connsiteY4208" fmla="*/ 2237172 h 6858054"/>
              <a:gd name="connsiteX4209" fmla="*/ 541614 w 7631184"/>
              <a:gd name="connsiteY4209" fmla="*/ 2237172 h 6858054"/>
              <a:gd name="connsiteX4210" fmla="*/ 512308 w 7631184"/>
              <a:gd name="connsiteY4210" fmla="*/ 2227402 h 6858054"/>
              <a:gd name="connsiteX4211" fmla="*/ 492771 w 7631184"/>
              <a:gd name="connsiteY4211" fmla="*/ 2227402 h 6858054"/>
              <a:gd name="connsiteX4212" fmla="*/ 443928 w 7631184"/>
              <a:gd name="connsiteY4212" fmla="*/ 2227402 h 6858054"/>
              <a:gd name="connsiteX4213" fmla="*/ 404854 w 7631184"/>
              <a:gd name="connsiteY4213" fmla="*/ 2227402 h 6858054"/>
              <a:gd name="connsiteX4214" fmla="*/ 326705 w 7631184"/>
              <a:gd name="connsiteY4214" fmla="*/ 2227402 h 6858054"/>
              <a:gd name="connsiteX4215" fmla="*/ 316936 w 7631184"/>
              <a:gd name="connsiteY4215" fmla="*/ 2227402 h 6858054"/>
              <a:gd name="connsiteX4216" fmla="*/ 307168 w 7631184"/>
              <a:gd name="connsiteY4216" fmla="*/ 2227402 h 6858054"/>
              <a:gd name="connsiteX4217" fmla="*/ 297399 w 7631184"/>
              <a:gd name="connsiteY4217" fmla="*/ 2227402 h 6858054"/>
              <a:gd name="connsiteX4218" fmla="*/ 316936 w 7631184"/>
              <a:gd name="connsiteY4218" fmla="*/ 2217633 h 6858054"/>
              <a:gd name="connsiteX4219" fmla="*/ 336473 w 7631184"/>
              <a:gd name="connsiteY4219" fmla="*/ 2217633 h 6858054"/>
              <a:gd name="connsiteX4220" fmla="*/ 385317 w 7631184"/>
              <a:gd name="connsiteY4220" fmla="*/ 2217633 h 6858054"/>
              <a:gd name="connsiteX4221" fmla="*/ 414622 w 7631184"/>
              <a:gd name="connsiteY4221" fmla="*/ 2217633 h 6858054"/>
              <a:gd name="connsiteX4222" fmla="*/ 434160 w 7631184"/>
              <a:gd name="connsiteY4222" fmla="*/ 2217633 h 6858054"/>
              <a:gd name="connsiteX4223" fmla="*/ 453697 w 7631184"/>
              <a:gd name="connsiteY4223" fmla="*/ 2217633 h 6858054"/>
              <a:gd name="connsiteX4224" fmla="*/ 463465 w 7631184"/>
              <a:gd name="connsiteY4224" fmla="*/ 2217633 h 6858054"/>
              <a:gd name="connsiteX4225" fmla="*/ 473234 w 7631184"/>
              <a:gd name="connsiteY4225" fmla="*/ 2207864 h 6858054"/>
              <a:gd name="connsiteX4226" fmla="*/ 551383 w 7631184"/>
              <a:gd name="connsiteY4226" fmla="*/ 2217633 h 6858054"/>
              <a:gd name="connsiteX4227" fmla="*/ 561152 w 7631184"/>
              <a:gd name="connsiteY4227" fmla="*/ 2217633 h 6858054"/>
              <a:gd name="connsiteX4228" fmla="*/ 570920 w 7631184"/>
              <a:gd name="connsiteY4228" fmla="*/ 2217633 h 6858054"/>
              <a:gd name="connsiteX4229" fmla="*/ 580689 w 7631184"/>
              <a:gd name="connsiteY4229" fmla="*/ 2207864 h 6858054"/>
              <a:gd name="connsiteX4230" fmla="*/ 590457 w 7631184"/>
              <a:gd name="connsiteY4230" fmla="*/ 2207864 h 6858054"/>
              <a:gd name="connsiteX4231" fmla="*/ 551383 w 7631184"/>
              <a:gd name="connsiteY4231" fmla="*/ 2198095 h 6858054"/>
              <a:gd name="connsiteX4232" fmla="*/ 561152 w 7631184"/>
              <a:gd name="connsiteY4232" fmla="*/ 2198095 h 6858054"/>
              <a:gd name="connsiteX4233" fmla="*/ 580689 w 7631184"/>
              <a:gd name="connsiteY4233" fmla="*/ 2198095 h 6858054"/>
              <a:gd name="connsiteX4234" fmla="*/ 600226 w 7631184"/>
              <a:gd name="connsiteY4234" fmla="*/ 2198095 h 6858054"/>
              <a:gd name="connsiteX4235" fmla="*/ 609995 w 7631184"/>
              <a:gd name="connsiteY4235" fmla="*/ 2198095 h 6858054"/>
              <a:gd name="connsiteX4236" fmla="*/ 629532 w 7631184"/>
              <a:gd name="connsiteY4236" fmla="*/ 2198095 h 6858054"/>
              <a:gd name="connsiteX4237" fmla="*/ 658838 w 7631184"/>
              <a:gd name="connsiteY4237" fmla="*/ 2198095 h 6858054"/>
              <a:gd name="connsiteX4238" fmla="*/ 678375 w 7631184"/>
              <a:gd name="connsiteY4238" fmla="*/ 2188325 h 6858054"/>
              <a:gd name="connsiteX4239" fmla="*/ 727218 w 7631184"/>
              <a:gd name="connsiteY4239" fmla="*/ 2198095 h 6858054"/>
              <a:gd name="connsiteX4240" fmla="*/ 766292 w 7631184"/>
              <a:gd name="connsiteY4240" fmla="*/ 2198095 h 6858054"/>
              <a:gd name="connsiteX4241" fmla="*/ 776061 w 7631184"/>
              <a:gd name="connsiteY4241" fmla="*/ 2198095 h 6858054"/>
              <a:gd name="connsiteX4242" fmla="*/ 776061 w 7631184"/>
              <a:gd name="connsiteY4242" fmla="*/ 2188325 h 6858054"/>
              <a:gd name="connsiteX4243" fmla="*/ 785829 w 7631184"/>
              <a:gd name="connsiteY4243" fmla="*/ 2198095 h 6858054"/>
              <a:gd name="connsiteX4244" fmla="*/ 815135 w 7631184"/>
              <a:gd name="connsiteY4244" fmla="*/ 2198095 h 6858054"/>
              <a:gd name="connsiteX4245" fmla="*/ 824904 w 7631184"/>
              <a:gd name="connsiteY4245" fmla="*/ 2198095 h 6858054"/>
              <a:gd name="connsiteX4246" fmla="*/ 834673 w 7631184"/>
              <a:gd name="connsiteY4246" fmla="*/ 2198095 h 6858054"/>
              <a:gd name="connsiteX4247" fmla="*/ 854210 w 7631184"/>
              <a:gd name="connsiteY4247" fmla="*/ 2198095 h 6858054"/>
              <a:gd name="connsiteX4248" fmla="*/ 863978 w 7631184"/>
              <a:gd name="connsiteY4248" fmla="*/ 2198095 h 6858054"/>
              <a:gd name="connsiteX4249" fmla="*/ 903053 w 7631184"/>
              <a:gd name="connsiteY4249" fmla="*/ 2198095 h 6858054"/>
              <a:gd name="connsiteX4250" fmla="*/ 961665 w 7631184"/>
              <a:gd name="connsiteY4250" fmla="*/ 2207864 h 6858054"/>
              <a:gd name="connsiteX4251" fmla="*/ 981202 w 7631184"/>
              <a:gd name="connsiteY4251" fmla="*/ 2198095 h 6858054"/>
              <a:gd name="connsiteX4252" fmla="*/ 990970 w 7631184"/>
              <a:gd name="connsiteY4252" fmla="*/ 2198095 h 6858054"/>
              <a:gd name="connsiteX4253" fmla="*/ 1010508 w 7631184"/>
              <a:gd name="connsiteY4253" fmla="*/ 2207864 h 6858054"/>
              <a:gd name="connsiteX4254" fmla="*/ 1030045 w 7631184"/>
              <a:gd name="connsiteY4254" fmla="*/ 2207864 h 6858054"/>
              <a:gd name="connsiteX4255" fmla="*/ 1020276 w 7631184"/>
              <a:gd name="connsiteY4255" fmla="*/ 2198095 h 6858054"/>
              <a:gd name="connsiteX4256" fmla="*/ 1000739 w 7631184"/>
              <a:gd name="connsiteY4256" fmla="*/ 2188325 h 6858054"/>
              <a:gd name="connsiteX4257" fmla="*/ 971433 w 7631184"/>
              <a:gd name="connsiteY4257" fmla="*/ 2188325 h 6858054"/>
              <a:gd name="connsiteX4258" fmla="*/ 951896 w 7631184"/>
              <a:gd name="connsiteY4258" fmla="*/ 2188325 h 6858054"/>
              <a:gd name="connsiteX4259" fmla="*/ 942127 w 7631184"/>
              <a:gd name="connsiteY4259" fmla="*/ 2188325 h 6858054"/>
              <a:gd name="connsiteX4260" fmla="*/ 932359 w 7631184"/>
              <a:gd name="connsiteY4260" fmla="*/ 2178556 h 6858054"/>
              <a:gd name="connsiteX4261" fmla="*/ 922590 w 7631184"/>
              <a:gd name="connsiteY4261" fmla="*/ 2178556 h 6858054"/>
              <a:gd name="connsiteX4262" fmla="*/ 922590 w 7631184"/>
              <a:gd name="connsiteY4262" fmla="*/ 2188325 h 6858054"/>
              <a:gd name="connsiteX4263" fmla="*/ 903053 w 7631184"/>
              <a:gd name="connsiteY4263" fmla="*/ 2178556 h 6858054"/>
              <a:gd name="connsiteX4264" fmla="*/ 883516 w 7631184"/>
              <a:gd name="connsiteY4264" fmla="*/ 2178556 h 6858054"/>
              <a:gd name="connsiteX4265" fmla="*/ 854210 w 7631184"/>
              <a:gd name="connsiteY4265" fmla="*/ 2178556 h 6858054"/>
              <a:gd name="connsiteX4266" fmla="*/ 854210 w 7631184"/>
              <a:gd name="connsiteY4266" fmla="*/ 2168786 h 6858054"/>
              <a:gd name="connsiteX4267" fmla="*/ 824904 w 7631184"/>
              <a:gd name="connsiteY4267" fmla="*/ 2168786 h 6858054"/>
              <a:gd name="connsiteX4268" fmla="*/ 795598 w 7631184"/>
              <a:gd name="connsiteY4268" fmla="*/ 2168786 h 6858054"/>
              <a:gd name="connsiteX4269" fmla="*/ 766292 w 7631184"/>
              <a:gd name="connsiteY4269" fmla="*/ 2168786 h 6858054"/>
              <a:gd name="connsiteX4270" fmla="*/ 756524 w 7631184"/>
              <a:gd name="connsiteY4270" fmla="*/ 2168786 h 6858054"/>
              <a:gd name="connsiteX4271" fmla="*/ 754082 w 7631184"/>
              <a:gd name="connsiteY4271" fmla="*/ 2168786 h 6858054"/>
              <a:gd name="connsiteX4272" fmla="*/ 751639 w 7631184"/>
              <a:gd name="connsiteY4272" fmla="*/ 2168786 h 6858054"/>
              <a:gd name="connsiteX4273" fmla="*/ 746755 w 7631184"/>
              <a:gd name="connsiteY4273" fmla="*/ 2168786 h 6858054"/>
              <a:gd name="connsiteX4274" fmla="*/ 736987 w 7631184"/>
              <a:gd name="connsiteY4274" fmla="*/ 2168786 h 6858054"/>
              <a:gd name="connsiteX4275" fmla="*/ 717449 w 7631184"/>
              <a:gd name="connsiteY4275" fmla="*/ 2159017 h 6858054"/>
              <a:gd name="connsiteX4276" fmla="*/ 756524 w 7631184"/>
              <a:gd name="connsiteY4276" fmla="*/ 2159017 h 6858054"/>
              <a:gd name="connsiteX4277" fmla="*/ 776061 w 7631184"/>
              <a:gd name="connsiteY4277" fmla="*/ 2159017 h 6858054"/>
              <a:gd name="connsiteX4278" fmla="*/ 893284 w 7631184"/>
              <a:gd name="connsiteY4278" fmla="*/ 2168786 h 6858054"/>
              <a:gd name="connsiteX4279" fmla="*/ 922590 w 7631184"/>
              <a:gd name="connsiteY4279" fmla="*/ 2168786 h 6858054"/>
              <a:gd name="connsiteX4280" fmla="*/ 951896 w 7631184"/>
              <a:gd name="connsiteY4280" fmla="*/ 2168786 h 6858054"/>
              <a:gd name="connsiteX4281" fmla="*/ 971433 w 7631184"/>
              <a:gd name="connsiteY4281" fmla="*/ 2168786 h 6858054"/>
              <a:gd name="connsiteX4282" fmla="*/ 922590 w 7631184"/>
              <a:gd name="connsiteY4282" fmla="*/ 2159017 h 6858054"/>
              <a:gd name="connsiteX4283" fmla="*/ 932359 w 7631184"/>
              <a:gd name="connsiteY4283" fmla="*/ 2159017 h 6858054"/>
              <a:gd name="connsiteX4284" fmla="*/ 951896 w 7631184"/>
              <a:gd name="connsiteY4284" fmla="*/ 2159017 h 6858054"/>
              <a:gd name="connsiteX4285" fmla="*/ 912821 w 7631184"/>
              <a:gd name="connsiteY4285" fmla="*/ 2149248 h 6858054"/>
              <a:gd name="connsiteX4286" fmla="*/ 883516 w 7631184"/>
              <a:gd name="connsiteY4286" fmla="*/ 2149248 h 6858054"/>
              <a:gd name="connsiteX4287" fmla="*/ 863978 w 7631184"/>
              <a:gd name="connsiteY4287" fmla="*/ 2149248 h 6858054"/>
              <a:gd name="connsiteX4288" fmla="*/ 854210 w 7631184"/>
              <a:gd name="connsiteY4288" fmla="*/ 2159017 h 6858054"/>
              <a:gd name="connsiteX4289" fmla="*/ 844441 w 7631184"/>
              <a:gd name="connsiteY4289" fmla="*/ 2149248 h 6858054"/>
              <a:gd name="connsiteX4290" fmla="*/ 824904 w 7631184"/>
              <a:gd name="connsiteY4290" fmla="*/ 2149248 h 6858054"/>
              <a:gd name="connsiteX4291" fmla="*/ 805367 w 7631184"/>
              <a:gd name="connsiteY4291" fmla="*/ 2149248 h 6858054"/>
              <a:gd name="connsiteX4292" fmla="*/ 795598 w 7631184"/>
              <a:gd name="connsiteY4292" fmla="*/ 2149248 h 6858054"/>
              <a:gd name="connsiteX4293" fmla="*/ 776061 w 7631184"/>
              <a:gd name="connsiteY4293" fmla="*/ 2149248 h 6858054"/>
              <a:gd name="connsiteX4294" fmla="*/ 756524 w 7631184"/>
              <a:gd name="connsiteY4294" fmla="*/ 2139479 h 6858054"/>
              <a:gd name="connsiteX4295" fmla="*/ 766292 w 7631184"/>
              <a:gd name="connsiteY4295" fmla="*/ 2139479 h 6858054"/>
              <a:gd name="connsiteX4296" fmla="*/ 785829 w 7631184"/>
              <a:gd name="connsiteY4296" fmla="*/ 2139479 h 6858054"/>
              <a:gd name="connsiteX4297" fmla="*/ 795598 w 7631184"/>
              <a:gd name="connsiteY4297" fmla="*/ 2139479 h 6858054"/>
              <a:gd name="connsiteX4298" fmla="*/ 824904 w 7631184"/>
              <a:gd name="connsiteY4298" fmla="*/ 2139479 h 6858054"/>
              <a:gd name="connsiteX4299" fmla="*/ 854210 w 7631184"/>
              <a:gd name="connsiteY4299" fmla="*/ 2139479 h 6858054"/>
              <a:gd name="connsiteX4300" fmla="*/ 863978 w 7631184"/>
              <a:gd name="connsiteY4300" fmla="*/ 2139479 h 6858054"/>
              <a:gd name="connsiteX4301" fmla="*/ 873747 w 7631184"/>
              <a:gd name="connsiteY4301" fmla="*/ 2139479 h 6858054"/>
              <a:gd name="connsiteX4302" fmla="*/ 903053 w 7631184"/>
              <a:gd name="connsiteY4302" fmla="*/ 2139479 h 6858054"/>
              <a:gd name="connsiteX4303" fmla="*/ 922590 w 7631184"/>
              <a:gd name="connsiteY4303" fmla="*/ 2139479 h 6858054"/>
              <a:gd name="connsiteX4304" fmla="*/ 932359 w 7631184"/>
              <a:gd name="connsiteY4304" fmla="*/ 2139479 h 6858054"/>
              <a:gd name="connsiteX4305" fmla="*/ 942127 w 7631184"/>
              <a:gd name="connsiteY4305" fmla="*/ 2139479 h 6858054"/>
              <a:gd name="connsiteX4306" fmla="*/ 981202 w 7631184"/>
              <a:gd name="connsiteY4306" fmla="*/ 2139479 h 6858054"/>
              <a:gd name="connsiteX4307" fmla="*/ 990970 w 7631184"/>
              <a:gd name="connsiteY4307" fmla="*/ 2139479 h 6858054"/>
              <a:gd name="connsiteX4308" fmla="*/ 1010508 w 7631184"/>
              <a:gd name="connsiteY4308" fmla="*/ 2139479 h 6858054"/>
              <a:gd name="connsiteX4309" fmla="*/ 1049582 w 7631184"/>
              <a:gd name="connsiteY4309" fmla="*/ 2149248 h 6858054"/>
              <a:gd name="connsiteX4310" fmla="*/ 1078888 w 7631184"/>
              <a:gd name="connsiteY4310" fmla="*/ 2149248 h 6858054"/>
              <a:gd name="connsiteX4311" fmla="*/ 1098425 w 7631184"/>
              <a:gd name="connsiteY4311" fmla="*/ 2149248 h 6858054"/>
              <a:gd name="connsiteX4312" fmla="*/ 1117962 w 7631184"/>
              <a:gd name="connsiteY4312" fmla="*/ 2149248 h 6858054"/>
              <a:gd name="connsiteX4313" fmla="*/ 1127731 w 7631184"/>
              <a:gd name="connsiteY4313" fmla="*/ 2159017 h 6858054"/>
              <a:gd name="connsiteX4314" fmla="*/ 1137500 w 7631184"/>
              <a:gd name="connsiteY4314" fmla="*/ 2149248 h 6858054"/>
              <a:gd name="connsiteX4315" fmla="*/ 1147268 w 7631184"/>
              <a:gd name="connsiteY4315" fmla="*/ 2159017 h 6858054"/>
              <a:gd name="connsiteX4316" fmla="*/ 1176574 w 7631184"/>
              <a:gd name="connsiteY4316" fmla="*/ 2159017 h 6858054"/>
              <a:gd name="connsiteX4317" fmla="*/ 1137500 w 7631184"/>
              <a:gd name="connsiteY4317" fmla="*/ 2139479 h 6858054"/>
              <a:gd name="connsiteX4318" fmla="*/ 1117962 w 7631184"/>
              <a:gd name="connsiteY4318" fmla="*/ 2119940 h 6858054"/>
              <a:gd name="connsiteX4319" fmla="*/ 1069119 w 7631184"/>
              <a:gd name="connsiteY4319" fmla="*/ 2110170 h 6858054"/>
              <a:gd name="connsiteX4320" fmla="*/ 1059351 w 7631184"/>
              <a:gd name="connsiteY4320" fmla="*/ 2110170 h 6858054"/>
              <a:gd name="connsiteX4321" fmla="*/ 1039813 w 7631184"/>
              <a:gd name="connsiteY4321" fmla="*/ 2110170 h 6858054"/>
              <a:gd name="connsiteX4322" fmla="*/ 1030045 w 7631184"/>
              <a:gd name="connsiteY4322" fmla="*/ 2110170 h 6858054"/>
              <a:gd name="connsiteX4323" fmla="*/ 1020276 w 7631184"/>
              <a:gd name="connsiteY4323" fmla="*/ 2110170 h 6858054"/>
              <a:gd name="connsiteX4324" fmla="*/ 1010508 w 7631184"/>
              <a:gd name="connsiteY4324" fmla="*/ 2100401 h 6858054"/>
              <a:gd name="connsiteX4325" fmla="*/ 1030045 w 7631184"/>
              <a:gd name="connsiteY4325" fmla="*/ 2100401 h 6858054"/>
              <a:gd name="connsiteX4326" fmla="*/ 1049582 w 7631184"/>
              <a:gd name="connsiteY4326" fmla="*/ 2100401 h 6858054"/>
              <a:gd name="connsiteX4327" fmla="*/ 1059351 w 7631184"/>
              <a:gd name="connsiteY4327" fmla="*/ 2100401 h 6858054"/>
              <a:gd name="connsiteX4328" fmla="*/ 1088657 w 7631184"/>
              <a:gd name="connsiteY4328" fmla="*/ 2100401 h 6858054"/>
              <a:gd name="connsiteX4329" fmla="*/ 1078888 w 7631184"/>
              <a:gd name="connsiteY4329" fmla="*/ 2090632 h 6858054"/>
              <a:gd name="connsiteX4330" fmla="*/ 1088657 w 7631184"/>
              <a:gd name="connsiteY4330" fmla="*/ 2090632 h 6858054"/>
              <a:gd name="connsiteX4331" fmla="*/ 1098425 w 7631184"/>
              <a:gd name="connsiteY4331" fmla="*/ 2100401 h 6858054"/>
              <a:gd name="connsiteX4332" fmla="*/ 1108194 w 7631184"/>
              <a:gd name="connsiteY4332" fmla="*/ 2100401 h 6858054"/>
              <a:gd name="connsiteX4333" fmla="*/ 1147268 w 7631184"/>
              <a:gd name="connsiteY4333" fmla="*/ 2100401 h 6858054"/>
              <a:gd name="connsiteX4334" fmla="*/ 1127731 w 7631184"/>
              <a:gd name="connsiteY4334" fmla="*/ 2100401 h 6858054"/>
              <a:gd name="connsiteX4335" fmla="*/ 1108194 w 7631184"/>
              <a:gd name="connsiteY4335" fmla="*/ 2090632 h 6858054"/>
              <a:gd name="connsiteX4336" fmla="*/ 1137500 w 7631184"/>
              <a:gd name="connsiteY4336" fmla="*/ 2090632 h 6858054"/>
              <a:gd name="connsiteX4337" fmla="*/ 1117962 w 7631184"/>
              <a:gd name="connsiteY4337" fmla="*/ 2080862 h 6858054"/>
              <a:gd name="connsiteX4338" fmla="*/ 1098425 w 7631184"/>
              <a:gd name="connsiteY4338" fmla="*/ 2071093 h 6858054"/>
              <a:gd name="connsiteX4339" fmla="*/ 1088657 w 7631184"/>
              <a:gd name="connsiteY4339" fmla="*/ 2051554 h 6858054"/>
              <a:gd name="connsiteX4340" fmla="*/ 1069119 w 7631184"/>
              <a:gd name="connsiteY4340" fmla="*/ 2061324 h 6858054"/>
              <a:gd name="connsiteX4341" fmla="*/ 1059351 w 7631184"/>
              <a:gd name="connsiteY4341" fmla="*/ 2041785 h 6858054"/>
              <a:gd name="connsiteX4342" fmla="*/ 1049582 w 7631184"/>
              <a:gd name="connsiteY4342" fmla="*/ 2041785 h 6858054"/>
              <a:gd name="connsiteX4343" fmla="*/ 1039813 w 7631184"/>
              <a:gd name="connsiteY4343" fmla="*/ 2032016 h 6858054"/>
              <a:gd name="connsiteX4344" fmla="*/ 990970 w 7631184"/>
              <a:gd name="connsiteY4344" fmla="*/ 2022247 h 6858054"/>
              <a:gd name="connsiteX4345" fmla="*/ 951896 w 7631184"/>
              <a:gd name="connsiteY4345" fmla="*/ 2022247 h 6858054"/>
              <a:gd name="connsiteX4346" fmla="*/ 873747 w 7631184"/>
              <a:gd name="connsiteY4346" fmla="*/ 2012477 h 6858054"/>
              <a:gd name="connsiteX4347" fmla="*/ 844441 w 7631184"/>
              <a:gd name="connsiteY4347" fmla="*/ 2002708 h 6858054"/>
              <a:gd name="connsiteX4348" fmla="*/ 912821 w 7631184"/>
              <a:gd name="connsiteY4348" fmla="*/ 2012477 h 6858054"/>
              <a:gd name="connsiteX4349" fmla="*/ 951896 w 7631184"/>
              <a:gd name="connsiteY4349" fmla="*/ 2012477 h 6858054"/>
              <a:gd name="connsiteX4350" fmla="*/ 1020276 w 7631184"/>
              <a:gd name="connsiteY4350" fmla="*/ 2022247 h 6858054"/>
              <a:gd name="connsiteX4351" fmla="*/ 1010508 w 7631184"/>
              <a:gd name="connsiteY4351" fmla="*/ 2012477 h 6858054"/>
              <a:gd name="connsiteX4352" fmla="*/ 990970 w 7631184"/>
              <a:gd name="connsiteY4352" fmla="*/ 2012477 h 6858054"/>
              <a:gd name="connsiteX4353" fmla="*/ 893284 w 7631184"/>
              <a:gd name="connsiteY4353" fmla="*/ 2002708 h 6858054"/>
              <a:gd name="connsiteX4354" fmla="*/ 896947 w 7631184"/>
              <a:gd name="connsiteY4354" fmla="*/ 2002708 h 6858054"/>
              <a:gd name="connsiteX4355" fmla="*/ 903053 w 7631184"/>
              <a:gd name="connsiteY4355" fmla="*/ 2002708 h 6858054"/>
              <a:gd name="connsiteX4356" fmla="*/ 951896 w 7631184"/>
              <a:gd name="connsiteY4356" fmla="*/ 2002708 h 6858054"/>
              <a:gd name="connsiteX4357" fmla="*/ 990970 w 7631184"/>
              <a:gd name="connsiteY4357" fmla="*/ 2002708 h 6858054"/>
              <a:gd name="connsiteX4358" fmla="*/ 1000739 w 7631184"/>
              <a:gd name="connsiteY4358" fmla="*/ 2002708 h 6858054"/>
              <a:gd name="connsiteX4359" fmla="*/ 951896 w 7631184"/>
              <a:gd name="connsiteY4359" fmla="*/ 1973400 h 6858054"/>
              <a:gd name="connsiteX4360" fmla="*/ 932359 w 7631184"/>
              <a:gd name="connsiteY4360" fmla="*/ 1973400 h 6858054"/>
              <a:gd name="connsiteX4361" fmla="*/ 903053 w 7631184"/>
              <a:gd name="connsiteY4361" fmla="*/ 1973400 h 6858054"/>
              <a:gd name="connsiteX4362" fmla="*/ 873747 w 7631184"/>
              <a:gd name="connsiteY4362" fmla="*/ 1963631 h 6858054"/>
              <a:gd name="connsiteX4363" fmla="*/ 844441 w 7631184"/>
              <a:gd name="connsiteY4363" fmla="*/ 1963631 h 6858054"/>
              <a:gd name="connsiteX4364" fmla="*/ 844441 w 7631184"/>
              <a:gd name="connsiteY4364" fmla="*/ 1953861 h 6858054"/>
              <a:gd name="connsiteX4365" fmla="*/ 805367 w 7631184"/>
              <a:gd name="connsiteY4365" fmla="*/ 1944092 h 6858054"/>
              <a:gd name="connsiteX4366" fmla="*/ 805367 w 7631184"/>
              <a:gd name="connsiteY4366" fmla="*/ 1934323 h 6858054"/>
              <a:gd name="connsiteX4367" fmla="*/ 785829 w 7631184"/>
              <a:gd name="connsiteY4367" fmla="*/ 1934323 h 6858054"/>
              <a:gd name="connsiteX4368" fmla="*/ 766292 w 7631184"/>
              <a:gd name="connsiteY4368" fmla="*/ 1934323 h 6858054"/>
              <a:gd name="connsiteX4369" fmla="*/ 756524 w 7631184"/>
              <a:gd name="connsiteY4369" fmla="*/ 1934323 h 6858054"/>
              <a:gd name="connsiteX4370" fmla="*/ 785829 w 7631184"/>
              <a:gd name="connsiteY4370" fmla="*/ 1944092 h 6858054"/>
              <a:gd name="connsiteX4371" fmla="*/ 776061 w 7631184"/>
              <a:gd name="connsiteY4371" fmla="*/ 1944092 h 6858054"/>
              <a:gd name="connsiteX4372" fmla="*/ 766292 w 7631184"/>
              <a:gd name="connsiteY4372" fmla="*/ 1944092 h 6858054"/>
              <a:gd name="connsiteX4373" fmla="*/ 756524 w 7631184"/>
              <a:gd name="connsiteY4373" fmla="*/ 1944092 h 6858054"/>
              <a:gd name="connsiteX4374" fmla="*/ 746755 w 7631184"/>
              <a:gd name="connsiteY4374" fmla="*/ 1934323 h 6858054"/>
              <a:gd name="connsiteX4375" fmla="*/ 727218 w 7631184"/>
              <a:gd name="connsiteY4375" fmla="*/ 1924554 h 6858054"/>
              <a:gd name="connsiteX4376" fmla="*/ 697912 w 7631184"/>
              <a:gd name="connsiteY4376" fmla="*/ 1924554 h 6858054"/>
              <a:gd name="connsiteX4377" fmla="*/ 678375 w 7631184"/>
              <a:gd name="connsiteY4377" fmla="*/ 1924554 h 6858054"/>
              <a:gd name="connsiteX4378" fmla="*/ 649069 w 7631184"/>
              <a:gd name="connsiteY4378" fmla="*/ 1914784 h 6858054"/>
              <a:gd name="connsiteX4379" fmla="*/ 629532 w 7631184"/>
              <a:gd name="connsiteY4379" fmla="*/ 1914784 h 6858054"/>
              <a:gd name="connsiteX4380" fmla="*/ 590457 w 7631184"/>
              <a:gd name="connsiteY4380" fmla="*/ 1905015 h 6858054"/>
              <a:gd name="connsiteX4381" fmla="*/ 570920 w 7631184"/>
              <a:gd name="connsiteY4381" fmla="*/ 1905015 h 6858054"/>
              <a:gd name="connsiteX4382" fmla="*/ 561152 w 7631184"/>
              <a:gd name="connsiteY4382" fmla="*/ 1905015 h 6858054"/>
              <a:gd name="connsiteX4383" fmla="*/ 531846 w 7631184"/>
              <a:gd name="connsiteY4383" fmla="*/ 1905015 h 6858054"/>
              <a:gd name="connsiteX4384" fmla="*/ 522077 w 7631184"/>
              <a:gd name="connsiteY4384" fmla="*/ 1905015 h 6858054"/>
              <a:gd name="connsiteX4385" fmla="*/ 600226 w 7631184"/>
              <a:gd name="connsiteY4385" fmla="*/ 1905015 h 6858054"/>
              <a:gd name="connsiteX4386" fmla="*/ 629532 w 7631184"/>
              <a:gd name="connsiteY4386" fmla="*/ 1905015 h 6858054"/>
              <a:gd name="connsiteX4387" fmla="*/ 639300 w 7631184"/>
              <a:gd name="connsiteY4387" fmla="*/ 1905015 h 6858054"/>
              <a:gd name="connsiteX4388" fmla="*/ 668606 w 7631184"/>
              <a:gd name="connsiteY4388" fmla="*/ 1905015 h 6858054"/>
              <a:gd name="connsiteX4389" fmla="*/ 688143 w 7631184"/>
              <a:gd name="connsiteY4389" fmla="*/ 1905015 h 6858054"/>
              <a:gd name="connsiteX4390" fmla="*/ 746755 w 7631184"/>
              <a:gd name="connsiteY4390" fmla="*/ 1914784 h 6858054"/>
              <a:gd name="connsiteX4391" fmla="*/ 756524 w 7631184"/>
              <a:gd name="connsiteY4391" fmla="*/ 1914784 h 6858054"/>
              <a:gd name="connsiteX4392" fmla="*/ 766292 w 7631184"/>
              <a:gd name="connsiteY4392" fmla="*/ 1914784 h 6858054"/>
              <a:gd name="connsiteX4393" fmla="*/ 785829 w 7631184"/>
              <a:gd name="connsiteY4393" fmla="*/ 1914784 h 6858054"/>
              <a:gd name="connsiteX4394" fmla="*/ 805367 w 7631184"/>
              <a:gd name="connsiteY4394" fmla="*/ 1914784 h 6858054"/>
              <a:gd name="connsiteX4395" fmla="*/ 844441 w 7631184"/>
              <a:gd name="connsiteY4395" fmla="*/ 1924554 h 6858054"/>
              <a:gd name="connsiteX4396" fmla="*/ 854210 w 7631184"/>
              <a:gd name="connsiteY4396" fmla="*/ 1924554 h 6858054"/>
              <a:gd name="connsiteX4397" fmla="*/ 844441 w 7631184"/>
              <a:gd name="connsiteY4397" fmla="*/ 1905015 h 6858054"/>
              <a:gd name="connsiteX4398" fmla="*/ 873747 w 7631184"/>
              <a:gd name="connsiteY4398" fmla="*/ 1914784 h 6858054"/>
              <a:gd name="connsiteX4399" fmla="*/ 893284 w 7631184"/>
              <a:gd name="connsiteY4399" fmla="*/ 1924554 h 6858054"/>
              <a:gd name="connsiteX4400" fmla="*/ 912821 w 7631184"/>
              <a:gd name="connsiteY4400" fmla="*/ 1924554 h 6858054"/>
              <a:gd name="connsiteX4401" fmla="*/ 922590 w 7631184"/>
              <a:gd name="connsiteY4401" fmla="*/ 1924554 h 6858054"/>
              <a:gd name="connsiteX4402" fmla="*/ 942127 w 7631184"/>
              <a:gd name="connsiteY4402" fmla="*/ 1924554 h 6858054"/>
              <a:gd name="connsiteX4403" fmla="*/ 971433 w 7631184"/>
              <a:gd name="connsiteY4403" fmla="*/ 1924554 h 6858054"/>
              <a:gd name="connsiteX4404" fmla="*/ 990970 w 7631184"/>
              <a:gd name="connsiteY4404" fmla="*/ 1924554 h 6858054"/>
              <a:gd name="connsiteX4405" fmla="*/ 1020276 w 7631184"/>
              <a:gd name="connsiteY4405" fmla="*/ 1924554 h 6858054"/>
              <a:gd name="connsiteX4406" fmla="*/ 1039813 w 7631184"/>
              <a:gd name="connsiteY4406" fmla="*/ 1934323 h 6858054"/>
              <a:gd name="connsiteX4407" fmla="*/ 1010508 w 7631184"/>
              <a:gd name="connsiteY4407" fmla="*/ 1914784 h 6858054"/>
              <a:gd name="connsiteX4408" fmla="*/ 1000739 w 7631184"/>
              <a:gd name="connsiteY4408" fmla="*/ 1905015 h 6858054"/>
              <a:gd name="connsiteX4409" fmla="*/ 1000739 w 7631184"/>
              <a:gd name="connsiteY4409" fmla="*/ 1895246 h 6858054"/>
              <a:gd name="connsiteX4410" fmla="*/ 990970 w 7631184"/>
              <a:gd name="connsiteY4410" fmla="*/ 1895246 h 6858054"/>
              <a:gd name="connsiteX4411" fmla="*/ 971433 w 7631184"/>
              <a:gd name="connsiteY4411" fmla="*/ 1895246 h 6858054"/>
              <a:gd name="connsiteX4412" fmla="*/ 883516 w 7631184"/>
              <a:gd name="connsiteY4412" fmla="*/ 1885476 h 6858054"/>
              <a:gd name="connsiteX4413" fmla="*/ 844441 w 7631184"/>
              <a:gd name="connsiteY4413" fmla="*/ 1885476 h 6858054"/>
              <a:gd name="connsiteX4414" fmla="*/ 815135 w 7631184"/>
              <a:gd name="connsiteY4414" fmla="*/ 1875707 h 6858054"/>
              <a:gd name="connsiteX4415" fmla="*/ 795598 w 7631184"/>
              <a:gd name="connsiteY4415" fmla="*/ 1875707 h 6858054"/>
              <a:gd name="connsiteX4416" fmla="*/ 795598 w 7631184"/>
              <a:gd name="connsiteY4416" fmla="*/ 1885476 h 6858054"/>
              <a:gd name="connsiteX4417" fmla="*/ 785829 w 7631184"/>
              <a:gd name="connsiteY4417" fmla="*/ 1875707 h 6858054"/>
              <a:gd name="connsiteX4418" fmla="*/ 776061 w 7631184"/>
              <a:gd name="connsiteY4418" fmla="*/ 1875707 h 6858054"/>
              <a:gd name="connsiteX4419" fmla="*/ 756524 w 7631184"/>
              <a:gd name="connsiteY4419" fmla="*/ 1875707 h 6858054"/>
              <a:gd name="connsiteX4420" fmla="*/ 736987 w 7631184"/>
              <a:gd name="connsiteY4420" fmla="*/ 1875707 h 6858054"/>
              <a:gd name="connsiteX4421" fmla="*/ 717449 w 7631184"/>
              <a:gd name="connsiteY4421" fmla="*/ 1865938 h 6858054"/>
              <a:gd name="connsiteX4422" fmla="*/ 668606 w 7631184"/>
              <a:gd name="connsiteY4422" fmla="*/ 1865938 h 6858054"/>
              <a:gd name="connsiteX4423" fmla="*/ 609995 w 7631184"/>
              <a:gd name="connsiteY4423" fmla="*/ 1865938 h 6858054"/>
              <a:gd name="connsiteX4424" fmla="*/ 590457 w 7631184"/>
              <a:gd name="connsiteY4424" fmla="*/ 1856168 h 6858054"/>
              <a:gd name="connsiteX4425" fmla="*/ 570920 w 7631184"/>
              <a:gd name="connsiteY4425" fmla="*/ 1856168 h 6858054"/>
              <a:gd name="connsiteX4426" fmla="*/ 561152 w 7631184"/>
              <a:gd name="connsiteY4426" fmla="*/ 1856168 h 6858054"/>
              <a:gd name="connsiteX4427" fmla="*/ 463465 w 7631184"/>
              <a:gd name="connsiteY4427" fmla="*/ 1856168 h 6858054"/>
              <a:gd name="connsiteX4428" fmla="*/ 424391 w 7631184"/>
              <a:gd name="connsiteY4428" fmla="*/ 1846399 h 6858054"/>
              <a:gd name="connsiteX4429" fmla="*/ 434160 w 7631184"/>
              <a:gd name="connsiteY4429" fmla="*/ 1846399 h 6858054"/>
              <a:gd name="connsiteX4430" fmla="*/ 541614 w 7631184"/>
              <a:gd name="connsiteY4430" fmla="*/ 1846399 h 6858054"/>
              <a:gd name="connsiteX4431" fmla="*/ 688143 w 7631184"/>
              <a:gd name="connsiteY4431" fmla="*/ 1856168 h 6858054"/>
              <a:gd name="connsiteX4432" fmla="*/ 696691 w 7631184"/>
              <a:gd name="connsiteY4432" fmla="*/ 1856168 h 6858054"/>
              <a:gd name="connsiteX4433" fmla="*/ 697912 w 7631184"/>
              <a:gd name="connsiteY4433" fmla="*/ 1856168 h 6858054"/>
              <a:gd name="connsiteX4434" fmla="*/ 688143 w 7631184"/>
              <a:gd name="connsiteY4434" fmla="*/ 1846399 h 6858054"/>
              <a:gd name="connsiteX4435" fmla="*/ 668606 w 7631184"/>
              <a:gd name="connsiteY4435" fmla="*/ 1846399 h 6858054"/>
              <a:gd name="connsiteX4436" fmla="*/ 629532 w 7631184"/>
              <a:gd name="connsiteY4436" fmla="*/ 1836630 h 6858054"/>
              <a:gd name="connsiteX4437" fmla="*/ 609995 w 7631184"/>
              <a:gd name="connsiteY4437" fmla="*/ 1836630 h 6858054"/>
              <a:gd name="connsiteX4438" fmla="*/ 551383 w 7631184"/>
              <a:gd name="connsiteY4438" fmla="*/ 1826861 h 6858054"/>
              <a:gd name="connsiteX4439" fmla="*/ 463465 w 7631184"/>
              <a:gd name="connsiteY4439" fmla="*/ 1826861 h 6858054"/>
              <a:gd name="connsiteX4440" fmla="*/ 443928 w 7631184"/>
              <a:gd name="connsiteY4440" fmla="*/ 1826861 h 6858054"/>
              <a:gd name="connsiteX4441" fmla="*/ 414622 w 7631184"/>
              <a:gd name="connsiteY4441" fmla="*/ 1817091 h 6858054"/>
              <a:gd name="connsiteX4442" fmla="*/ 287630 w 7631184"/>
              <a:gd name="connsiteY4442" fmla="*/ 1807322 h 6858054"/>
              <a:gd name="connsiteX4443" fmla="*/ 258325 w 7631184"/>
              <a:gd name="connsiteY4443" fmla="*/ 1807322 h 6858054"/>
              <a:gd name="connsiteX4444" fmla="*/ 307168 w 7631184"/>
              <a:gd name="connsiteY4444" fmla="*/ 1797552 h 6858054"/>
              <a:gd name="connsiteX4445" fmla="*/ 404854 w 7631184"/>
              <a:gd name="connsiteY4445" fmla="*/ 1797552 h 6858054"/>
              <a:gd name="connsiteX4446" fmla="*/ 434160 w 7631184"/>
              <a:gd name="connsiteY4446" fmla="*/ 1807322 h 6858054"/>
              <a:gd name="connsiteX4447" fmla="*/ 512308 w 7631184"/>
              <a:gd name="connsiteY4447" fmla="*/ 1807322 h 6858054"/>
              <a:gd name="connsiteX4448" fmla="*/ 551383 w 7631184"/>
              <a:gd name="connsiteY4448" fmla="*/ 1807322 h 6858054"/>
              <a:gd name="connsiteX4449" fmla="*/ 590457 w 7631184"/>
              <a:gd name="connsiteY4449" fmla="*/ 1817091 h 6858054"/>
              <a:gd name="connsiteX4450" fmla="*/ 600226 w 7631184"/>
              <a:gd name="connsiteY4450" fmla="*/ 1817091 h 6858054"/>
              <a:gd name="connsiteX4451" fmla="*/ 619763 w 7631184"/>
              <a:gd name="connsiteY4451" fmla="*/ 1817091 h 6858054"/>
              <a:gd name="connsiteX4452" fmla="*/ 629532 w 7631184"/>
              <a:gd name="connsiteY4452" fmla="*/ 1817091 h 6858054"/>
              <a:gd name="connsiteX4453" fmla="*/ 639300 w 7631184"/>
              <a:gd name="connsiteY4453" fmla="*/ 1817091 h 6858054"/>
              <a:gd name="connsiteX4454" fmla="*/ 658838 w 7631184"/>
              <a:gd name="connsiteY4454" fmla="*/ 1817091 h 6858054"/>
              <a:gd name="connsiteX4455" fmla="*/ 688143 w 7631184"/>
              <a:gd name="connsiteY4455" fmla="*/ 1817091 h 6858054"/>
              <a:gd name="connsiteX4456" fmla="*/ 707681 w 7631184"/>
              <a:gd name="connsiteY4456" fmla="*/ 1817091 h 6858054"/>
              <a:gd name="connsiteX4457" fmla="*/ 727218 w 7631184"/>
              <a:gd name="connsiteY4457" fmla="*/ 1817091 h 6858054"/>
              <a:gd name="connsiteX4458" fmla="*/ 766292 w 7631184"/>
              <a:gd name="connsiteY4458" fmla="*/ 1817091 h 6858054"/>
              <a:gd name="connsiteX4459" fmla="*/ 805367 w 7631184"/>
              <a:gd name="connsiteY4459" fmla="*/ 1826861 h 6858054"/>
              <a:gd name="connsiteX4460" fmla="*/ 844441 w 7631184"/>
              <a:gd name="connsiteY4460" fmla="*/ 1826861 h 6858054"/>
              <a:gd name="connsiteX4461" fmla="*/ 893284 w 7631184"/>
              <a:gd name="connsiteY4461" fmla="*/ 1836630 h 6858054"/>
              <a:gd name="connsiteX4462" fmla="*/ 922590 w 7631184"/>
              <a:gd name="connsiteY4462" fmla="*/ 1826861 h 6858054"/>
              <a:gd name="connsiteX4463" fmla="*/ 922590 w 7631184"/>
              <a:gd name="connsiteY4463" fmla="*/ 1817091 h 6858054"/>
              <a:gd name="connsiteX4464" fmla="*/ 893284 w 7631184"/>
              <a:gd name="connsiteY4464" fmla="*/ 1817091 h 6858054"/>
              <a:gd name="connsiteX4465" fmla="*/ 883516 w 7631184"/>
              <a:gd name="connsiteY4465" fmla="*/ 1817091 h 6858054"/>
              <a:gd name="connsiteX4466" fmla="*/ 873747 w 7631184"/>
              <a:gd name="connsiteY4466" fmla="*/ 1817091 h 6858054"/>
              <a:gd name="connsiteX4467" fmla="*/ 863978 w 7631184"/>
              <a:gd name="connsiteY4467" fmla="*/ 1817091 h 6858054"/>
              <a:gd name="connsiteX4468" fmla="*/ 854210 w 7631184"/>
              <a:gd name="connsiteY4468" fmla="*/ 1817091 h 6858054"/>
              <a:gd name="connsiteX4469" fmla="*/ 834673 w 7631184"/>
              <a:gd name="connsiteY4469" fmla="*/ 1817091 h 6858054"/>
              <a:gd name="connsiteX4470" fmla="*/ 766292 w 7631184"/>
              <a:gd name="connsiteY4470" fmla="*/ 1807322 h 6858054"/>
              <a:gd name="connsiteX4471" fmla="*/ 785829 w 7631184"/>
              <a:gd name="connsiteY4471" fmla="*/ 1807322 h 6858054"/>
              <a:gd name="connsiteX4472" fmla="*/ 776061 w 7631184"/>
              <a:gd name="connsiteY4472" fmla="*/ 1797552 h 6858054"/>
              <a:gd name="connsiteX4473" fmla="*/ 746755 w 7631184"/>
              <a:gd name="connsiteY4473" fmla="*/ 1797552 h 6858054"/>
              <a:gd name="connsiteX4474" fmla="*/ 727218 w 7631184"/>
              <a:gd name="connsiteY4474" fmla="*/ 1787783 h 6858054"/>
              <a:gd name="connsiteX4475" fmla="*/ 668606 w 7631184"/>
              <a:gd name="connsiteY4475" fmla="*/ 1787783 h 6858054"/>
              <a:gd name="connsiteX4476" fmla="*/ 629532 w 7631184"/>
              <a:gd name="connsiteY4476" fmla="*/ 1778014 h 6858054"/>
              <a:gd name="connsiteX4477" fmla="*/ 609995 w 7631184"/>
              <a:gd name="connsiteY4477" fmla="*/ 1778014 h 6858054"/>
              <a:gd name="connsiteX4478" fmla="*/ 600226 w 7631184"/>
              <a:gd name="connsiteY4478" fmla="*/ 1778014 h 6858054"/>
              <a:gd name="connsiteX4479" fmla="*/ 561152 w 7631184"/>
              <a:gd name="connsiteY4479" fmla="*/ 1778014 h 6858054"/>
              <a:gd name="connsiteX4480" fmla="*/ 541614 w 7631184"/>
              <a:gd name="connsiteY4480" fmla="*/ 1778014 h 6858054"/>
              <a:gd name="connsiteX4481" fmla="*/ 512308 w 7631184"/>
              <a:gd name="connsiteY4481" fmla="*/ 1768245 h 6858054"/>
              <a:gd name="connsiteX4482" fmla="*/ 483003 w 7631184"/>
              <a:gd name="connsiteY4482" fmla="*/ 1768245 h 6858054"/>
              <a:gd name="connsiteX4483" fmla="*/ 463465 w 7631184"/>
              <a:gd name="connsiteY4483" fmla="*/ 1768245 h 6858054"/>
              <a:gd name="connsiteX4484" fmla="*/ 404854 w 7631184"/>
              <a:gd name="connsiteY4484" fmla="*/ 1758475 h 6858054"/>
              <a:gd name="connsiteX4485" fmla="*/ 385317 w 7631184"/>
              <a:gd name="connsiteY4485" fmla="*/ 1758475 h 6858054"/>
              <a:gd name="connsiteX4486" fmla="*/ 356011 w 7631184"/>
              <a:gd name="connsiteY4486" fmla="*/ 1758475 h 6858054"/>
              <a:gd name="connsiteX4487" fmla="*/ 336473 w 7631184"/>
              <a:gd name="connsiteY4487" fmla="*/ 1758475 h 6858054"/>
              <a:gd name="connsiteX4488" fmla="*/ 297399 w 7631184"/>
              <a:gd name="connsiteY4488" fmla="*/ 1748706 h 6858054"/>
              <a:gd name="connsiteX4489" fmla="*/ 277862 w 7631184"/>
              <a:gd name="connsiteY4489" fmla="*/ 1748706 h 6858054"/>
              <a:gd name="connsiteX4490" fmla="*/ 258325 w 7631184"/>
              <a:gd name="connsiteY4490" fmla="*/ 1748706 h 6858054"/>
              <a:gd name="connsiteX4491" fmla="*/ 229019 w 7631184"/>
              <a:gd name="connsiteY4491" fmla="*/ 1748706 h 6858054"/>
              <a:gd name="connsiteX4492" fmla="*/ 199713 w 7631184"/>
              <a:gd name="connsiteY4492" fmla="*/ 1738937 h 6858054"/>
              <a:gd name="connsiteX4493" fmla="*/ 170407 w 7631184"/>
              <a:gd name="connsiteY4493" fmla="*/ 1738937 h 6858054"/>
              <a:gd name="connsiteX4494" fmla="*/ 160638 w 7631184"/>
              <a:gd name="connsiteY4494" fmla="*/ 1738937 h 6858054"/>
              <a:gd name="connsiteX4495" fmla="*/ 141101 w 7631184"/>
              <a:gd name="connsiteY4495" fmla="*/ 1738937 h 6858054"/>
              <a:gd name="connsiteX4496" fmla="*/ 131332 w 7631184"/>
              <a:gd name="connsiteY4496" fmla="*/ 1738937 h 6858054"/>
              <a:gd name="connsiteX4497" fmla="*/ 111795 w 7631184"/>
              <a:gd name="connsiteY4497" fmla="*/ 1738937 h 6858054"/>
              <a:gd name="connsiteX4498" fmla="*/ 92258 w 7631184"/>
              <a:gd name="connsiteY4498" fmla="*/ 1738937 h 6858054"/>
              <a:gd name="connsiteX4499" fmla="*/ 82489 w 7631184"/>
              <a:gd name="connsiteY4499" fmla="*/ 1729168 h 6858054"/>
              <a:gd name="connsiteX4500" fmla="*/ 92258 w 7631184"/>
              <a:gd name="connsiteY4500" fmla="*/ 1729168 h 6858054"/>
              <a:gd name="connsiteX4501" fmla="*/ 102027 w 7631184"/>
              <a:gd name="connsiteY4501" fmla="*/ 1729168 h 6858054"/>
              <a:gd name="connsiteX4502" fmla="*/ 111795 w 7631184"/>
              <a:gd name="connsiteY4502" fmla="*/ 1729168 h 6858054"/>
              <a:gd name="connsiteX4503" fmla="*/ 131332 w 7631184"/>
              <a:gd name="connsiteY4503" fmla="*/ 1729168 h 6858054"/>
              <a:gd name="connsiteX4504" fmla="*/ 141101 w 7631184"/>
              <a:gd name="connsiteY4504" fmla="*/ 1729168 h 6858054"/>
              <a:gd name="connsiteX4505" fmla="*/ 160638 w 7631184"/>
              <a:gd name="connsiteY4505" fmla="*/ 1729168 h 6858054"/>
              <a:gd name="connsiteX4506" fmla="*/ 180176 w 7631184"/>
              <a:gd name="connsiteY4506" fmla="*/ 1729168 h 6858054"/>
              <a:gd name="connsiteX4507" fmla="*/ 297399 w 7631184"/>
              <a:gd name="connsiteY4507" fmla="*/ 1738937 h 6858054"/>
              <a:gd name="connsiteX4508" fmla="*/ 326705 w 7631184"/>
              <a:gd name="connsiteY4508" fmla="*/ 1738937 h 6858054"/>
              <a:gd name="connsiteX4509" fmla="*/ 346242 w 7631184"/>
              <a:gd name="connsiteY4509" fmla="*/ 1738937 h 6858054"/>
              <a:gd name="connsiteX4510" fmla="*/ 434160 w 7631184"/>
              <a:gd name="connsiteY4510" fmla="*/ 1738937 h 6858054"/>
              <a:gd name="connsiteX4511" fmla="*/ 463465 w 7631184"/>
              <a:gd name="connsiteY4511" fmla="*/ 1748706 h 6858054"/>
              <a:gd name="connsiteX4512" fmla="*/ 502540 w 7631184"/>
              <a:gd name="connsiteY4512" fmla="*/ 1738937 h 6858054"/>
              <a:gd name="connsiteX4513" fmla="*/ 473234 w 7631184"/>
              <a:gd name="connsiteY4513" fmla="*/ 1738937 h 6858054"/>
              <a:gd name="connsiteX4514" fmla="*/ 424391 w 7631184"/>
              <a:gd name="connsiteY4514" fmla="*/ 1729168 h 6858054"/>
              <a:gd name="connsiteX4515" fmla="*/ 447439 w 7631184"/>
              <a:gd name="connsiteY4515" fmla="*/ 1729168 h 6858054"/>
              <a:gd name="connsiteX4516" fmla="*/ 492771 w 7631184"/>
              <a:gd name="connsiteY4516" fmla="*/ 1729168 h 6858054"/>
              <a:gd name="connsiteX4517" fmla="*/ 522077 w 7631184"/>
              <a:gd name="connsiteY4517" fmla="*/ 1729168 h 6858054"/>
              <a:gd name="connsiteX4518" fmla="*/ 561152 w 7631184"/>
              <a:gd name="connsiteY4518" fmla="*/ 1738937 h 6858054"/>
              <a:gd name="connsiteX4519" fmla="*/ 678375 w 7631184"/>
              <a:gd name="connsiteY4519" fmla="*/ 1748706 h 6858054"/>
              <a:gd name="connsiteX4520" fmla="*/ 688143 w 7631184"/>
              <a:gd name="connsiteY4520" fmla="*/ 1748706 h 6858054"/>
              <a:gd name="connsiteX4521" fmla="*/ 697912 w 7631184"/>
              <a:gd name="connsiteY4521" fmla="*/ 1748706 h 6858054"/>
              <a:gd name="connsiteX4522" fmla="*/ 707681 w 7631184"/>
              <a:gd name="connsiteY4522" fmla="*/ 1748706 h 6858054"/>
              <a:gd name="connsiteX4523" fmla="*/ 746755 w 7631184"/>
              <a:gd name="connsiteY4523" fmla="*/ 1748706 h 6858054"/>
              <a:gd name="connsiteX4524" fmla="*/ 756524 w 7631184"/>
              <a:gd name="connsiteY4524" fmla="*/ 1758475 h 6858054"/>
              <a:gd name="connsiteX4525" fmla="*/ 766292 w 7631184"/>
              <a:gd name="connsiteY4525" fmla="*/ 1758475 h 6858054"/>
              <a:gd name="connsiteX4526" fmla="*/ 776061 w 7631184"/>
              <a:gd name="connsiteY4526" fmla="*/ 1758475 h 6858054"/>
              <a:gd name="connsiteX4527" fmla="*/ 756524 w 7631184"/>
              <a:gd name="connsiteY4527" fmla="*/ 1738937 h 6858054"/>
              <a:gd name="connsiteX4528" fmla="*/ 736987 w 7631184"/>
              <a:gd name="connsiteY4528" fmla="*/ 1738937 h 6858054"/>
              <a:gd name="connsiteX4529" fmla="*/ 717449 w 7631184"/>
              <a:gd name="connsiteY4529" fmla="*/ 1719398 h 6858054"/>
              <a:gd name="connsiteX4530" fmla="*/ 678375 w 7631184"/>
              <a:gd name="connsiteY4530" fmla="*/ 1709629 h 6858054"/>
              <a:gd name="connsiteX4531" fmla="*/ 658838 w 7631184"/>
              <a:gd name="connsiteY4531" fmla="*/ 1709629 h 6858054"/>
              <a:gd name="connsiteX4532" fmla="*/ 649069 w 7631184"/>
              <a:gd name="connsiteY4532" fmla="*/ 1709629 h 6858054"/>
              <a:gd name="connsiteX4533" fmla="*/ 609995 w 7631184"/>
              <a:gd name="connsiteY4533" fmla="*/ 1699859 h 6858054"/>
              <a:gd name="connsiteX4534" fmla="*/ 570920 w 7631184"/>
              <a:gd name="connsiteY4534" fmla="*/ 1690090 h 6858054"/>
              <a:gd name="connsiteX4535" fmla="*/ 453697 w 7631184"/>
              <a:gd name="connsiteY4535" fmla="*/ 1680321 h 6858054"/>
              <a:gd name="connsiteX4536" fmla="*/ 443928 w 7631184"/>
              <a:gd name="connsiteY4536" fmla="*/ 1680321 h 6858054"/>
              <a:gd name="connsiteX4537" fmla="*/ 434160 w 7631184"/>
              <a:gd name="connsiteY4537" fmla="*/ 1680321 h 6858054"/>
              <a:gd name="connsiteX4538" fmla="*/ 395085 w 7631184"/>
              <a:gd name="connsiteY4538" fmla="*/ 1680321 h 6858054"/>
              <a:gd name="connsiteX4539" fmla="*/ 365779 w 7631184"/>
              <a:gd name="connsiteY4539" fmla="*/ 1680321 h 6858054"/>
              <a:gd name="connsiteX4540" fmla="*/ 336473 w 7631184"/>
              <a:gd name="connsiteY4540" fmla="*/ 1670551 h 6858054"/>
              <a:gd name="connsiteX4541" fmla="*/ 316936 w 7631184"/>
              <a:gd name="connsiteY4541" fmla="*/ 1670551 h 6858054"/>
              <a:gd name="connsiteX4542" fmla="*/ 287630 w 7631184"/>
              <a:gd name="connsiteY4542" fmla="*/ 1670551 h 6858054"/>
              <a:gd name="connsiteX4543" fmla="*/ 268093 w 7631184"/>
              <a:gd name="connsiteY4543" fmla="*/ 1670551 h 6858054"/>
              <a:gd name="connsiteX4544" fmla="*/ 229019 w 7631184"/>
              <a:gd name="connsiteY4544" fmla="*/ 1670551 h 6858054"/>
              <a:gd name="connsiteX4545" fmla="*/ 141101 w 7631184"/>
              <a:gd name="connsiteY4545" fmla="*/ 1660782 h 6858054"/>
              <a:gd name="connsiteX4546" fmla="*/ 121564 w 7631184"/>
              <a:gd name="connsiteY4546" fmla="*/ 1660782 h 6858054"/>
              <a:gd name="connsiteX4547" fmla="*/ 111795 w 7631184"/>
              <a:gd name="connsiteY4547" fmla="*/ 1660782 h 6858054"/>
              <a:gd name="connsiteX4548" fmla="*/ 92258 w 7631184"/>
              <a:gd name="connsiteY4548" fmla="*/ 1660782 h 6858054"/>
              <a:gd name="connsiteX4549" fmla="*/ 82489 w 7631184"/>
              <a:gd name="connsiteY4549" fmla="*/ 1660782 h 6858054"/>
              <a:gd name="connsiteX4550" fmla="*/ 72721 w 7631184"/>
              <a:gd name="connsiteY4550" fmla="*/ 1660782 h 6858054"/>
              <a:gd name="connsiteX4551" fmla="*/ 33646 w 7631184"/>
              <a:gd name="connsiteY4551" fmla="*/ 1660782 h 6858054"/>
              <a:gd name="connsiteX4552" fmla="*/ 43415 w 7631184"/>
              <a:gd name="connsiteY4552" fmla="*/ 1651013 h 6858054"/>
              <a:gd name="connsiteX4553" fmla="*/ 62952 w 7631184"/>
              <a:gd name="connsiteY4553" fmla="*/ 1651013 h 6858054"/>
              <a:gd name="connsiteX4554" fmla="*/ 82489 w 7631184"/>
              <a:gd name="connsiteY4554" fmla="*/ 1651013 h 6858054"/>
              <a:gd name="connsiteX4555" fmla="*/ 111795 w 7631184"/>
              <a:gd name="connsiteY4555" fmla="*/ 1651013 h 6858054"/>
              <a:gd name="connsiteX4556" fmla="*/ 141101 w 7631184"/>
              <a:gd name="connsiteY4556" fmla="*/ 1651013 h 6858054"/>
              <a:gd name="connsiteX4557" fmla="*/ 150870 w 7631184"/>
              <a:gd name="connsiteY4557" fmla="*/ 1651013 h 6858054"/>
              <a:gd name="connsiteX4558" fmla="*/ 160638 w 7631184"/>
              <a:gd name="connsiteY4558" fmla="*/ 1651013 h 6858054"/>
              <a:gd name="connsiteX4559" fmla="*/ 170407 w 7631184"/>
              <a:gd name="connsiteY4559" fmla="*/ 1651013 h 6858054"/>
              <a:gd name="connsiteX4560" fmla="*/ 180176 w 7631184"/>
              <a:gd name="connsiteY4560" fmla="*/ 1651013 h 6858054"/>
              <a:gd name="connsiteX4561" fmla="*/ 229019 w 7631184"/>
              <a:gd name="connsiteY4561" fmla="*/ 1660782 h 6858054"/>
              <a:gd name="connsiteX4562" fmla="*/ 268093 w 7631184"/>
              <a:gd name="connsiteY4562" fmla="*/ 1660782 h 6858054"/>
              <a:gd name="connsiteX4563" fmla="*/ 297399 w 7631184"/>
              <a:gd name="connsiteY4563" fmla="*/ 1660782 h 6858054"/>
              <a:gd name="connsiteX4564" fmla="*/ 326705 w 7631184"/>
              <a:gd name="connsiteY4564" fmla="*/ 1660782 h 6858054"/>
              <a:gd name="connsiteX4565" fmla="*/ 404854 w 7631184"/>
              <a:gd name="connsiteY4565" fmla="*/ 1670551 h 6858054"/>
              <a:gd name="connsiteX4566" fmla="*/ 434160 w 7631184"/>
              <a:gd name="connsiteY4566" fmla="*/ 1670551 h 6858054"/>
              <a:gd name="connsiteX4567" fmla="*/ 443928 w 7631184"/>
              <a:gd name="connsiteY4567" fmla="*/ 1670551 h 6858054"/>
              <a:gd name="connsiteX4568" fmla="*/ 463465 w 7631184"/>
              <a:gd name="connsiteY4568" fmla="*/ 1670551 h 6858054"/>
              <a:gd name="connsiteX4569" fmla="*/ 492771 w 7631184"/>
              <a:gd name="connsiteY4569" fmla="*/ 1670551 h 6858054"/>
              <a:gd name="connsiteX4570" fmla="*/ 502540 w 7631184"/>
              <a:gd name="connsiteY4570" fmla="*/ 1670551 h 6858054"/>
              <a:gd name="connsiteX4571" fmla="*/ 531846 w 7631184"/>
              <a:gd name="connsiteY4571" fmla="*/ 1680321 h 6858054"/>
              <a:gd name="connsiteX4572" fmla="*/ 561152 w 7631184"/>
              <a:gd name="connsiteY4572" fmla="*/ 1680321 h 6858054"/>
              <a:gd name="connsiteX4573" fmla="*/ 619763 w 7631184"/>
              <a:gd name="connsiteY4573" fmla="*/ 1680321 h 6858054"/>
              <a:gd name="connsiteX4574" fmla="*/ 649069 w 7631184"/>
              <a:gd name="connsiteY4574" fmla="*/ 1680321 h 6858054"/>
              <a:gd name="connsiteX4575" fmla="*/ 639300 w 7631184"/>
              <a:gd name="connsiteY4575" fmla="*/ 1670551 h 6858054"/>
              <a:gd name="connsiteX4576" fmla="*/ 629532 w 7631184"/>
              <a:gd name="connsiteY4576" fmla="*/ 1660782 h 6858054"/>
              <a:gd name="connsiteX4577" fmla="*/ 688143 w 7631184"/>
              <a:gd name="connsiteY4577" fmla="*/ 1690090 h 6858054"/>
              <a:gd name="connsiteX4578" fmla="*/ 766292 w 7631184"/>
              <a:gd name="connsiteY4578" fmla="*/ 1690090 h 6858054"/>
              <a:gd name="connsiteX4579" fmla="*/ 776061 w 7631184"/>
              <a:gd name="connsiteY4579" fmla="*/ 1690090 h 6858054"/>
              <a:gd name="connsiteX4580" fmla="*/ 815135 w 7631184"/>
              <a:gd name="connsiteY4580" fmla="*/ 1699859 h 6858054"/>
              <a:gd name="connsiteX4581" fmla="*/ 824904 w 7631184"/>
              <a:gd name="connsiteY4581" fmla="*/ 1699859 h 6858054"/>
              <a:gd name="connsiteX4582" fmla="*/ 893284 w 7631184"/>
              <a:gd name="connsiteY4582" fmla="*/ 1699859 h 6858054"/>
              <a:gd name="connsiteX4583" fmla="*/ 903053 w 7631184"/>
              <a:gd name="connsiteY4583" fmla="*/ 1699859 h 6858054"/>
              <a:gd name="connsiteX4584" fmla="*/ 932359 w 7631184"/>
              <a:gd name="connsiteY4584" fmla="*/ 1709629 h 6858054"/>
              <a:gd name="connsiteX4585" fmla="*/ 922590 w 7631184"/>
              <a:gd name="connsiteY4585" fmla="*/ 1699859 h 6858054"/>
              <a:gd name="connsiteX4586" fmla="*/ 893284 w 7631184"/>
              <a:gd name="connsiteY4586" fmla="*/ 1680321 h 6858054"/>
              <a:gd name="connsiteX4587" fmla="*/ 854210 w 7631184"/>
              <a:gd name="connsiteY4587" fmla="*/ 1660782 h 6858054"/>
              <a:gd name="connsiteX4588" fmla="*/ 815135 w 7631184"/>
              <a:gd name="connsiteY4588" fmla="*/ 1641244 h 6858054"/>
              <a:gd name="connsiteX4589" fmla="*/ 805367 w 7631184"/>
              <a:gd name="connsiteY4589" fmla="*/ 1641244 h 6858054"/>
              <a:gd name="connsiteX4590" fmla="*/ 795598 w 7631184"/>
              <a:gd name="connsiteY4590" fmla="*/ 1641244 h 6858054"/>
              <a:gd name="connsiteX4591" fmla="*/ 785829 w 7631184"/>
              <a:gd name="connsiteY4591" fmla="*/ 1631475 h 6858054"/>
              <a:gd name="connsiteX4592" fmla="*/ 766292 w 7631184"/>
              <a:gd name="connsiteY4592" fmla="*/ 1631475 h 6858054"/>
              <a:gd name="connsiteX4593" fmla="*/ 746755 w 7631184"/>
              <a:gd name="connsiteY4593" fmla="*/ 1611936 h 6858054"/>
              <a:gd name="connsiteX4594" fmla="*/ 746755 w 7631184"/>
              <a:gd name="connsiteY4594" fmla="*/ 1602166 h 6858054"/>
              <a:gd name="connsiteX4595" fmla="*/ 727218 w 7631184"/>
              <a:gd name="connsiteY4595" fmla="*/ 1582628 h 6858054"/>
              <a:gd name="connsiteX4596" fmla="*/ 717449 w 7631184"/>
              <a:gd name="connsiteY4596" fmla="*/ 1572858 h 6858054"/>
              <a:gd name="connsiteX4597" fmla="*/ 727218 w 7631184"/>
              <a:gd name="connsiteY4597" fmla="*/ 1572858 h 6858054"/>
              <a:gd name="connsiteX4598" fmla="*/ 746755 w 7631184"/>
              <a:gd name="connsiteY4598" fmla="*/ 1582628 h 6858054"/>
              <a:gd name="connsiteX4599" fmla="*/ 756524 w 7631184"/>
              <a:gd name="connsiteY4599" fmla="*/ 1582628 h 6858054"/>
              <a:gd name="connsiteX4600" fmla="*/ 766292 w 7631184"/>
              <a:gd name="connsiteY4600" fmla="*/ 1592397 h 6858054"/>
              <a:gd name="connsiteX4601" fmla="*/ 785829 w 7631184"/>
              <a:gd name="connsiteY4601" fmla="*/ 1602166 h 6858054"/>
              <a:gd name="connsiteX4602" fmla="*/ 805367 w 7631184"/>
              <a:gd name="connsiteY4602" fmla="*/ 1611936 h 6858054"/>
              <a:gd name="connsiteX4603" fmla="*/ 824904 w 7631184"/>
              <a:gd name="connsiteY4603" fmla="*/ 1621705 h 6858054"/>
              <a:gd name="connsiteX4604" fmla="*/ 863978 w 7631184"/>
              <a:gd name="connsiteY4604" fmla="*/ 1641244 h 6858054"/>
              <a:gd name="connsiteX4605" fmla="*/ 883516 w 7631184"/>
              <a:gd name="connsiteY4605" fmla="*/ 1651013 h 6858054"/>
              <a:gd name="connsiteX4606" fmla="*/ 893284 w 7631184"/>
              <a:gd name="connsiteY4606" fmla="*/ 1660782 h 6858054"/>
              <a:gd name="connsiteX4607" fmla="*/ 932359 w 7631184"/>
              <a:gd name="connsiteY4607" fmla="*/ 1660782 h 6858054"/>
              <a:gd name="connsiteX4608" fmla="*/ 942127 w 7631184"/>
              <a:gd name="connsiteY4608" fmla="*/ 1660782 h 6858054"/>
              <a:gd name="connsiteX4609" fmla="*/ 951896 w 7631184"/>
              <a:gd name="connsiteY4609" fmla="*/ 1660782 h 6858054"/>
              <a:gd name="connsiteX4610" fmla="*/ 961665 w 7631184"/>
              <a:gd name="connsiteY4610" fmla="*/ 1660782 h 6858054"/>
              <a:gd name="connsiteX4611" fmla="*/ 942127 w 7631184"/>
              <a:gd name="connsiteY4611" fmla="*/ 1651013 h 6858054"/>
              <a:gd name="connsiteX4612" fmla="*/ 873747 w 7631184"/>
              <a:gd name="connsiteY4612" fmla="*/ 1611936 h 6858054"/>
              <a:gd name="connsiteX4613" fmla="*/ 854210 w 7631184"/>
              <a:gd name="connsiteY4613" fmla="*/ 1602166 h 6858054"/>
              <a:gd name="connsiteX4614" fmla="*/ 815135 w 7631184"/>
              <a:gd name="connsiteY4614" fmla="*/ 1582628 h 6858054"/>
              <a:gd name="connsiteX4615" fmla="*/ 795598 w 7631184"/>
              <a:gd name="connsiteY4615" fmla="*/ 1572858 h 6858054"/>
              <a:gd name="connsiteX4616" fmla="*/ 776061 w 7631184"/>
              <a:gd name="connsiteY4616" fmla="*/ 1572858 h 6858054"/>
              <a:gd name="connsiteX4617" fmla="*/ 766292 w 7631184"/>
              <a:gd name="connsiteY4617" fmla="*/ 1563089 h 6858054"/>
              <a:gd name="connsiteX4618" fmla="*/ 756524 w 7631184"/>
              <a:gd name="connsiteY4618" fmla="*/ 1553320 h 6858054"/>
              <a:gd name="connsiteX4619" fmla="*/ 727218 w 7631184"/>
              <a:gd name="connsiteY4619" fmla="*/ 1543550 h 6858054"/>
              <a:gd name="connsiteX4620" fmla="*/ 697912 w 7631184"/>
              <a:gd name="connsiteY4620" fmla="*/ 1533781 h 6858054"/>
              <a:gd name="connsiteX4621" fmla="*/ 678375 w 7631184"/>
              <a:gd name="connsiteY4621" fmla="*/ 1524012 h 6858054"/>
              <a:gd name="connsiteX4622" fmla="*/ 649069 w 7631184"/>
              <a:gd name="connsiteY4622" fmla="*/ 1514243 h 6858054"/>
              <a:gd name="connsiteX4623" fmla="*/ 570920 w 7631184"/>
              <a:gd name="connsiteY4623" fmla="*/ 1484935 h 6858054"/>
              <a:gd name="connsiteX4624" fmla="*/ 541614 w 7631184"/>
              <a:gd name="connsiteY4624" fmla="*/ 1475165 h 6858054"/>
              <a:gd name="connsiteX4625" fmla="*/ 541614 w 7631184"/>
              <a:gd name="connsiteY4625" fmla="*/ 1465396 h 6858054"/>
              <a:gd name="connsiteX4626" fmla="*/ 522077 w 7631184"/>
              <a:gd name="connsiteY4626" fmla="*/ 1445857 h 6858054"/>
              <a:gd name="connsiteX4627" fmla="*/ 561152 w 7631184"/>
              <a:gd name="connsiteY4627" fmla="*/ 1455627 h 6858054"/>
              <a:gd name="connsiteX4628" fmla="*/ 580689 w 7631184"/>
              <a:gd name="connsiteY4628" fmla="*/ 1445857 h 6858054"/>
              <a:gd name="connsiteX4629" fmla="*/ 590457 w 7631184"/>
              <a:gd name="connsiteY4629" fmla="*/ 1455627 h 6858054"/>
              <a:gd name="connsiteX4630" fmla="*/ 609995 w 7631184"/>
              <a:gd name="connsiteY4630" fmla="*/ 1465396 h 6858054"/>
              <a:gd name="connsiteX4631" fmla="*/ 629532 w 7631184"/>
              <a:gd name="connsiteY4631" fmla="*/ 1475165 h 6858054"/>
              <a:gd name="connsiteX4632" fmla="*/ 639300 w 7631184"/>
              <a:gd name="connsiteY4632" fmla="*/ 1475165 h 6858054"/>
              <a:gd name="connsiteX4633" fmla="*/ 649069 w 7631184"/>
              <a:gd name="connsiteY4633" fmla="*/ 1475165 h 6858054"/>
              <a:gd name="connsiteX4634" fmla="*/ 678375 w 7631184"/>
              <a:gd name="connsiteY4634" fmla="*/ 1484935 h 6858054"/>
              <a:gd name="connsiteX4635" fmla="*/ 688143 w 7631184"/>
              <a:gd name="connsiteY4635" fmla="*/ 1484935 h 6858054"/>
              <a:gd name="connsiteX4636" fmla="*/ 746755 w 7631184"/>
              <a:gd name="connsiteY4636" fmla="*/ 1524012 h 6858054"/>
              <a:gd name="connsiteX4637" fmla="*/ 756524 w 7631184"/>
              <a:gd name="connsiteY4637" fmla="*/ 1514243 h 6858054"/>
              <a:gd name="connsiteX4638" fmla="*/ 766292 w 7631184"/>
              <a:gd name="connsiteY4638" fmla="*/ 1524012 h 6858054"/>
              <a:gd name="connsiteX4639" fmla="*/ 785829 w 7631184"/>
              <a:gd name="connsiteY4639" fmla="*/ 1533781 h 6858054"/>
              <a:gd name="connsiteX4640" fmla="*/ 795598 w 7631184"/>
              <a:gd name="connsiteY4640" fmla="*/ 1524012 h 6858054"/>
              <a:gd name="connsiteX4641" fmla="*/ 795598 w 7631184"/>
              <a:gd name="connsiteY4641" fmla="*/ 1504473 h 6858054"/>
              <a:gd name="connsiteX4642" fmla="*/ 795598 w 7631184"/>
              <a:gd name="connsiteY4642" fmla="*/ 1494704 h 6858054"/>
              <a:gd name="connsiteX4643" fmla="*/ 717449 w 7631184"/>
              <a:gd name="connsiteY4643" fmla="*/ 1455627 h 6858054"/>
              <a:gd name="connsiteX4644" fmla="*/ 707681 w 7631184"/>
              <a:gd name="connsiteY4644" fmla="*/ 1445857 h 6858054"/>
              <a:gd name="connsiteX4645" fmla="*/ 697912 w 7631184"/>
              <a:gd name="connsiteY4645" fmla="*/ 1445857 h 6858054"/>
              <a:gd name="connsiteX4646" fmla="*/ 668606 w 7631184"/>
              <a:gd name="connsiteY4646" fmla="*/ 1426319 h 6858054"/>
              <a:gd name="connsiteX4647" fmla="*/ 658838 w 7631184"/>
              <a:gd name="connsiteY4647" fmla="*/ 1416550 h 6858054"/>
              <a:gd name="connsiteX4648" fmla="*/ 639300 w 7631184"/>
              <a:gd name="connsiteY4648" fmla="*/ 1416550 h 6858054"/>
              <a:gd name="connsiteX4649" fmla="*/ 600226 w 7631184"/>
              <a:gd name="connsiteY4649" fmla="*/ 1397011 h 6858054"/>
              <a:gd name="connsiteX4650" fmla="*/ 600226 w 7631184"/>
              <a:gd name="connsiteY4650" fmla="*/ 1387242 h 6858054"/>
              <a:gd name="connsiteX4651" fmla="*/ 590457 w 7631184"/>
              <a:gd name="connsiteY4651" fmla="*/ 1377472 h 6858054"/>
              <a:gd name="connsiteX4652" fmla="*/ 580689 w 7631184"/>
              <a:gd name="connsiteY4652" fmla="*/ 1357934 h 6858054"/>
              <a:gd name="connsiteX4653" fmla="*/ 590457 w 7631184"/>
              <a:gd name="connsiteY4653" fmla="*/ 1357934 h 6858054"/>
              <a:gd name="connsiteX4654" fmla="*/ 609995 w 7631184"/>
              <a:gd name="connsiteY4654" fmla="*/ 1357934 h 6858054"/>
              <a:gd name="connsiteX4655" fmla="*/ 658838 w 7631184"/>
              <a:gd name="connsiteY4655" fmla="*/ 1367703 h 6858054"/>
              <a:gd name="connsiteX4656" fmla="*/ 629532 w 7631184"/>
              <a:gd name="connsiteY4656" fmla="*/ 1348164 h 6858054"/>
              <a:gd name="connsiteX4657" fmla="*/ 668606 w 7631184"/>
              <a:gd name="connsiteY4657" fmla="*/ 1357934 h 6858054"/>
              <a:gd name="connsiteX4658" fmla="*/ 707681 w 7631184"/>
              <a:gd name="connsiteY4658" fmla="*/ 1377472 h 6858054"/>
              <a:gd name="connsiteX4659" fmla="*/ 717449 w 7631184"/>
              <a:gd name="connsiteY4659" fmla="*/ 1367703 h 6858054"/>
              <a:gd name="connsiteX4660" fmla="*/ 727218 w 7631184"/>
              <a:gd name="connsiteY4660" fmla="*/ 1367703 h 6858054"/>
              <a:gd name="connsiteX4661" fmla="*/ 766292 w 7631184"/>
              <a:gd name="connsiteY4661" fmla="*/ 1387242 h 6858054"/>
              <a:gd name="connsiteX4662" fmla="*/ 776061 w 7631184"/>
              <a:gd name="connsiteY4662" fmla="*/ 1397011 h 6858054"/>
              <a:gd name="connsiteX4663" fmla="*/ 824904 w 7631184"/>
              <a:gd name="connsiteY4663" fmla="*/ 1406780 h 6858054"/>
              <a:gd name="connsiteX4664" fmla="*/ 873747 w 7631184"/>
              <a:gd name="connsiteY4664" fmla="*/ 1436088 h 6858054"/>
              <a:gd name="connsiteX4665" fmla="*/ 971433 w 7631184"/>
              <a:gd name="connsiteY4665" fmla="*/ 1484935 h 6858054"/>
              <a:gd name="connsiteX4666" fmla="*/ 1000739 w 7631184"/>
              <a:gd name="connsiteY4666" fmla="*/ 1494704 h 6858054"/>
              <a:gd name="connsiteX4667" fmla="*/ 1030045 w 7631184"/>
              <a:gd name="connsiteY4667" fmla="*/ 1514243 h 6858054"/>
              <a:gd name="connsiteX4668" fmla="*/ 1078888 w 7631184"/>
              <a:gd name="connsiteY4668" fmla="*/ 1533781 h 6858054"/>
              <a:gd name="connsiteX4669" fmla="*/ 1088657 w 7631184"/>
              <a:gd name="connsiteY4669" fmla="*/ 1543550 h 6858054"/>
              <a:gd name="connsiteX4670" fmla="*/ 1176574 w 7631184"/>
              <a:gd name="connsiteY4670" fmla="*/ 1582628 h 6858054"/>
              <a:gd name="connsiteX4671" fmla="*/ 1215648 w 7631184"/>
              <a:gd name="connsiteY4671" fmla="*/ 1602166 h 6858054"/>
              <a:gd name="connsiteX4672" fmla="*/ 1225417 w 7631184"/>
              <a:gd name="connsiteY4672" fmla="*/ 1602166 h 6858054"/>
              <a:gd name="connsiteX4673" fmla="*/ 1225417 w 7631184"/>
              <a:gd name="connsiteY4673" fmla="*/ 1611936 h 6858054"/>
              <a:gd name="connsiteX4674" fmla="*/ 1254723 w 7631184"/>
              <a:gd name="connsiteY4674" fmla="*/ 1621705 h 6858054"/>
              <a:gd name="connsiteX4675" fmla="*/ 1284029 w 7631184"/>
              <a:gd name="connsiteY4675" fmla="*/ 1631475 h 6858054"/>
              <a:gd name="connsiteX4676" fmla="*/ 1293797 w 7631184"/>
              <a:gd name="connsiteY4676" fmla="*/ 1631475 h 6858054"/>
              <a:gd name="connsiteX4677" fmla="*/ 1274260 w 7631184"/>
              <a:gd name="connsiteY4677" fmla="*/ 1621705 h 6858054"/>
              <a:gd name="connsiteX4678" fmla="*/ 1264492 w 7631184"/>
              <a:gd name="connsiteY4678" fmla="*/ 1611936 h 6858054"/>
              <a:gd name="connsiteX4679" fmla="*/ 1254723 w 7631184"/>
              <a:gd name="connsiteY4679" fmla="*/ 1611936 h 6858054"/>
              <a:gd name="connsiteX4680" fmla="*/ 1244954 w 7631184"/>
              <a:gd name="connsiteY4680" fmla="*/ 1611936 h 6858054"/>
              <a:gd name="connsiteX4681" fmla="*/ 1235186 w 7631184"/>
              <a:gd name="connsiteY4681" fmla="*/ 1592397 h 6858054"/>
              <a:gd name="connsiteX4682" fmla="*/ 1244954 w 7631184"/>
              <a:gd name="connsiteY4682" fmla="*/ 1582628 h 6858054"/>
              <a:gd name="connsiteX4683" fmla="*/ 1215648 w 7631184"/>
              <a:gd name="connsiteY4683" fmla="*/ 1553320 h 6858054"/>
              <a:gd name="connsiteX4684" fmla="*/ 1205880 w 7631184"/>
              <a:gd name="connsiteY4684" fmla="*/ 1553320 h 6858054"/>
              <a:gd name="connsiteX4685" fmla="*/ 1186343 w 7631184"/>
              <a:gd name="connsiteY4685" fmla="*/ 1543550 h 6858054"/>
              <a:gd name="connsiteX4686" fmla="*/ 1176574 w 7631184"/>
              <a:gd name="connsiteY4686" fmla="*/ 1533781 h 6858054"/>
              <a:gd name="connsiteX4687" fmla="*/ 1166805 w 7631184"/>
              <a:gd name="connsiteY4687" fmla="*/ 1524012 h 6858054"/>
              <a:gd name="connsiteX4688" fmla="*/ 1137500 w 7631184"/>
              <a:gd name="connsiteY4688" fmla="*/ 1514243 h 6858054"/>
              <a:gd name="connsiteX4689" fmla="*/ 1117962 w 7631184"/>
              <a:gd name="connsiteY4689" fmla="*/ 1504473 h 6858054"/>
              <a:gd name="connsiteX4690" fmla="*/ 1049582 w 7631184"/>
              <a:gd name="connsiteY4690" fmla="*/ 1455627 h 6858054"/>
              <a:gd name="connsiteX4691" fmla="*/ 1049582 w 7631184"/>
              <a:gd name="connsiteY4691" fmla="*/ 1445857 h 6858054"/>
              <a:gd name="connsiteX4692" fmla="*/ 1010508 w 7631184"/>
              <a:gd name="connsiteY4692" fmla="*/ 1426319 h 6858054"/>
              <a:gd name="connsiteX4693" fmla="*/ 1030045 w 7631184"/>
              <a:gd name="connsiteY4693" fmla="*/ 1445857 h 6858054"/>
              <a:gd name="connsiteX4694" fmla="*/ 1039813 w 7631184"/>
              <a:gd name="connsiteY4694" fmla="*/ 1465396 h 6858054"/>
              <a:gd name="connsiteX4695" fmla="*/ 981202 w 7631184"/>
              <a:gd name="connsiteY4695" fmla="*/ 1436088 h 6858054"/>
              <a:gd name="connsiteX4696" fmla="*/ 932359 w 7631184"/>
              <a:gd name="connsiteY4696" fmla="*/ 1397011 h 6858054"/>
              <a:gd name="connsiteX4697" fmla="*/ 863978 w 7631184"/>
              <a:gd name="connsiteY4697" fmla="*/ 1357934 h 6858054"/>
              <a:gd name="connsiteX4698" fmla="*/ 844441 w 7631184"/>
              <a:gd name="connsiteY4698" fmla="*/ 1348164 h 6858054"/>
              <a:gd name="connsiteX4699" fmla="*/ 795598 w 7631184"/>
              <a:gd name="connsiteY4699" fmla="*/ 1338395 h 6858054"/>
              <a:gd name="connsiteX4700" fmla="*/ 785829 w 7631184"/>
              <a:gd name="connsiteY4700" fmla="*/ 1348164 h 6858054"/>
              <a:gd name="connsiteX4701" fmla="*/ 776061 w 7631184"/>
              <a:gd name="connsiteY4701" fmla="*/ 1348164 h 6858054"/>
              <a:gd name="connsiteX4702" fmla="*/ 766292 w 7631184"/>
              <a:gd name="connsiteY4702" fmla="*/ 1348164 h 6858054"/>
              <a:gd name="connsiteX4703" fmla="*/ 756524 w 7631184"/>
              <a:gd name="connsiteY4703" fmla="*/ 1348164 h 6858054"/>
              <a:gd name="connsiteX4704" fmla="*/ 756524 w 7631184"/>
              <a:gd name="connsiteY4704" fmla="*/ 1338395 h 6858054"/>
              <a:gd name="connsiteX4705" fmla="*/ 688143 w 7631184"/>
              <a:gd name="connsiteY4705" fmla="*/ 1299318 h 6858054"/>
              <a:gd name="connsiteX4706" fmla="*/ 697912 w 7631184"/>
              <a:gd name="connsiteY4706" fmla="*/ 1299318 h 6858054"/>
              <a:gd name="connsiteX4707" fmla="*/ 727218 w 7631184"/>
              <a:gd name="connsiteY4707" fmla="*/ 1309087 h 6858054"/>
              <a:gd name="connsiteX4708" fmla="*/ 746755 w 7631184"/>
              <a:gd name="connsiteY4708" fmla="*/ 1299318 h 6858054"/>
              <a:gd name="connsiteX4709" fmla="*/ 717449 w 7631184"/>
              <a:gd name="connsiteY4709" fmla="*/ 1289548 h 6858054"/>
              <a:gd name="connsiteX4710" fmla="*/ 756524 w 7631184"/>
              <a:gd name="connsiteY4710" fmla="*/ 1289548 h 6858054"/>
              <a:gd name="connsiteX4711" fmla="*/ 766292 w 7631184"/>
              <a:gd name="connsiteY4711" fmla="*/ 1289548 h 6858054"/>
              <a:gd name="connsiteX4712" fmla="*/ 785829 w 7631184"/>
              <a:gd name="connsiteY4712" fmla="*/ 1299318 h 6858054"/>
              <a:gd name="connsiteX4713" fmla="*/ 805367 w 7631184"/>
              <a:gd name="connsiteY4713" fmla="*/ 1299318 h 6858054"/>
              <a:gd name="connsiteX4714" fmla="*/ 873747 w 7631184"/>
              <a:gd name="connsiteY4714" fmla="*/ 1338395 h 6858054"/>
              <a:gd name="connsiteX4715" fmla="*/ 893284 w 7631184"/>
              <a:gd name="connsiteY4715" fmla="*/ 1348164 h 6858054"/>
              <a:gd name="connsiteX4716" fmla="*/ 922590 w 7631184"/>
              <a:gd name="connsiteY4716" fmla="*/ 1367703 h 6858054"/>
              <a:gd name="connsiteX4717" fmla="*/ 932359 w 7631184"/>
              <a:gd name="connsiteY4717" fmla="*/ 1367703 h 6858054"/>
              <a:gd name="connsiteX4718" fmla="*/ 961665 w 7631184"/>
              <a:gd name="connsiteY4718" fmla="*/ 1387242 h 6858054"/>
              <a:gd name="connsiteX4719" fmla="*/ 981202 w 7631184"/>
              <a:gd name="connsiteY4719" fmla="*/ 1397011 h 6858054"/>
              <a:gd name="connsiteX4720" fmla="*/ 1010508 w 7631184"/>
              <a:gd name="connsiteY4720" fmla="*/ 1406780 h 6858054"/>
              <a:gd name="connsiteX4721" fmla="*/ 1039813 w 7631184"/>
              <a:gd name="connsiteY4721" fmla="*/ 1426319 h 6858054"/>
              <a:gd name="connsiteX4722" fmla="*/ 1049582 w 7631184"/>
              <a:gd name="connsiteY4722" fmla="*/ 1436088 h 6858054"/>
              <a:gd name="connsiteX4723" fmla="*/ 1108194 w 7631184"/>
              <a:gd name="connsiteY4723" fmla="*/ 1465396 h 6858054"/>
              <a:gd name="connsiteX4724" fmla="*/ 1127731 w 7631184"/>
              <a:gd name="connsiteY4724" fmla="*/ 1475165 h 6858054"/>
              <a:gd name="connsiteX4725" fmla="*/ 1147268 w 7631184"/>
              <a:gd name="connsiteY4725" fmla="*/ 1484935 h 6858054"/>
              <a:gd name="connsiteX4726" fmla="*/ 1186343 w 7631184"/>
              <a:gd name="connsiteY4726" fmla="*/ 1504473 h 6858054"/>
              <a:gd name="connsiteX4727" fmla="*/ 1196111 w 7631184"/>
              <a:gd name="connsiteY4727" fmla="*/ 1514243 h 6858054"/>
              <a:gd name="connsiteX4728" fmla="*/ 1225417 w 7631184"/>
              <a:gd name="connsiteY4728" fmla="*/ 1524012 h 6858054"/>
              <a:gd name="connsiteX4729" fmla="*/ 1235186 w 7631184"/>
              <a:gd name="connsiteY4729" fmla="*/ 1524012 h 6858054"/>
              <a:gd name="connsiteX4730" fmla="*/ 1244954 w 7631184"/>
              <a:gd name="connsiteY4730" fmla="*/ 1533781 h 6858054"/>
              <a:gd name="connsiteX4731" fmla="*/ 1284029 w 7631184"/>
              <a:gd name="connsiteY4731" fmla="*/ 1553320 h 6858054"/>
              <a:gd name="connsiteX4732" fmla="*/ 1323103 w 7631184"/>
              <a:gd name="connsiteY4732" fmla="*/ 1572858 h 6858054"/>
              <a:gd name="connsiteX4733" fmla="*/ 1332872 w 7631184"/>
              <a:gd name="connsiteY4733" fmla="*/ 1582628 h 6858054"/>
              <a:gd name="connsiteX4734" fmla="*/ 1342640 w 7631184"/>
              <a:gd name="connsiteY4734" fmla="*/ 1582628 h 6858054"/>
              <a:gd name="connsiteX4735" fmla="*/ 1401252 w 7631184"/>
              <a:gd name="connsiteY4735" fmla="*/ 1611936 h 6858054"/>
              <a:gd name="connsiteX4736" fmla="*/ 1411021 w 7631184"/>
              <a:gd name="connsiteY4736" fmla="*/ 1611936 h 6858054"/>
              <a:gd name="connsiteX4737" fmla="*/ 1430558 w 7631184"/>
              <a:gd name="connsiteY4737" fmla="*/ 1621705 h 6858054"/>
              <a:gd name="connsiteX4738" fmla="*/ 1450095 w 7631184"/>
              <a:gd name="connsiteY4738" fmla="*/ 1631475 h 6858054"/>
              <a:gd name="connsiteX4739" fmla="*/ 1459864 w 7631184"/>
              <a:gd name="connsiteY4739" fmla="*/ 1631475 h 6858054"/>
              <a:gd name="connsiteX4740" fmla="*/ 1469632 w 7631184"/>
              <a:gd name="connsiteY4740" fmla="*/ 1641244 h 6858054"/>
              <a:gd name="connsiteX4741" fmla="*/ 1489170 w 7631184"/>
              <a:gd name="connsiteY4741" fmla="*/ 1641244 h 6858054"/>
              <a:gd name="connsiteX4742" fmla="*/ 1498938 w 7631184"/>
              <a:gd name="connsiteY4742" fmla="*/ 1641244 h 6858054"/>
              <a:gd name="connsiteX4743" fmla="*/ 1508707 w 7631184"/>
              <a:gd name="connsiteY4743" fmla="*/ 1641244 h 6858054"/>
              <a:gd name="connsiteX4744" fmla="*/ 1518475 w 7631184"/>
              <a:gd name="connsiteY4744" fmla="*/ 1641244 h 6858054"/>
              <a:gd name="connsiteX4745" fmla="*/ 1528244 w 7631184"/>
              <a:gd name="connsiteY4745" fmla="*/ 1641244 h 6858054"/>
              <a:gd name="connsiteX4746" fmla="*/ 1547781 w 7631184"/>
              <a:gd name="connsiteY4746" fmla="*/ 1651013 h 6858054"/>
              <a:gd name="connsiteX4747" fmla="*/ 1567319 w 7631184"/>
              <a:gd name="connsiteY4747" fmla="*/ 1651013 h 6858054"/>
              <a:gd name="connsiteX4748" fmla="*/ 1538013 w 7631184"/>
              <a:gd name="connsiteY4748" fmla="*/ 1631475 h 6858054"/>
              <a:gd name="connsiteX4749" fmla="*/ 1518475 w 7631184"/>
              <a:gd name="connsiteY4749" fmla="*/ 1621705 h 6858054"/>
              <a:gd name="connsiteX4750" fmla="*/ 1489170 w 7631184"/>
              <a:gd name="connsiteY4750" fmla="*/ 1611936 h 6858054"/>
              <a:gd name="connsiteX4751" fmla="*/ 1469632 w 7631184"/>
              <a:gd name="connsiteY4751" fmla="*/ 1592397 h 6858054"/>
              <a:gd name="connsiteX4752" fmla="*/ 1528244 w 7631184"/>
              <a:gd name="connsiteY4752" fmla="*/ 1621705 h 6858054"/>
              <a:gd name="connsiteX4753" fmla="*/ 1547781 w 7631184"/>
              <a:gd name="connsiteY4753" fmla="*/ 1631475 h 6858054"/>
              <a:gd name="connsiteX4754" fmla="*/ 1577087 w 7631184"/>
              <a:gd name="connsiteY4754" fmla="*/ 1651013 h 6858054"/>
              <a:gd name="connsiteX4755" fmla="*/ 1606393 w 7631184"/>
              <a:gd name="connsiteY4755" fmla="*/ 1651013 h 6858054"/>
              <a:gd name="connsiteX4756" fmla="*/ 1616162 w 7631184"/>
              <a:gd name="connsiteY4756" fmla="*/ 1651013 h 6858054"/>
              <a:gd name="connsiteX4757" fmla="*/ 1625930 w 7631184"/>
              <a:gd name="connsiteY4757" fmla="*/ 1660782 h 6858054"/>
              <a:gd name="connsiteX4758" fmla="*/ 1655236 w 7631184"/>
              <a:gd name="connsiteY4758" fmla="*/ 1660782 h 6858054"/>
              <a:gd name="connsiteX4759" fmla="*/ 1684542 w 7631184"/>
              <a:gd name="connsiteY4759" fmla="*/ 1670551 h 6858054"/>
              <a:gd name="connsiteX4760" fmla="*/ 1743154 w 7631184"/>
              <a:gd name="connsiteY4760" fmla="*/ 1680321 h 6858054"/>
              <a:gd name="connsiteX4761" fmla="*/ 1752922 w 7631184"/>
              <a:gd name="connsiteY4761" fmla="*/ 1680321 h 6858054"/>
              <a:gd name="connsiteX4762" fmla="*/ 1762691 w 7631184"/>
              <a:gd name="connsiteY4762" fmla="*/ 1680321 h 6858054"/>
              <a:gd name="connsiteX4763" fmla="*/ 1811534 w 7631184"/>
              <a:gd name="connsiteY4763" fmla="*/ 1690090 h 6858054"/>
              <a:gd name="connsiteX4764" fmla="*/ 1840840 w 7631184"/>
              <a:gd name="connsiteY4764" fmla="*/ 1690090 h 6858054"/>
              <a:gd name="connsiteX4765" fmla="*/ 1870145 w 7631184"/>
              <a:gd name="connsiteY4765" fmla="*/ 1690090 h 6858054"/>
              <a:gd name="connsiteX4766" fmla="*/ 1879914 w 7631184"/>
              <a:gd name="connsiteY4766" fmla="*/ 1690090 h 6858054"/>
              <a:gd name="connsiteX4767" fmla="*/ 1889683 w 7631184"/>
              <a:gd name="connsiteY4767" fmla="*/ 1680321 h 6858054"/>
              <a:gd name="connsiteX4768" fmla="*/ 1958063 w 7631184"/>
              <a:gd name="connsiteY4768" fmla="*/ 1690090 h 6858054"/>
              <a:gd name="connsiteX4769" fmla="*/ 1967832 w 7631184"/>
              <a:gd name="connsiteY4769" fmla="*/ 1690090 h 6858054"/>
              <a:gd name="connsiteX4770" fmla="*/ 1928757 w 7631184"/>
              <a:gd name="connsiteY4770" fmla="*/ 1670551 h 6858054"/>
              <a:gd name="connsiteX4771" fmla="*/ 1889683 w 7631184"/>
              <a:gd name="connsiteY4771" fmla="*/ 1660782 h 6858054"/>
              <a:gd name="connsiteX4772" fmla="*/ 1860377 w 7631184"/>
              <a:gd name="connsiteY4772" fmla="*/ 1660782 h 6858054"/>
              <a:gd name="connsiteX4773" fmla="*/ 1850608 w 7631184"/>
              <a:gd name="connsiteY4773" fmla="*/ 1651013 h 6858054"/>
              <a:gd name="connsiteX4774" fmla="*/ 1831071 w 7631184"/>
              <a:gd name="connsiteY4774" fmla="*/ 1651013 h 6858054"/>
              <a:gd name="connsiteX4775" fmla="*/ 1791997 w 7631184"/>
              <a:gd name="connsiteY4775" fmla="*/ 1641244 h 6858054"/>
              <a:gd name="connsiteX4776" fmla="*/ 1743154 w 7631184"/>
              <a:gd name="connsiteY4776" fmla="*/ 1631475 h 6858054"/>
              <a:gd name="connsiteX4777" fmla="*/ 1704079 w 7631184"/>
              <a:gd name="connsiteY4777" fmla="*/ 1621705 h 6858054"/>
              <a:gd name="connsiteX4778" fmla="*/ 1665005 w 7631184"/>
              <a:gd name="connsiteY4778" fmla="*/ 1611936 h 6858054"/>
              <a:gd name="connsiteX4779" fmla="*/ 1645467 w 7631184"/>
              <a:gd name="connsiteY4779" fmla="*/ 1611936 h 6858054"/>
              <a:gd name="connsiteX4780" fmla="*/ 1635699 w 7631184"/>
              <a:gd name="connsiteY4780" fmla="*/ 1602166 h 6858054"/>
              <a:gd name="connsiteX4781" fmla="*/ 1645467 w 7631184"/>
              <a:gd name="connsiteY4781" fmla="*/ 1602166 h 6858054"/>
              <a:gd name="connsiteX4782" fmla="*/ 1655236 w 7631184"/>
              <a:gd name="connsiteY4782" fmla="*/ 1602166 h 6858054"/>
              <a:gd name="connsiteX4783" fmla="*/ 1674773 w 7631184"/>
              <a:gd name="connsiteY4783" fmla="*/ 1611936 h 6858054"/>
              <a:gd name="connsiteX4784" fmla="*/ 1694310 w 7631184"/>
              <a:gd name="connsiteY4784" fmla="*/ 1611936 h 6858054"/>
              <a:gd name="connsiteX4785" fmla="*/ 1713848 w 7631184"/>
              <a:gd name="connsiteY4785" fmla="*/ 1621705 h 6858054"/>
              <a:gd name="connsiteX4786" fmla="*/ 1733385 w 7631184"/>
              <a:gd name="connsiteY4786" fmla="*/ 1621705 h 6858054"/>
              <a:gd name="connsiteX4787" fmla="*/ 1752922 w 7631184"/>
              <a:gd name="connsiteY4787" fmla="*/ 1621705 h 6858054"/>
              <a:gd name="connsiteX4788" fmla="*/ 1762691 w 7631184"/>
              <a:gd name="connsiteY4788" fmla="*/ 1631475 h 6858054"/>
              <a:gd name="connsiteX4789" fmla="*/ 1801765 w 7631184"/>
              <a:gd name="connsiteY4789" fmla="*/ 1631475 h 6858054"/>
              <a:gd name="connsiteX4790" fmla="*/ 1831071 w 7631184"/>
              <a:gd name="connsiteY4790" fmla="*/ 1641244 h 6858054"/>
              <a:gd name="connsiteX4791" fmla="*/ 1840840 w 7631184"/>
              <a:gd name="connsiteY4791" fmla="*/ 1641244 h 6858054"/>
              <a:gd name="connsiteX4792" fmla="*/ 1850608 w 7631184"/>
              <a:gd name="connsiteY4792" fmla="*/ 1641244 h 6858054"/>
              <a:gd name="connsiteX4793" fmla="*/ 1870145 w 7631184"/>
              <a:gd name="connsiteY4793" fmla="*/ 1641244 h 6858054"/>
              <a:gd name="connsiteX4794" fmla="*/ 1948294 w 7631184"/>
              <a:gd name="connsiteY4794" fmla="*/ 1660782 h 6858054"/>
              <a:gd name="connsiteX4795" fmla="*/ 1958063 w 7631184"/>
              <a:gd name="connsiteY4795" fmla="*/ 1660782 h 6858054"/>
              <a:gd name="connsiteX4796" fmla="*/ 1967832 w 7631184"/>
              <a:gd name="connsiteY4796" fmla="*/ 1660782 h 6858054"/>
              <a:gd name="connsiteX4797" fmla="*/ 1977600 w 7631184"/>
              <a:gd name="connsiteY4797" fmla="*/ 1660782 h 6858054"/>
              <a:gd name="connsiteX4798" fmla="*/ 1997137 w 7631184"/>
              <a:gd name="connsiteY4798" fmla="*/ 1660782 h 6858054"/>
              <a:gd name="connsiteX4799" fmla="*/ 2016675 w 7631184"/>
              <a:gd name="connsiteY4799" fmla="*/ 1670551 h 6858054"/>
              <a:gd name="connsiteX4800" fmla="*/ 2036212 w 7631184"/>
              <a:gd name="connsiteY4800" fmla="*/ 1670551 h 6858054"/>
              <a:gd name="connsiteX4801" fmla="*/ 2045980 w 7631184"/>
              <a:gd name="connsiteY4801" fmla="*/ 1680321 h 6858054"/>
              <a:gd name="connsiteX4802" fmla="*/ 2055749 w 7631184"/>
              <a:gd name="connsiteY4802" fmla="*/ 1680321 h 6858054"/>
              <a:gd name="connsiteX4803" fmla="*/ 2114361 w 7631184"/>
              <a:gd name="connsiteY4803" fmla="*/ 1690090 h 6858054"/>
              <a:gd name="connsiteX4804" fmla="*/ 2124129 w 7631184"/>
              <a:gd name="connsiteY4804" fmla="*/ 1699859 h 6858054"/>
              <a:gd name="connsiteX4805" fmla="*/ 2143667 w 7631184"/>
              <a:gd name="connsiteY4805" fmla="*/ 1699859 h 6858054"/>
              <a:gd name="connsiteX4806" fmla="*/ 2163204 w 7631184"/>
              <a:gd name="connsiteY4806" fmla="*/ 1699859 h 6858054"/>
              <a:gd name="connsiteX4807" fmla="*/ 2153435 w 7631184"/>
              <a:gd name="connsiteY4807" fmla="*/ 1690090 h 6858054"/>
              <a:gd name="connsiteX4808" fmla="*/ 2202278 w 7631184"/>
              <a:gd name="connsiteY4808" fmla="*/ 1709629 h 6858054"/>
              <a:gd name="connsiteX4809" fmla="*/ 2241353 w 7631184"/>
              <a:gd name="connsiteY4809" fmla="*/ 1719398 h 6858054"/>
              <a:gd name="connsiteX4810" fmla="*/ 2260890 w 7631184"/>
              <a:gd name="connsiteY4810" fmla="*/ 1719398 h 6858054"/>
              <a:gd name="connsiteX4811" fmla="*/ 2280427 w 7631184"/>
              <a:gd name="connsiteY4811" fmla="*/ 1719398 h 6858054"/>
              <a:gd name="connsiteX4812" fmla="*/ 2319502 w 7631184"/>
              <a:gd name="connsiteY4812" fmla="*/ 1729168 h 6858054"/>
              <a:gd name="connsiteX4813" fmla="*/ 2348807 w 7631184"/>
              <a:gd name="connsiteY4813" fmla="*/ 1729168 h 6858054"/>
              <a:gd name="connsiteX4814" fmla="*/ 2348807 w 7631184"/>
              <a:gd name="connsiteY4814" fmla="*/ 1738937 h 6858054"/>
              <a:gd name="connsiteX4815" fmla="*/ 2358576 w 7631184"/>
              <a:gd name="connsiteY4815" fmla="*/ 1738937 h 6858054"/>
              <a:gd name="connsiteX4816" fmla="*/ 2368345 w 7631184"/>
              <a:gd name="connsiteY4816" fmla="*/ 1738937 h 6858054"/>
              <a:gd name="connsiteX4817" fmla="*/ 2387882 w 7631184"/>
              <a:gd name="connsiteY4817" fmla="*/ 1738937 h 6858054"/>
              <a:gd name="connsiteX4818" fmla="*/ 2417188 w 7631184"/>
              <a:gd name="connsiteY4818" fmla="*/ 1738937 h 6858054"/>
              <a:gd name="connsiteX4819" fmla="*/ 2426956 w 7631184"/>
              <a:gd name="connsiteY4819" fmla="*/ 1748706 h 6858054"/>
              <a:gd name="connsiteX4820" fmla="*/ 2436725 w 7631184"/>
              <a:gd name="connsiteY4820" fmla="*/ 1748706 h 6858054"/>
              <a:gd name="connsiteX4821" fmla="*/ 2426956 w 7631184"/>
              <a:gd name="connsiteY4821" fmla="*/ 1738937 h 6858054"/>
              <a:gd name="connsiteX4822" fmla="*/ 2397650 w 7631184"/>
              <a:gd name="connsiteY4822" fmla="*/ 1729168 h 6858054"/>
              <a:gd name="connsiteX4823" fmla="*/ 2387882 w 7631184"/>
              <a:gd name="connsiteY4823" fmla="*/ 1729168 h 6858054"/>
              <a:gd name="connsiteX4824" fmla="*/ 2378113 w 7631184"/>
              <a:gd name="connsiteY4824" fmla="*/ 1729168 h 6858054"/>
              <a:gd name="connsiteX4825" fmla="*/ 2378113 w 7631184"/>
              <a:gd name="connsiteY4825" fmla="*/ 1719398 h 6858054"/>
              <a:gd name="connsiteX4826" fmla="*/ 2358576 w 7631184"/>
              <a:gd name="connsiteY4826" fmla="*/ 1699859 h 6858054"/>
              <a:gd name="connsiteX4827" fmla="*/ 2348807 w 7631184"/>
              <a:gd name="connsiteY4827" fmla="*/ 1690090 h 6858054"/>
              <a:gd name="connsiteX4828" fmla="*/ 2387882 w 7631184"/>
              <a:gd name="connsiteY4828" fmla="*/ 1709629 h 6858054"/>
              <a:gd name="connsiteX4829" fmla="*/ 2407419 w 7631184"/>
              <a:gd name="connsiteY4829" fmla="*/ 1719398 h 6858054"/>
              <a:gd name="connsiteX4830" fmla="*/ 2436725 w 7631184"/>
              <a:gd name="connsiteY4830" fmla="*/ 1729168 h 6858054"/>
              <a:gd name="connsiteX4831" fmla="*/ 2456262 w 7631184"/>
              <a:gd name="connsiteY4831" fmla="*/ 1738937 h 6858054"/>
              <a:gd name="connsiteX4832" fmla="*/ 2466031 w 7631184"/>
              <a:gd name="connsiteY4832" fmla="*/ 1738937 h 6858054"/>
              <a:gd name="connsiteX4833" fmla="*/ 2475799 w 7631184"/>
              <a:gd name="connsiteY4833" fmla="*/ 1748706 h 6858054"/>
              <a:gd name="connsiteX4834" fmla="*/ 2495337 w 7631184"/>
              <a:gd name="connsiteY4834" fmla="*/ 1758475 h 6858054"/>
              <a:gd name="connsiteX4835" fmla="*/ 2505105 w 7631184"/>
              <a:gd name="connsiteY4835" fmla="*/ 1758475 h 6858054"/>
              <a:gd name="connsiteX4836" fmla="*/ 2514874 w 7631184"/>
              <a:gd name="connsiteY4836" fmla="*/ 1758475 h 6858054"/>
              <a:gd name="connsiteX4837" fmla="*/ 2544180 w 7631184"/>
              <a:gd name="connsiteY4837" fmla="*/ 1768245 h 6858054"/>
              <a:gd name="connsiteX4838" fmla="*/ 2514874 w 7631184"/>
              <a:gd name="connsiteY4838" fmla="*/ 1748706 h 6858054"/>
              <a:gd name="connsiteX4839" fmla="*/ 2553948 w 7631184"/>
              <a:gd name="connsiteY4839" fmla="*/ 1748706 h 6858054"/>
              <a:gd name="connsiteX4840" fmla="*/ 2514874 w 7631184"/>
              <a:gd name="connsiteY4840" fmla="*/ 1729168 h 6858054"/>
              <a:gd name="connsiteX4841" fmla="*/ 2524642 w 7631184"/>
              <a:gd name="connsiteY4841" fmla="*/ 1729168 h 6858054"/>
              <a:gd name="connsiteX4842" fmla="*/ 2544180 w 7631184"/>
              <a:gd name="connsiteY4842" fmla="*/ 1738937 h 6858054"/>
              <a:gd name="connsiteX4843" fmla="*/ 2563717 w 7631184"/>
              <a:gd name="connsiteY4843" fmla="*/ 1738937 h 6858054"/>
              <a:gd name="connsiteX4844" fmla="*/ 2593023 w 7631184"/>
              <a:gd name="connsiteY4844" fmla="*/ 1748706 h 6858054"/>
              <a:gd name="connsiteX4845" fmla="*/ 2599128 w 7631184"/>
              <a:gd name="connsiteY4845" fmla="*/ 1748706 h 6858054"/>
              <a:gd name="connsiteX4846" fmla="*/ 2602791 w 7631184"/>
              <a:gd name="connsiteY4846" fmla="*/ 1748706 h 6858054"/>
              <a:gd name="connsiteX4847" fmla="*/ 2618665 w 7631184"/>
              <a:gd name="connsiteY4847" fmla="*/ 1753591 h 6858054"/>
              <a:gd name="connsiteX4848" fmla="*/ 2622214 w 7631184"/>
              <a:gd name="connsiteY4848" fmla="*/ 1754338 h 6858054"/>
              <a:gd name="connsiteX4849" fmla="*/ 2627213 w 7631184"/>
              <a:gd name="connsiteY4849" fmla="*/ 1757254 h 6858054"/>
              <a:gd name="connsiteX4850" fmla="*/ 2641866 w 7631184"/>
              <a:gd name="connsiteY4850" fmla="*/ 1758475 h 6858054"/>
              <a:gd name="connsiteX4851" fmla="*/ 2680940 w 7631184"/>
              <a:gd name="connsiteY4851" fmla="*/ 1768245 h 6858054"/>
              <a:gd name="connsiteX4852" fmla="*/ 2690709 w 7631184"/>
              <a:gd name="connsiteY4852" fmla="*/ 1768245 h 6858054"/>
              <a:gd name="connsiteX4853" fmla="*/ 2710246 w 7631184"/>
              <a:gd name="connsiteY4853" fmla="*/ 1768245 h 6858054"/>
              <a:gd name="connsiteX4854" fmla="*/ 2778626 w 7631184"/>
              <a:gd name="connsiteY4854" fmla="*/ 1787783 h 6858054"/>
              <a:gd name="connsiteX4855" fmla="*/ 2807932 w 7631184"/>
              <a:gd name="connsiteY4855" fmla="*/ 1787783 h 6858054"/>
              <a:gd name="connsiteX4856" fmla="*/ 2720015 w 7631184"/>
              <a:gd name="connsiteY4856" fmla="*/ 1768245 h 6858054"/>
              <a:gd name="connsiteX4857" fmla="*/ 2700477 w 7631184"/>
              <a:gd name="connsiteY4857" fmla="*/ 1758475 h 6858054"/>
              <a:gd name="connsiteX4858" fmla="*/ 2690709 w 7631184"/>
              <a:gd name="connsiteY4858" fmla="*/ 1758475 h 6858054"/>
              <a:gd name="connsiteX4859" fmla="*/ 2680940 w 7631184"/>
              <a:gd name="connsiteY4859" fmla="*/ 1748706 h 6858054"/>
              <a:gd name="connsiteX4860" fmla="*/ 2671172 w 7631184"/>
              <a:gd name="connsiteY4860" fmla="*/ 1738937 h 6858054"/>
              <a:gd name="connsiteX4861" fmla="*/ 2651634 w 7631184"/>
              <a:gd name="connsiteY4861" fmla="*/ 1738937 h 6858054"/>
              <a:gd name="connsiteX4862" fmla="*/ 2641866 w 7631184"/>
              <a:gd name="connsiteY4862" fmla="*/ 1729168 h 6858054"/>
              <a:gd name="connsiteX4863" fmla="*/ 2602791 w 7631184"/>
              <a:gd name="connsiteY4863" fmla="*/ 1719398 h 6858054"/>
              <a:gd name="connsiteX4864" fmla="*/ 2593023 w 7631184"/>
              <a:gd name="connsiteY4864" fmla="*/ 1709629 h 6858054"/>
              <a:gd name="connsiteX4865" fmla="*/ 2632097 w 7631184"/>
              <a:gd name="connsiteY4865" fmla="*/ 1719398 h 6858054"/>
              <a:gd name="connsiteX4866" fmla="*/ 2680940 w 7631184"/>
              <a:gd name="connsiteY4866" fmla="*/ 1738937 h 6858054"/>
              <a:gd name="connsiteX4867" fmla="*/ 2710246 w 7631184"/>
              <a:gd name="connsiteY4867" fmla="*/ 1748706 h 6858054"/>
              <a:gd name="connsiteX4868" fmla="*/ 2729783 w 7631184"/>
              <a:gd name="connsiteY4868" fmla="*/ 1758475 h 6858054"/>
              <a:gd name="connsiteX4869" fmla="*/ 2768858 w 7631184"/>
              <a:gd name="connsiteY4869" fmla="*/ 1768245 h 6858054"/>
              <a:gd name="connsiteX4870" fmla="*/ 2807932 w 7631184"/>
              <a:gd name="connsiteY4870" fmla="*/ 1778014 h 6858054"/>
              <a:gd name="connsiteX4871" fmla="*/ 2866544 w 7631184"/>
              <a:gd name="connsiteY4871" fmla="*/ 1797552 h 6858054"/>
              <a:gd name="connsiteX4872" fmla="*/ 2895850 w 7631184"/>
              <a:gd name="connsiteY4872" fmla="*/ 1807322 h 6858054"/>
              <a:gd name="connsiteX4873" fmla="*/ 2925156 w 7631184"/>
              <a:gd name="connsiteY4873" fmla="*/ 1807322 h 6858054"/>
              <a:gd name="connsiteX4874" fmla="*/ 2934924 w 7631184"/>
              <a:gd name="connsiteY4874" fmla="*/ 1817091 h 6858054"/>
              <a:gd name="connsiteX4875" fmla="*/ 2965451 w 7631184"/>
              <a:gd name="connsiteY4875" fmla="*/ 1821976 h 6858054"/>
              <a:gd name="connsiteX4876" fmla="*/ 2990138 w 7631184"/>
              <a:gd name="connsiteY4876" fmla="*/ 1825162 h 6858054"/>
              <a:gd name="connsiteX4877" fmla="*/ 2993536 w 7631184"/>
              <a:gd name="connsiteY4877" fmla="*/ 1826861 h 6858054"/>
              <a:gd name="connsiteX4878" fmla="*/ 3005066 w 7631184"/>
              <a:gd name="connsiteY4878" fmla="*/ 1827501 h 6858054"/>
              <a:gd name="connsiteX4879" fmla="*/ 3016736 w 7631184"/>
              <a:gd name="connsiteY4879" fmla="*/ 1831745 h 6858054"/>
              <a:gd name="connsiteX4880" fmla="*/ 3022842 w 7631184"/>
              <a:gd name="connsiteY4880" fmla="*/ 1836630 h 6858054"/>
              <a:gd name="connsiteX4881" fmla="*/ 3015515 w 7631184"/>
              <a:gd name="connsiteY4881" fmla="*/ 1828082 h 6858054"/>
              <a:gd name="connsiteX4882" fmla="*/ 3005066 w 7631184"/>
              <a:gd name="connsiteY4882" fmla="*/ 1827501 h 6858054"/>
              <a:gd name="connsiteX4883" fmla="*/ 3003304 w 7631184"/>
              <a:gd name="connsiteY4883" fmla="*/ 1826861 h 6858054"/>
              <a:gd name="connsiteX4884" fmla="*/ 2990138 w 7631184"/>
              <a:gd name="connsiteY4884" fmla="*/ 1825162 h 6858054"/>
              <a:gd name="connsiteX4885" fmla="*/ 2956903 w 7631184"/>
              <a:gd name="connsiteY4885" fmla="*/ 1808543 h 6858054"/>
              <a:gd name="connsiteX4886" fmla="*/ 2934924 w 7631184"/>
              <a:gd name="connsiteY4886" fmla="*/ 1797552 h 6858054"/>
              <a:gd name="connsiteX4887" fmla="*/ 2915387 w 7631184"/>
              <a:gd name="connsiteY4887" fmla="*/ 1797552 h 6858054"/>
              <a:gd name="connsiteX4888" fmla="*/ 2895850 w 7631184"/>
              <a:gd name="connsiteY4888" fmla="*/ 1787783 h 6858054"/>
              <a:gd name="connsiteX4889" fmla="*/ 2895850 w 7631184"/>
              <a:gd name="connsiteY4889" fmla="*/ 1778014 h 6858054"/>
              <a:gd name="connsiteX4890" fmla="*/ 2866544 w 7631184"/>
              <a:gd name="connsiteY4890" fmla="*/ 1768245 h 6858054"/>
              <a:gd name="connsiteX4891" fmla="*/ 2827469 w 7631184"/>
              <a:gd name="connsiteY4891" fmla="*/ 1758475 h 6858054"/>
              <a:gd name="connsiteX4892" fmla="*/ 2788395 w 7631184"/>
              <a:gd name="connsiteY4892" fmla="*/ 1738937 h 6858054"/>
              <a:gd name="connsiteX4893" fmla="*/ 2759089 w 7631184"/>
              <a:gd name="connsiteY4893" fmla="*/ 1729168 h 6858054"/>
              <a:gd name="connsiteX4894" fmla="*/ 2720015 w 7631184"/>
              <a:gd name="connsiteY4894" fmla="*/ 1719398 h 6858054"/>
              <a:gd name="connsiteX4895" fmla="*/ 2690709 w 7631184"/>
              <a:gd name="connsiteY4895" fmla="*/ 1709629 h 6858054"/>
              <a:gd name="connsiteX4896" fmla="*/ 2671172 w 7631184"/>
              <a:gd name="connsiteY4896" fmla="*/ 1699859 h 6858054"/>
              <a:gd name="connsiteX4897" fmla="*/ 2661403 w 7631184"/>
              <a:gd name="connsiteY4897" fmla="*/ 1699859 h 6858054"/>
              <a:gd name="connsiteX4898" fmla="*/ 2622329 w 7631184"/>
              <a:gd name="connsiteY4898" fmla="*/ 1680321 h 6858054"/>
              <a:gd name="connsiteX4899" fmla="*/ 2593023 w 7631184"/>
              <a:gd name="connsiteY4899" fmla="*/ 1670551 h 6858054"/>
              <a:gd name="connsiteX4900" fmla="*/ 2514874 w 7631184"/>
              <a:gd name="connsiteY4900" fmla="*/ 1651013 h 6858054"/>
              <a:gd name="connsiteX4901" fmla="*/ 2426956 w 7631184"/>
              <a:gd name="connsiteY4901" fmla="*/ 1631475 h 6858054"/>
              <a:gd name="connsiteX4902" fmla="*/ 2407419 w 7631184"/>
              <a:gd name="connsiteY4902" fmla="*/ 1631475 h 6858054"/>
              <a:gd name="connsiteX4903" fmla="*/ 2387882 w 7631184"/>
              <a:gd name="connsiteY4903" fmla="*/ 1621705 h 6858054"/>
              <a:gd name="connsiteX4904" fmla="*/ 2397650 w 7631184"/>
              <a:gd name="connsiteY4904" fmla="*/ 1621705 h 6858054"/>
              <a:gd name="connsiteX4905" fmla="*/ 2417188 w 7631184"/>
              <a:gd name="connsiteY4905" fmla="*/ 1621705 h 6858054"/>
              <a:gd name="connsiteX4906" fmla="*/ 2475799 w 7631184"/>
              <a:gd name="connsiteY4906" fmla="*/ 1631475 h 6858054"/>
              <a:gd name="connsiteX4907" fmla="*/ 2534411 w 7631184"/>
              <a:gd name="connsiteY4907" fmla="*/ 1651013 h 6858054"/>
              <a:gd name="connsiteX4908" fmla="*/ 2553948 w 7631184"/>
              <a:gd name="connsiteY4908" fmla="*/ 1660782 h 6858054"/>
              <a:gd name="connsiteX4909" fmla="*/ 2612560 w 7631184"/>
              <a:gd name="connsiteY4909" fmla="*/ 1670551 h 6858054"/>
              <a:gd name="connsiteX4910" fmla="*/ 2632097 w 7631184"/>
              <a:gd name="connsiteY4910" fmla="*/ 1680321 h 6858054"/>
              <a:gd name="connsiteX4911" fmla="*/ 2641866 w 7631184"/>
              <a:gd name="connsiteY4911" fmla="*/ 1670551 h 6858054"/>
              <a:gd name="connsiteX4912" fmla="*/ 2651634 w 7631184"/>
              <a:gd name="connsiteY4912" fmla="*/ 1670551 h 6858054"/>
              <a:gd name="connsiteX4913" fmla="*/ 2661403 w 7631184"/>
              <a:gd name="connsiteY4913" fmla="*/ 1680321 h 6858054"/>
              <a:gd name="connsiteX4914" fmla="*/ 2680940 w 7631184"/>
              <a:gd name="connsiteY4914" fmla="*/ 1690090 h 6858054"/>
              <a:gd name="connsiteX4915" fmla="*/ 2690709 w 7631184"/>
              <a:gd name="connsiteY4915" fmla="*/ 1690090 h 6858054"/>
              <a:gd name="connsiteX4916" fmla="*/ 2720015 w 7631184"/>
              <a:gd name="connsiteY4916" fmla="*/ 1699859 h 6858054"/>
              <a:gd name="connsiteX4917" fmla="*/ 2739552 w 7631184"/>
              <a:gd name="connsiteY4917" fmla="*/ 1709629 h 6858054"/>
              <a:gd name="connsiteX4918" fmla="*/ 2759089 w 7631184"/>
              <a:gd name="connsiteY4918" fmla="*/ 1719398 h 6858054"/>
              <a:gd name="connsiteX4919" fmla="*/ 2778626 w 7631184"/>
              <a:gd name="connsiteY4919" fmla="*/ 1729168 h 6858054"/>
              <a:gd name="connsiteX4920" fmla="*/ 2807932 w 7631184"/>
              <a:gd name="connsiteY4920" fmla="*/ 1738937 h 6858054"/>
              <a:gd name="connsiteX4921" fmla="*/ 2847007 w 7631184"/>
              <a:gd name="connsiteY4921" fmla="*/ 1748706 h 6858054"/>
              <a:gd name="connsiteX4922" fmla="*/ 2866544 w 7631184"/>
              <a:gd name="connsiteY4922" fmla="*/ 1758475 h 6858054"/>
              <a:gd name="connsiteX4923" fmla="*/ 2886081 w 7631184"/>
              <a:gd name="connsiteY4923" fmla="*/ 1768245 h 6858054"/>
              <a:gd name="connsiteX4924" fmla="*/ 2905618 w 7631184"/>
              <a:gd name="connsiteY4924" fmla="*/ 1778014 h 6858054"/>
              <a:gd name="connsiteX4925" fmla="*/ 2925156 w 7631184"/>
              <a:gd name="connsiteY4925" fmla="*/ 1778014 h 6858054"/>
              <a:gd name="connsiteX4926" fmla="*/ 2886081 w 7631184"/>
              <a:gd name="connsiteY4926" fmla="*/ 1758475 h 6858054"/>
              <a:gd name="connsiteX4927" fmla="*/ 2905618 w 7631184"/>
              <a:gd name="connsiteY4927" fmla="*/ 1768245 h 6858054"/>
              <a:gd name="connsiteX4928" fmla="*/ 2964230 w 7631184"/>
              <a:gd name="connsiteY4928" fmla="*/ 1787783 h 6858054"/>
              <a:gd name="connsiteX4929" fmla="*/ 2983767 w 7631184"/>
              <a:gd name="connsiteY4929" fmla="*/ 1797552 h 6858054"/>
              <a:gd name="connsiteX4930" fmla="*/ 3003304 w 7631184"/>
              <a:gd name="connsiteY4930" fmla="*/ 1797552 h 6858054"/>
              <a:gd name="connsiteX4931" fmla="*/ 3003304 w 7631184"/>
              <a:gd name="connsiteY4931" fmla="*/ 1807322 h 6858054"/>
              <a:gd name="connsiteX4932" fmla="*/ 3022842 w 7631184"/>
              <a:gd name="connsiteY4932" fmla="*/ 1817091 h 6858054"/>
              <a:gd name="connsiteX4933" fmla="*/ 3042379 w 7631184"/>
              <a:gd name="connsiteY4933" fmla="*/ 1817091 h 6858054"/>
              <a:gd name="connsiteX4934" fmla="*/ 3052147 w 7631184"/>
              <a:gd name="connsiteY4934" fmla="*/ 1817091 h 6858054"/>
              <a:gd name="connsiteX4935" fmla="*/ 3052147 w 7631184"/>
              <a:gd name="connsiteY4935" fmla="*/ 1807322 h 6858054"/>
              <a:gd name="connsiteX4936" fmla="*/ 3100991 w 7631184"/>
              <a:gd name="connsiteY4936" fmla="*/ 1826861 h 6858054"/>
              <a:gd name="connsiteX4937" fmla="*/ 3130296 w 7631184"/>
              <a:gd name="connsiteY4937" fmla="*/ 1836630 h 6858054"/>
              <a:gd name="connsiteX4938" fmla="*/ 3149834 w 7631184"/>
              <a:gd name="connsiteY4938" fmla="*/ 1846399 h 6858054"/>
              <a:gd name="connsiteX4939" fmla="*/ 3140065 w 7631184"/>
              <a:gd name="connsiteY4939" fmla="*/ 1846399 h 6858054"/>
              <a:gd name="connsiteX4940" fmla="*/ 3149834 w 7631184"/>
              <a:gd name="connsiteY4940" fmla="*/ 1856168 h 6858054"/>
              <a:gd name="connsiteX4941" fmla="*/ 3208445 w 7631184"/>
              <a:gd name="connsiteY4941" fmla="*/ 1885476 h 6858054"/>
              <a:gd name="connsiteX4942" fmla="*/ 3227982 w 7631184"/>
              <a:gd name="connsiteY4942" fmla="*/ 1885476 h 6858054"/>
              <a:gd name="connsiteX4943" fmla="*/ 3276826 w 7631184"/>
              <a:gd name="connsiteY4943" fmla="*/ 1905015 h 6858054"/>
              <a:gd name="connsiteX4944" fmla="*/ 3296363 w 7631184"/>
              <a:gd name="connsiteY4944" fmla="*/ 1905015 h 6858054"/>
              <a:gd name="connsiteX4945" fmla="*/ 3306131 w 7631184"/>
              <a:gd name="connsiteY4945" fmla="*/ 1914784 h 6858054"/>
              <a:gd name="connsiteX4946" fmla="*/ 3315900 w 7631184"/>
              <a:gd name="connsiteY4946" fmla="*/ 1914784 h 6858054"/>
              <a:gd name="connsiteX4947" fmla="*/ 3325669 w 7631184"/>
              <a:gd name="connsiteY4947" fmla="*/ 1914784 h 6858054"/>
              <a:gd name="connsiteX4948" fmla="*/ 3335437 w 7631184"/>
              <a:gd name="connsiteY4948" fmla="*/ 1924554 h 6858054"/>
              <a:gd name="connsiteX4949" fmla="*/ 3345206 w 7631184"/>
              <a:gd name="connsiteY4949" fmla="*/ 1924554 h 6858054"/>
              <a:gd name="connsiteX4950" fmla="*/ 3384280 w 7631184"/>
              <a:gd name="connsiteY4950" fmla="*/ 1944092 h 6858054"/>
              <a:gd name="connsiteX4951" fmla="*/ 3413586 w 7631184"/>
              <a:gd name="connsiteY4951" fmla="*/ 1953861 h 6858054"/>
              <a:gd name="connsiteX4952" fmla="*/ 3442892 w 7631184"/>
              <a:gd name="connsiteY4952" fmla="*/ 1963631 h 6858054"/>
              <a:gd name="connsiteX4953" fmla="*/ 3491735 w 7631184"/>
              <a:gd name="connsiteY4953" fmla="*/ 1983169 h 6858054"/>
              <a:gd name="connsiteX4954" fmla="*/ 3589421 w 7631184"/>
              <a:gd name="connsiteY4954" fmla="*/ 2032016 h 6858054"/>
              <a:gd name="connsiteX4955" fmla="*/ 3628496 w 7631184"/>
              <a:gd name="connsiteY4955" fmla="*/ 2051554 h 6858054"/>
              <a:gd name="connsiteX4956" fmla="*/ 3638264 w 7631184"/>
              <a:gd name="connsiteY4956" fmla="*/ 2051554 h 6858054"/>
              <a:gd name="connsiteX4957" fmla="*/ 3648033 w 7631184"/>
              <a:gd name="connsiteY4957" fmla="*/ 2051554 h 6858054"/>
              <a:gd name="connsiteX4958" fmla="*/ 3677339 w 7631184"/>
              <a:gd name="connsiteY4958" fmla="*/ 2061324 h 6858054"/>
              <a:gd name="connsiteX4959" fmla="*/ 3706644 w 7631184"/>
              <a:gd name="connsiteY4959" fmla="*/ 2071093 h 6858054"/>
              <a:gd name="connsiteX4960" fmla="*/ 3735950 w 7631184"/>
              <a:gd name="connsiteY4960" fmla="*/ 2080862 h 6858054"/>
              <a:gd name="connsiteX4961" fmla="*/ 3775025 w 7631184"/>
              <a:gd name="connsiteY4961" fmla="*/ 2090632 h 6858054"/>
              <a:gd name="connsiteX4962" fmla="*/ 3853174 w 7631184"/>
              <a:gd name="connsiteY4962" fmla="*/ 2119940 h 6858054"/>
              <a:gd name="connsiteX4963" fmla="*/ 3882479 w 7631184"/>
              <a:gd name="connsiteY4963" fmla="*/ 2129709 h 6858054"/>
              <a:gd name="connsiteX4964" fmla="*/ 3892248 w 7631184"/>
              <a:gd name="connsiteY4964" fmla="*/ 2129709 h 6858054"/>
              <a:gd name="connsiteX4965" fmla="*/ 3904459 w 7631184"/>
              <a:gd name="connsiteY4965" fmla="*/ 2134594 h 6858054"/>
              <a:gd name="connsiteX4966" fmla="*/ 3924607 w 7631184"/>
              <a:gd name="connsiteY4966" fmla="*/ 2138257 h 6858054"/>
              <a:gd name="connsiteX4967" fmla="*/ 3941091 w 7631184"/>
              <a:gd name="connsiteY4967" fmla="*/ 2149248 h 6858054"/>
              <a:gd name="connsiteX4968" fmla="*/ 3931322 w 7631184"/>
              <a:gd name="connsiteY4968" fmla="*/ 2139479 h 6858054"/>
              <a:gd name="connsiteX4969" fmla="*/ 3924607 w 7631184"/>
              <a:gd name="connsiteY4969" fmla="*/ 2138257 h 6858054"/>
              <a:gd name="connsiteX4970" fmla="*/ 3924149 w 7631184"/>
              <a:gd name="connsiteY4970" fmla="*/ 2137952 h 6858054"/>
              <a:gd name="connsiteX4971" fmla="*/ 3911785 w 7631184"/>
              <a:gd name="connsiteY4971" fmla="*/ 2129709 h 6858054"/>
              <a:gd name="connsiteX4972" fmla="*/ 3853174 w 7631184"/>
              <a:gd name="connsiteY4972" fmla="*/ 2110170 h 6858054"/>
              <a:gd name="connsiteX4973" fmla="*/ 3814099 w 7631184"/>
              <a:gd name="connsiteY4973" fmla="*/ 2090632 h 6858054"/>
              <a:gd name="connsiteX4974" fmla="*/ 3765256 w 7631184"/>
              <a:gd name="connsiteY4974" fmla="*/ 2071093 h 6858054"/>
              <a:gd name="connsiteX4975" fmla="*/ 3726182 w 7631184"/>
              <a:gd name="connsiteY4975" fmla="*/ 2051554 h 6858054"/>
              <a:gd name="connsiteX4976" fmla="*/ 3696876 w 7631184"/>
              <a:gd name="connsiteY4976" fmla="*/ 2041785 h 6858054"/>
              <a:gd name="connsiteX4977" fmla="*/ 3657801 w 7631184"/>
              <a:gd name="connsiteY4977" fmla="*/ 2032016 h 6858054"/>
              <a:gd name="connsiteX4978" fmla="*/ 3640706 w 7631184"/>
              <a:gd name="connsiteY4978" fmla="*/ 2022247 h 6858054"/>
              <a:gd name="connsiteX4979" fmla="*/ 3618250 w 7631184"/>
              <a:gd name="connsiteY4979" fmla="*/ 2015337 h 6858054"/>
              <a:gd name="connsiteX4980" fmla="*/ 3618727 w 7631184"/>
              <a:gd name="connsiteY4980" fmla="*/ 2012477 h 6858054"/>
              <a:gd name="connsiteX4981" fmla="*/ 3608958 w 7631184"/>
              <a:gd name="connsiteY4981" fmla="*/ 2012477 h 6858054"/>
              <a:gd name="connsiteX4982" fmla="*/ 3599190 w 7631184"/>
              <a:gd name="connsiteY4982" fmla="*/ 2012477 h 6858054"/>
              <a:gd name="connsiteX4983" fmla="*/ 3579652 w 7631184"/>
              <a:gd name="connsiteY4983" fmla="*/ 2002708 h 6858054"/>
              <a:gd name="connsiteX4984" fmla="*/ 3569884 w 7631184"/>
              <a:gd name="connsiteY4984" fmla="*/ 1992939 h 6858054"/>
              <a:gd name="connsiteX4985" fmla="*/ 3550347 w 7631184"/>
              <a:gd name="connsiteY4985" fmla="*/ 1983169 h 6858054"/>
              <a:gd name="connsiteX4986" fmla="*/ 3521041 w 7631184"/>
              <a:gd name="connsiteY4986" fmla="*/ 1973400 h 6858054"/>
              <a:gd name="connsiteX4987" fmla="*/ 3511272 w 7631184"/>
              <a:gd name="connsiteY4987" fmla="*/ 1983169 h 6858054"/>
              <a:gd name="connsiteX4988" fmla="*/ 3511272 w 7631184"/>
              <a:gd name="connsiteY4988" fmla="*/ 1973400 h 6858054"/>
              <a:gd name="connsiteX4989" fmla="*/ 3481966 w 7631184"/>
              <a:gd name="connsiteY4989" fmla="*/ 1963631 h 6858054"/>
              <a:gd name="connsiteX4990" fmla="*/ 3433123 w 7631184"/>
              <a:gd name="connsiteY4990" fmla="*/ 1953861 h 6858054"/>
              <a:gd name="connsiteX4991" fmla="*/ 3384280 w 7631184"/>
              <a:gd name="connsiteY4991" fmla="*/ 1934323 h 6858054"/>
              <a:gd name="connsiteX4992" fmla="*/ 3345206 w 7631184"/>
              <a:gd name="connsiteY4992" fmla="*/ 1914784 h 6858054"/>
              <a:gd name="connsiteX4993" fmla="*/ 3384280 w 7631184"/>
              <a:gd name="connsiteY4993" fmla="*/ 1924554 h 6858054"/>
              <a:gd name="connsiteX4994" fmla="*/ 3433123 w 7631184"/>
              <a:gd name="connsiteY4994" fmla="*/ 1944092 h 6858054"/>
              <a:gd name="connsiteX4995" fmla="*/ 3540578 w 7631184"/>
              <a:gd name="connsiteY4995" fmla="*/ 1973400 h 6858054"/>
              <a:gd name="connsiteX4996" fmla="*/ 3561994 w 7631184"/>
              <a:gd name="connsiteY4996" fmla="*/ 1977909 h 6858054"/>
              <a:gd name="connsiteX4997" fmla="*/ 3569884 w 7631184"/>
              <a:gd name="connsiteY4997" fmla="*/ 1983169 h 6858054"/>
              <a:gd name="connsiteX4998" fmla="*/ 3579652 w 7631184"/>
              <a:gd name="connsiteY4998" fmla="*/ 1983169 h 6858054"/>
              <a:gd name="connsiteX4999" fmla="*/ 3563779 w 7631184"/>
              <a:gd name="connsiteY4999" fmla="*/ 1978285 h 6858054"/>
              <a:gd name="connsiteX5000" fmla="*/ 3561994 w 7631184"/>
              <a:gd name="connsiteY5000" fmla="*/ 1977909 h 6858054"/>
              <a:gd name="connsiteX5001" fmla="*/ 3547905 w 7631184"/>
              <a:gd name="connsiteY5001" fmla="*/ 1968516 h 6858054"/>
              <a:gd name="connsiteX5002" fmla="*/ 3511272 w 7631184"/>
              <a:gd name="connsiteY5002" fmla="*/ 1953861 h 6858054"/>
              <a:gd name="connsiteX5003" fmla="*/ 3433123 w 7631184"/>
              <a:gd name="connsiteY5003" fmla="*/ 1924554 h 6858054"/>
              <a:gd name="connsiteX5004" fmla="*/ 3413586 w 7631184"/>
              <a:gd name="connsiteY5004" fmla="*/ 1914784 h 6858054"/>
              <a:gd name="connsiteX5005" fmla="*/ 3394049 w 7631184"/>
              <a:gd name="connsiteY5005" fmla="*/ 1914784 h 6858054"/>
              <a:gd name="connsiteX5006" fmla="*/ 3384280 w 7631184"/>
              <a:gd name="connsiteY5006" fmla="*/ 1905015 h 6858054"/>
              <a:gd name="connsiteX5007" fmla="*/ 3345206 w 7631184"/>
              <a:gd name="connsiteY5007" fmla="*/ 1895246 h 6858054"/>
              <a:gd name="connsiteX5008" fmla="*/ 3296363 w 7631184"/>
              <a:gd name="connsiteY5008" fmla="*/ 1875707 h 6858054"/>
              <a:gd name="connsiteX5009" fmla="*/ 3247520 w 7631184"/>
              <a:gd name="connsiteY5009" fmla="*/ 1846399 h 6858054"/>
              <a:gd name="connsiteX5010" fmla="*/ 3208445 w 7631184"/>
              <a:gd name="connsiteY5010" fmla="*/ 1836630 h 6858054"/>
              <a:gd name="connsiteX5011" fmla="*/ 3188908 w 7631184"/>
              <a:gd name="connsiteY5011" fmla="*/ 1826861 h 6858054"/>
              <a:gd name="connsiteX5012" fmla="*/ 3140065 w 7631184"/>
              <a:gd name="connsiteY5012" fmla="*/ 1807322 h 6858054"/>
              <a:gd name="connsiteX5013" fmla="*/ 3120528 w 7631184"/>
              <a:gd name="connsiteY5013" fmla="*/ 1797552 h 6858054"/>
              <a:gd name="connsiteX5014" fmla="*/ 3130296 w 7631184"/>
              <a:gd name="connsiteY5014" fmla="*/ 1797552 h 6858054"/>
              <a:gd name="connsiteX5015" fmla="*/ 3140065 w 7631184"/>
              <a:gd name="connsiteY5015" fmla="*/ 1797552 h 6858054"/>
              <a:gd name="connsiteX5016" fmla="*/ 3152132 w 7631184"/>
              <a:gd name="connsiteY5016" fmla="*/ 1801575 h 6858054"/>
              <a:gd name="connsiteX5017" fmla="*/ 3154718 w 7631184"/>
              <a:gd name="connsiteY5017" fmla="*/ 1806101 h 6858054"/>
              <a:gd name="connsiteX5018" fmla="*/ 3159602 w 7631184"/>
              <a:gd name="connsiteY5018" fmla="*/ 1807322 h 6858054"/>
              <a:gd name="connsiteX5019" fmla="*/ 3165708 w 7631184"/>
              <a:gd name="connsiteY5019" fmla="*/ 1807322 h 6858054"/>
              <a:gd name="connsiteX5020" fmla="*/ 3169371 w 7631184"/>
              <a:gd name="connsiteY5020" fmla="*/ 1807322 h 6858054"/>
              <a:gd name="connsiteX5021" fmla="*/ 3179139 w 7631184"/>
              <a:gd name="connsiteY5021" fmla="*/ 1807322 h 6858054"/>
              <a:gd name="connsiteX5022" fmla="*/ 3169371 w 7631184"/>
              <a:gd name="connsiteY5022" fmla="*/ 1807322 h 6858054"/>
              <a:gd name="connsiteX5023" fmla="*/ 3154718 w 7631184"/>
              <a:gd name="connsiteY5023" fmla="*/ 1802437 h 6858054"/>
              <a:gd name="connsiteX5024" fmla="*/ 3152132 w 7631184"/>
              <a:gd name="connsiteY5024" fmla="*/ 1801575 h 6858054"/>
              <a:gd name="connsiteX5025" fmla="*/ 3149834 w 7631184"/>
              <a:gd name="connsiteY5025" fmla="*/ 1797552 h 6858054"/>
              <a:gd name="connsiteX5026" fmla="*/ 3140065 w 7631184"/>
              <a:gd name="connsiteY5026" fmla="*/ 1797552 h 6858054"/>
              <a:gd name="connsiteX5027" fmla="*/ 3120528 w 7631184"/>
              <a:gd name="connsiteY5027" fmla="*/ 1787783 h 6858054"/>
              <a:gd name="connsiteX5028" fmla="*/ 3100991 w 7631184"/>
              <a:gd name="connsiteY5028" fmla="*/ 1787783 h 6858054"/>
              <a:gd name="connsiteX5029" fmla="*/ 3022842 w 7631184"/>
              <a:gd name="connsiteY5029" fmla="*/ 1758475 h 6858054"/>
              <a:gd name="connsiteX5030" fmla="*/ 3003304 w 7631184"/>
              <a:gd name="connsiteY5030" fmla="*/ 1748706 h 6858054"/>
              <a:gd name="connsiteX5031" fmla="*/ 2973999 w 7631184"/>
              <a:gd name="connsiteY5031" fmla="*/ 1738937 h 6858054"/>
              <a:gd name="connsiteX5032" fmla="*/ 2954461 w 7631184"/>
              <a:gd name="connsiteY5032" fmla="*/ 1738937 h 6858054"/>
              <a:gd name="connsiteX5033" fmla="*/ 2895850 w 7631184"/>
              <a:gd name="connsiteY5033" fmla="*/ 1719398 h 6858054"/>
              <a:gd name="connsiteX5034" fmla="*/ 2876312 w 7631184"/>
              <a:gd name="connsiteY5034" fmla="*/ 1719398 h 6858054"/>
              <a:gd name="connsiteX5035" fmla="*/ 2847007 w 7631184"/>
              <a:gd name="connsiteY5035" fmla="*/ 1709629 h 6858054"/>
              <a:gd name="connsiteX5036" fmla="*/ 2837238 w 7631184"/>
              <a:gd name="connsiteY5036" fmla="*/ 1699859 h 6858054"/>
              <a:gd name="connsiteX5037" fmla="*/ 2798164 w 7631184"/>
              <a:gd name="connsiteY5037" fmla="*/ 1690090 h 6858054"/>
              <a:gd name="connsiteX5038" fmla="*/ 2778626 w 7631184"/>
              <a:gd name="connsiteY5038" fmla="*/ 1680321 h 6858054"/>
              <a:gd name="connsiteX5039" fmla="*/ 2759089 w 7631184"/>
              <a:gd name="connsiteY5039" fmla="*/ 1680321 h 6858054"/>
              <a:gd name="connsiteX5040" fmla="*/ 2651634 w 7631184"/>
              <a:gd name="connsiteY5040" fmla="*/ 1641244 h 6858054"/>
              <a:gd name="connsiteX5041" fmla="*/ 2612560 w 7631184"/>
              <a:gd name="connsiteY5041" fmla="*/ 1631475 h 6858054"/>
              <a:gd name="connsiteX5042" fmla="*/ 2563717 w 7631184"/>
              <a:gd name="connsiteY5042" fmla="*/ 1611936 h 6858054"/>
              <a:gd name="connsiteX5043" fmla="*/ 2534411 w 7631184"/>
              <a:gd name="connsiteY5043" fmla="*/ 1602166 h 6858054"/>
              <a:gd name="connsiteX5044" fmla="*/ 2544180 w 7631184"/>
              <a:gd name="connsiteY5044" fmla="*/ 1602166 h 6858054"/>
              <a:gd name="connsiteX5045" fmla="*/ 2553948 w 7631184"/>
              <a:gd name="connsiteY5045" fmla="*/ 1602166 h 6858054"/>
              <a:gd name="connsiteX5046" fmla="*/ 2573485 w 7631184"/>
              <a:gd name="connsiteY5046" fmla="*/ 1611936 h 6858054"/>
              <a:gd name="connsiteX5047" fmla="*/ 2593023 w 7631184"/>
              <a:gd name="connsiteY5047" fmla="*/ 1611936 h 6858054"/>
              <a:gd name="connsiteX5048" fmla="*/ 2602791 w 7631184"/>
              <a:gd name="connsiteY5048" fmla="*/ 1611936 h 6858054"/>
              <a:gd name="connsiteX5049" fmla="*/ 2602791 w 7631184"/>
              <a:gd name="connsiteY5049" fmla="*/ 1621705 h 6858054"/>
              <a:gd name="connsiteX5050" fmla="*/ 2671172 w 7631184"/>
              <a:gd name="connsiteY5050" fmla="*/ 1641244 h 6858054"/>
              <a:gd name="connsiteX5051" fmla="*/ 2680940 w 7631184"/>
              <a:gd name="connsiteY5051" fmla="*/ 1631475 h 6858054"/>
              <a:gd name="connsiteX5052" fmla="*/ 2690709 w 7631184"/>
              <a:gd name="connsiteY5052" fmla="*/ 1641244 h 6858054"/>
              <a:gd name="connsiteX5053" fmla="*/ 2710246 w 7631184"/>
              <a:gd name="connsiteY5053" fmla="*/ 1651013 h 6858054"/>
              <a:gd name="connsiteX5054" fmla="*/ 2759089 w 7631184"/>
              <a:gd name="connsiteY5054" fmla="*/ 1660782 h 6858054"/>
              <a:gd name="connsiteX5055" fmla="*/ 2788395 w 7631184"/>
              <a:gd name="connsiteY5055" fmla="*/ 1680321 h 6858054"/>
              <a:gd name="connsiteX5056" fmla="*/ 2807932 w 7631184"/>
              <a:gd name="connsiteY5056" fmla="*/ 1680321 h 6858054"/>
              <a:gd name="connsiteX5057" fmla="*/ 2847007 w 7631184"/>
              <a:gd name="connsiteY5057" fmla="*/ 1690090 h 6858054"/>
              <a:gd name="connsiteX5058" fmla="*/ 2886081 w 7631184"/>
              <a:gd name="connsiteY5058" fmla="*/ 1699859 h 6858054"/>
              <a:gd name="connsiteX5059" fmla="*/ 2925156 w 7631184"/>
              <a:gd name="connsiteY5059" fmla="*/ 1709629 h 6858054"/>
              <a:gd name="connsiteX5060" fmla="*/ 3042379 w 7631184"/>
              <a:gd name="connsiteY5060" fmla="*/ 1748706 h 6858054"/>
              <a:gd name="connsiteX5061" fmla="*/ 3100991 w 7631184"/>
              <a:gd name="connsiteY5061" fmla="*/ 1768245 h 6858054"/>
              <a:gd name="connsiteX5062" fmla="*/ 3159602 w 7631184"/>
              <a:gd name="connsiteY5062" fmla="*/ 1787783 h 6858054"/>
              <a:gd name="connsiteX5063" fmla="*/ 3179139 w 7631184"/>
              <a:gd name="connsiteY5063" fmla="*/ 1797552 h 6858054"/>
              <a:gd name="connsiteX5064" fmla="*/ 3198677 w 7631184"/>
              <a:gd name="connsiteY5064" fmla="*/ 1807322 h 6858054"/>
              <a:gd name="connsiteX5065" fmla="*/ 3227982 w 7631184"/>
              <a:gd name="connsiteY5065" fmla="*/ 1817091 h 6858054"/>
              <a:gd name="connsiteX5066" fmla="*/ 3286594 w 7631184"/>
              <a:gd name="connsiteY5066" fmla="*/ 1836630 h 6858054"/>
              <a:gd name="connsiteX5067" fmla="*/ 3315900 w 7631184"/>
              <a:gd name="connsiteY5067" fmla="*/ 1856168 h 6858054"/>
              <a:gd name="connsiteX5068" fmla="*/ 3354974 w 7631184"/>
              <a:gd name="connsiteY5068" fmla="*/ 1865938 h 6858054"/>
              <a:gd name="connsiteX5069" fmla="*/ 3374512 w 7631184"/>
              <a:gd name="connsiteY5069" fmla="*/ 1875707 h 6858054"/>
              <a:gd name="connsiteX5070" fmla="*/ 3384280 w 7631184"/>
              <a:gd name="connsiteY5070" fmla="*/ 1875707 h 6858054"/>
              <a:gd name="connsiteX5071" fmla="*/ 3472198 w 7631184"/>
              <a:gd name="connsiteY5071" fmla="*/ 1914784 h 6858054"/>
              <a:gd name="connsiteX5072" fmla="*/ 3501504 w 7631184"/>
              <a:gd name="connsiteY5072" fmla="*/ 1924554 h 6858054"/>
              <a:gd name="connsiteX5073" fmla="*/ 3530809 w 7631184"/>
              <a:gd name="connsiteY5073" fmla="*/ 1944092 h 6858054"/>
              <a:gd name="connsiteX5074" fmla="*/ 3560115 w 7631184"/>
              <a:gd name="connsiteY5074" fmla="*/ 1953861 h 6858054"/>
              <a:gd name="connsiteX5075" fmla="*/ 3608958 w 7631184"/>
              <a:gd name="connsiteY5075" fmla="*/ 1973400 h 6858054"/>
              <a:gd name="connsiteX5076" fmla="*/ 3638264 w 7631184"/>
              <a:gd name="connsiteY5076" fmla="*/ 1992939 h 6858054"/>
              <a:gd name="connsiteX5077" fmla="*/ 3687107 w 7631184"/>
              <a:gd name="connsiteY5077" fmla="*/ 2012477 h 6858054"/>
              <a:gd name="connsiteX5078" fmla="*/ 3735950 w 7631184"/>
              <a:gd name="connsiteY5078" fmla="*/ 2032016 h 6858054"/>
              <a:gd name="connsiteX5079" fmla="*/ 3755487 w 7631184"/>
              <a:gd name="connsiteY5079" fmla="*/ 2041785 h 6858054"/>
              <a:gd name="connsiteX5080" fmla="*/ 3794562 w 7631184"/>
              <a:gd name="connsiteY5080" fmla="*/ 2051554 h 6858054"/>
              <a:gd name="connsiteX5081" fmla="*/ 3833636 w 7631184"/>
              <a:gd name="connsiteY5081" fmla="*/ 2061324 h 6858054"/>
              <a:gd name="connsiteX5082" fmla="*/ 3882479 w 7631184"/>
              <a:gd name="connsiteY5082" fmla="*/ 2080862 h 6858054"/>
              <a:gd name="connsiteX5083" fmla="*/ 3921554 w 7631184"/>
              <a:gd name="connsiteY5083" fmla="*/ 2090632 h 6858054"/>
              <a:gd name="connsiteX5084" fmla="*/ 3960628 w 7631184"/>
              <a:gd name="connsiteY5084" fmla="*/ 2110170 h 6858054"/>
              <a:gd name="connsiteX5085" fmla="*/ 3950860 w 7631184"/>
              <a:gd name="connsiteY5085" fmla="*/ 2100401 h 6858054"/>
              <a:gd name="connsiteX5086" fmla="*/ 3882479 w 7631184"/>
              <a:gd name="connsiteY5086" fmla="*/ 2071093 h 6858054"/>
              <a:gd name="connsiteX5087" fmla="*/ 3853174 w 7631184"/>
              <a:gd name="connsiteY5087" fmla="*/ 2061324 h 6858054"/>
              <a:gd name="connsiteX5088" fmla="*/ 3823868 w 7631184"/>
              <a:gd name="connsiteY5088" fmla="*/ 2041785 h 6858054"/>
              <a:gd name="connsiteX5089" fmla="*/ 3814099 w 7631184"/>
              <a:gd name="connsiteY5089" fmla="*/ 2041785 h 6858054"/>
              <a:gd name="connsiteX5090" fmla="*/ 3784793 w 7631184"/>
              <a:gd name="connsiteY5090" fmla="*/ 2022247 h 6858054"/>
              <a:gd name="connsiteX5091" fmla="*/ 3687107 w 7631184"/>
              <a:gd name="connsiteY5091" fmla="*/ 1983169 h 6858054"/>
              <a:gd name="connsiteX5092" fmla="*/ 3667570 w 7631184"/>
              <a:gd name="connsiteY5092" fmla="*/ 1973400 h 6858054"/>
              <a:gd name="connsiteX5093" fmla="*/ 3628496 w 7631184"/>
              <a:gd name="connsiteY5093" fmla="*/ 1953861 h 6858054"/>
              <a:gd name="connsiteX5094" fmla="*/ 3589421 w 7631184"/>
              <a:gd name="connsiteY5094" fmla="*/ 1944092 h 6858054"/>
              <a:gd name="connsiteX5095" fmla="*/ 3540578 w 7631184"/>
              <a:gd name="connsiteY5095" fmla="*/ 1924554 h 6858054"/>
              <a:gd name="connsiteX5096" fmla="*/ 3521041 w 7631184"/>
              <a:gd name="connsiteY5096" fmla="*/ 1914784 h 6858054"/>
              <a:gd name="connsiteX5097" fmla="*/ 3501504 w 7631184"/>
              <a:gd name="connsiteY5097" fmla="*/ 1905015 h 6858054"/>
              <a:gd name="connsiteX5098" fmla="*/ 3472198 w 7631184"/>
              <a:gd name="connsiteY5098" fmla="*/ 1885476 h 6858054"/>
              <a:gd name="connsiteX5099" fmla="*/ 3452661 w 7631184"/>
              <a:gd name="connsiteY5099" fmla="*/ 1885476 h 6858054"/>
              <a:gd name="connsiteX5100" fmla="*/ 3433123 w 7631184"/>
              <a:gd name="connsiteY5100" fmla="*/ 1875707 h 6858054"/>
              <a:gd name="connsiteX5101" fmla="*/ 3374512 w 7631184"/>
              <a:gd name="connsiteY5101" fmla="*/ 1856168 h 6858054"/>
              <a:gd name="connsiteX5102" fmla="*/ 3335437 w 7631184"/>
              <a:gd name="connsiteY5102" fmla="*/ 1846399 h 6858054"/>
              <a:gd name="connsiteX5103" fmla="*/ 3306131 w 7631184"/>
              <a:gd name="connsiteY5103" fmla="*/ 1826861 h 6858054"/>
              <a:gd name="connsiteX5104" fmla="*/ 3237751 w 7631184"/>
              <a:gd name="connsiteY5104" fmla="*/ 1807322 h 6858054"/>
              <a:gd name="connsiteX5105" fmla="*/ 3169371 w 7631184"/>
              <a:gd name="connsiteY5105" fmla="*/ 1778014 h 6858054"/>
              <a:gd name="connsiteX5106" fmla="*/ 3140065 w 7631184"/>
              <a:gd name="connsiteY5106" fmla="*/ 1778014 h 6858054"/>
              <a:gd name="connsiteX5107" fmla="*/ 3100991 w 7631184"/>
              <a:gd name="connsiteY5107" fmla="*/ 1758475 h 6858054"/>
              <a:gd name="connsiteX5108" fmla="*/ 3091222 w 7631184"/>
              <a:gd name="connsiteY5108" fmla="*/ 1758475 h 6858054"/>
              <a:gd name="connsiteX5109" fmla="*/ 3081453 w 7631184"/>
              <a:gd name="connsiteY5109" fmla="*/ 1748706 h 6858054"/>
              <a:gd name="connsiteX5110" fmla="*/ 3061916 w 7631184"/>
              <a:gd name="connsiteY5110" fmla="*/ 1748706 h 6858054"/>
              <a:gd name="connsiteX5111" fmla="*/ 3052147 w 7631184"/>
              <a:gd name="connsiteY5111" fmla="*/ 1738937 h 6858054"/>
              <a:gd name="connsiteX5112" fmla="*/ 3013073 w 7631184"/>
              <a:gd name="connsiteY5112" fmla="*/ 1729168 h 6858054"/>
              <a:gd name="connsiteX5113" fmla="*/ 3003304 w 7631184"/>
              <a:gd name="connsiteY5113" fmla="*/ 1729168 h 6858054"/>
              <a:gd name="connsiteX5114" fmla="*/ 2983767 w 7631184"/>
              <a:gd name="connsiteY5114" fmla="*/ 1719398 h 6858054"/>
              <a:gd name="connsiteX5115" fmla="*/ 2876312 w 7631184"/>
              <a:gd name="connsiteY5115" fmla="*/ 1680321 h 6858054"/>
              <a:gd name="connsiteX5116" fmla="*/ 2866544 w 7631184"/>
              <a:gd name="connsiteY5116" fmla="*/ 1680321 h 6858054"/>
              <a:gd name="connsiteX5117" fmla="*/ 2817701 w 7631184"/>
              <a:gd name="connsiteY5117" fmla="*/ 1660782 h 6858054"/>
              <a:gd name="connsiteX5118" fmla="*/ 2807932 w 7631184"/>
              <a:gd name="connsiteY5118" fmla="*/ 1660782 h 6858054"/>
              <a:gd name="connsiteX5119" fmla="*/ 2798164 w 7631184"/>
              <a:gd name="connsiteY5119" fmla="*/ 1660782 h 6858054"/>
              <a:gd name="connsiteX5120" fmla="*/ 2768858 w 7631184"/>
              <a:gd name="connsiteY5120" fmla="*/ 1651013 h 6858054"/>
              <a:gd name="connsiteX5121" fmla="*/ 2739552 w 7631184"/>
              <a:gd name="connsiteY5121" fmla="*/ 1641244 h 6858054"/>
              <a:gd name="connsiteX5122" fmla="*/ 2729783 w 7631184"/>
              <a:gd name="connsiteY5122" fmla="*/ 1631475 h 6858054"/>
              <a:gd name="connsiteX5123" fmla="*/ 2720015 w 7631184"/>
              <a:gd name="connsiteY5123" fmla="*/ 1621705 h 6858054"/>
              <a:gd name="connsiteX5124" fmla="*/ 2729783 w 7631184"/>
              <a:gd name="connsiteY5124" fmla="*/ 1621705 h 6858054"/>
              <a:gd name="connsiteX5125" fmla="*/ 2749320 w 7631184"/>
              <a:gd name="connsiteY5125" fmla="*/ 1621705 h 6858054"/>
              <a:gd name="connsiteX5126" fmla="*/ 2749320 w 7631184"/>
              <a:gd name="connsiteY5126" fmla="*/ 1611936 h 6858054"/>
              <a:gd name="connsiteX5127" fmla="*/ 2759089 w 7631184"/>
              <a:gd name="connsiteY5127" fmla="*/ 1602166 h 6858054"/>
              <a:gd name="connsiteX5128" fmla="*/ 2768858 w 7631184"/>
              <a:gd name="connsiteY5128" fmla="*/ 1611936 h 6858054"/>
              <a:gd name="connsiteX5129" fmla="*/ 2788395 w 7631184"/>
              <a:gd name="connsiteY5129" fmla="*/ 1611936 h 6858054"/>
              <a:gd name="connsiteX5130" fmla="*/ 2817701 w 7631184"/>
              <a:gd name="connsiteY5130" fmla="*/ 1621705 h 6858054"/>
              <a:gd name="connsiteX5131" fmla="*/ 2847007 w 7631184"/>
              <a:gd name="connsiteY5131" fmla="*/ 1631475 h 6858054"/>
              <a:gd name="connsiteX5132" fmla="*/ 2886081 w 7631184"/>
              <a:gd name="connsiteY5132" fmla="*/ 1641244 h 6858054"/>
              <a:gd name="connsiteX5133" fmla="*/ 2925156 w 7631184"/>
              <a:gd name="connsiteY5133" fmla="*/ 1651013 h 6858054"/>
              <a:gd name="connsiteX5134" fmla="*/ 2915387 w 7631184"/>
              <a:gd name="connsiteY5134" fmla="*/ 1651013 h 6858054"/>
              <a:gd name="connsiteX5135" fmla="*/ 2895850 w 7631184"/>
              <a:gd name="connsiteY5135" fmla="*/ 1641244 h 6858054"/>
              <a:gd name="connsiteX5136" fmla="*/ 2876312 w 7631184"/>
              <a:gd name="connsiteY5136" fmla="*/ 1631475 h 6858054"/>
              <a:gd name="connsiteX5137" fmla="*/ 2856775 w 7631184"/>
              <a:gd name="connsiteY5137" fmla="*/ 1631475 h 6858054"/>
              <a:gd name="connsiteX5138" fmla="*/ 2827469 w 7631184"/>
              <a:gd name="connsiteY5138" fmla="*/ 1621705 h 6858054"/>
              <a:gd name="connsiteX5139" fmla="*/ 2729783 w 7631184"/>
              <a:gd name="connsiteY5139" fmla="*/ 1592397 h 6858054"/>
              <a:gd name="connsiteX5140" fmla="*/ 2700477 w 7631184"/>
              <a:gd name="connsiteY5140" fmla="*/ 1582628 h 6858054"/>
              <a:gd name="connsiteX5141" fmla="*/ 2651634 w 7631184"/>
              <a:gd name="connsiteY5141" fmla="*/ 1563089 h 6858054"/>
              <a:gd name="connsiteX5142" fmla="*/ 2612560 w 7631184"/>
              <a:gd name="connsiteY5142" fmla="*/ 1553320 h 6858054"/>
              <a:gd name="connsiteX5143" fmla="*/ 2505105 w 7631184"/>
              <a:gd name="connsiteY5143" fmla="*/ 1504473 h 6858054"/>
              <a:gd name="connsiteX5144" fmla="*/ 2475799 w 7631184"/>
              <a:gd name="connsiteY5144" fmla="*/ 1494704 h 6858054"/>
              <a:gd name="connsiteX5145" fmla="*/ 2466031 w 7631184"/>
              <a:gd name="connsiteY5145" fmla="*/ 1494704 h 6858054"/>
              <a:gd name="connsiteX5146" fmla="*/ 2446494 w 7631184"/>
              <a:gd name="connsiteY5146" fmla="*/ 1484935 h 6858054"/>
              <a:gd name="connsiteX5147" fmla="*/ 2426956 w 7631184"/>
              <a:gd name="connsiteY5147" fmla="*/ 1484935 h 6858054"/>
              <a:gd name="connsiteX5148" fmla="*/ 2407419 w 7631184"/>
              <a:gd name="connsiteY5148" fmla="*/ 1475165 h 6858054"/>
              <a:gd name="connsiteX5149" fmla="*/ 2358576 w 7631184"/>
              <a:gd name="connsiteY5149" fmla="*/ 1465396 h 6858054"/>
              <a:gd name="connsiteX5150" fmla="*/ 2348807 w 7631184"/>
              <a:gd name="connsiteY5150" fmla="*/ 1475165 h 6858054"/>
              <a:gd name="connsiteX5151" fmla="*/ 2319502 w 7631184"/>
              <a:gd name="connsiteY5151" fmla="*/ 1465396 h 6858054"/>
              <a:gd name="connsiteX5152" fmla="*/ 2290196 w 7631184"/>
              <a:gd name="connsiteY5152" fmla="*/ 1455627 h 6858054"/>
              <a:gd name="connsiteX5153" fmla="*/ 2251121 w 7631184"/>
              <a:gd name="connsiteY5153" fmla="*/ 1445857 h 6858054"/>
              <a:gd name="connsiteX5154" fmla="*/ 2260890 w 7631184"/>
              <a:gd name="connsiteY5154" fmla="*/ 1455627 h 6858054"/>
              <a:gd name="connsiteX5155" fmla="*/ 2241353 w 7631184"/>
              <a:gd name="connsiteY5155" fmla="*/ 1445857 h 6858054"/>
              <a:gd name="connsiteX5156" fmla="*/ 2221815 w 7631184"/>
              <a:gd name="connsiteY5156" fmla="*/ 1445857 h 6858054"/>
              <a:gd name="connsiteX5157" fmla="*/ 2192510 w 7631184"/>
              <a:gd name="connsiteY5157" fmla="*/ 1445857 h 6858054"/>
              <a:gd name="connsiteX5158" fmla="*/ 2182741 w 7631184"/>
              <a:gd name="connsiteY5158" fmla="*/ 1436088 h 6858054"/>
              <a:gd name="connsiteX5159" fmla="*/ 2153435 w 7631184"/>
              <a:gd name="connsiteY5159" fmla="*/ 1436088 h 6858054"/>
              <a:gd name="connsiteX5160" fmla="*/ 2094824 w 7631184"/>
              <a:gd name="connsiteY5160" fmla="*/ 1416550 h 6858054"/>
              <a:gd name="connsiteX5161" fmla="*/ 2075286 w 7631184"/>
              <a:gd name="connsiteY5161" fmla="*/ 1406780 h 6858054"/>
              <a:gd name="connsiteX5162" fmla="*/ 2065518 w 7631184"/>
              <a:gd name="connsiteY5162" fmla="*/ 1406780 h 6858054"/>
              <a:gd name="connsiteX5163" fmla="*/ 2075286 w 7631184"/>
              <a:gd name="connsiteY5163" fmla="*/ 1397011 h 6858054"/>
              <a:gd name="connsiteX5164" fmla="*/ 2133898 w 7631184"/>
              <a:gd name="connsiteY5164" fmla="*/ 1397011 h 6858054"/>
              <a:gd name="connsiteX5165" fmla="*/ 2153435 w 7631184"/>
              <a:gd name="connsiteY5165" fmla="*/ 1397011 h 6858054"/>
              <a:gd name="connsiteX5166" fmla="*/ 2153435 w 7631184"/>
              <a:gd name="connsiteY5166" fmla="*/ 1387242 h 6858054"/>
              <a:gd name="connsiteX5167" fmla="*/ 2133898 w 7631184"/>
              <a:gd name="connsiteY5167" fmla="*/ 1377472 h 6858054"/>
              <a:gd name="connsiteX5168" fmla="*/ 2114361 w 7631184"/>
              <a:gd name="connsiteY5168" fmla="*/ 1377472 h 6858054"/>
              <a:gd name="connsiteX5169" fmla="*/ 2036212 w 7631184"/>
              <a:gd name="connsiteY5169" fmla="*/ 1357934 h 6858054"/>
              <a:gd name="connsiteX5170" fmla="*/ 1997137 w 7631184"/>
              <a:gd name="connsiteY5170" fmla="*/ 1348164 h 6858054"/>
              <a:gd name="connsiteX5171" fmla="*/ 1958063 w 7631184"/>
              <a:gd name="connsiteY5171" fmla="*/ 1348164 h 6858054"/>
              <a:gd name="connsiteX5172" fmla="*/ 1948294 w 7631184"/>
              <a:gd name="connsiteY5172" fmla="*/ 1338395 h 6858054"/>
              <a:gd name="connsiteX5173" fmla="*/ 1938526 w 7631184"/>
              <a:gd name="connsiteY5173" fmla="*/ 1338395 h 6858054"/>
              <a:gd name="connsiteX5174" fmla="*/ 1928757 w 7631184"/>
              <a:gd name="connsiteY5174" fmla="*/ 1309087 h 6858054"/>
              <a:gd name="connsiteX5175" fmla="*/ 1948294 w 7631184"/>
              <a:gd name="connsiteY5175" fmla="*/ 1299318 h 6858054"/>
              <a:gd name="connsiteX5176" fmla="*/ 1967832 w 7631184"/>
              <a:gd name="connsiteY5176" fmla="*/ 1299318 h 6858054"/>
              <a:gd name="connsiteX5177" fmla="*/ 1997137 w 7631184"/>
              <a:gd name="connsiteY5177" fmla="*/ 1299318 h 6858054"/>
              <a:gd name="connsiteX5178" fmla="*/ 2006906 w 7631184"/>
              <a:gd name="connsiteY5178" fmla="*/ 1299318 h 6858054"/>
              <a:gd name="connsiteX5179" fmla="*/ 2016675 w 7631184"/>
              <a:gd name="connsiteY5179" fmla="*/ 1299318 h 6858054"/>
              <a:gd name="connsiteX5180" fmla="*/ 2036212 w 7631184"/>
              <a:gd name="connsiteY5180" fmla="*/ 1309087 h 6858054"/>
              <a:gd name="connsiteX5181" fmla="*/ 2065518 w 7631184"/>
              <a:gd name="connsiteY5181" fmla="*/ 1309087 h 6858054"/>
              <a:gd name="connsiteX5182" fmla="*/ 2104592 w 7631184"/>
              <a:gd name="connsiteY5182" fmla="*/ 1309087 h 6858054"/>
              <a:gd name="connsiteX5183" fmla="*/ 2065518 w 7631184"/>
              <a:gd name="connsiteY5183" fmla="*/ 1299318 h 6858054"/>
              <a:gd name="connsiteX5184" fmla="*/ 2045980 w 7631184"/>
              <a:gd name="connsiteY5184" fmla="*/ 1299318 h 6858054"/>
              <a:gd name="connsiteX5185" fmla="*/ 2016675 w 7631184"/>
              <a:gd name="connsiteY5185" fmla="*/ 1279779 h 6858054"/>
              <a:gd name="connsiteX5186" fmla="*/ 1997137 w 7631184"/>
              <a:gd name="connsiteY5186" fmla="*/ 1279779 h 6858054"/>
              <a:gd name="connsiteX5187" fmla="*/ 1967832 w 7631184"/>
              <a:gd name="connsiteY5187" fmla="*/ 1270010 h 6858054"/>
              <a:gd name="connsiteX5188" fmla="*/ 1928757 w 7631184"/>
              <a:gd name="connsiteY5188" fmla="*/ 1270010 h 6858054"/>
              <a:gd name="connsiteX5189" fmla="*/ 1909220 w 7631184"/>
              <a:gd name="connsiteY5189" fmla="*/ 1260241 h 6858054"/>
              <a:gd name="connsiteX5190" fmla="*/ 1889683 w 7631184"/>
              <a:gd name="connsiteY5190" fmla="*/ 1250471 h 6858054"/>
              <a:gd name="connsiteX5191" fmla="*/ 1879914 w 7631184"/>
              <a:gd name="connsiteY5191" fmla="*/ 1240702 h 6858054"/>
              <a:gd name="connsiteX5192" fmla="*/ 1889683 w 7631184"/>
              <a:gd name="connsiteY5192" fmla="*/ 1230933 h 6858054"/>
              <a:gd name="connsiteX5193" fmla="*/ 1928757 w 7631184"/>
              <a:gd name="connsiteY5193" fmla="*/ 1230933 h 6858054"/>
              <a:gd name="connsiteX5194" fmla="*/ 1918988 w 7631184"/>
              <a:gd name="connsiteY5194" fmla="*/ 1221164 h 6858054"/>
              <a:gd name="connsiteX5195" fmla="*/ 1899451 w 7631184"/>
              <a:gd name="connsiteY5195" fmla="*/ 1211394 h 6858054"/>
              <a:gd name="connsiteX5196" fmla="*/ 1938526 w 7631184"/>
              <a:gd name="connsiteY5196" fmla="*/ 1221164 h 6858054"/>
              <a:gd name="connsiteX5197" fmla="*/ 1958063 w 7631184"/>
              <a:gd name="connsiteY5197" fmla="*/ 1221164 h 6858054"/>
              <a:gd name="connsiteX5198" fmla="*/ 1997137 w 7631184"/>
              <a:gd name="connsiteY5198" fmla="*/ 1221164 h 6858054"/>
              <a:gd name="connsiteX5199" fmla="*/ 2016675 w 7631184"/>
              <a:gd name="connsiteY5199" fmla="*/ 1230933 h 6858054"/>
              <a:gd name="connsiteX5200" fmla="*/ 2036212 w 7631184"/>
              <a:gd name="connsiteY5200" fmla="*/ 1230933 h 6858054"/>
              <a:gd name="connsiteX5201" fmla="*/ 2075286 w 7631184"/>
              <a:gd name="connsiteY5201" fmla="*/ 1240702 h 6858054"/>
              <a:gd name="connsiteX5202" fmla="*/ 2114361 w 7631184"/>
              <a:gd name="connsiteY5202" fmla="*/ 1240702 h 6858054"/>
              <a:gd name="connsiteX5203" fmla="*/ 2143667 w 7631184"/>
              <a:gd name="connsiteY5203" fmla="*/ 1240702 h 6858054"/>
              <a:gd name="connsiteX5204" fmla="*/ 2182741 w 7631184"/>
              <a:gd name="connsiteY5204" fmla="*/ 1250471 h 6858054"/>
              <a:gd name="connsiteX5205" fmla="*/ 2143667 w 7631184"/>
              <a:gd name="connsiteY5205" fmla="*/ 1230933 h 6858054"/>
              <a:gd name="connsiteX5206" fmla="*/ 2124129 w 7631184"/>
              <a:gd name="connsiteY5206" fmla="*/ 1230933 h 6858054"/>
              <a:gd name="connsiteX5207" fmla="*/ 2094824 w 7631184"/>
              <a:gd name="connsiteY5207" fmla="*/ 1221164 h 6858054"/>
              <a:gd name="connsiteX5208" fmla="*/ 2065518 w 7631184"/>
              <a:gd name="connsiteY5208" fmla="*/ 1221164 h 6858054"/>
              <a:gd name="connsiteX5209" fmla="*/ 2055749 w 7631184"/>
              <a:gd name="connsiteY5209" fmla="*/ 1221164 h 6858054"/>
              <a:gd name="connsiteX5210" fmla="*/ 2036212 w 7631184"/>
              <a:gd name="connsiteY5210" fmla="*/ 1211394 h 6858054"/>
              <a:gd name="connsiteX5211" fmla="*/ 2045980 w 7631184"/>
              <a:gd name="connsiteY5211" fmla="*/ 1211394 h 6858054"/>
              <a:gd name="connsiteX5212" fmla="*/ 2006906 w 7631184"/>
              <a:gd name="connsiteY5212" fmla="*/ 1201625 h 6858054"/>
              <a:gd name="connsiteX5213" fmla="*/ 1967832 w 7631184"/>
              <a:gd name="connsiteY5213" fmla="*/ 1201625 h 6858054"/>
              <a:gd name="connsiteX5214" fmla="*/ 1958063 w 7631184"/>
              <a:gd name="connsiteY5214" fmla="*/ 1201625 h 6858054"/>
              <a:gd name="connsiteX5215" fmla="*/ 1948294 w 7631184"/>
              <a:gd name="connsiteY5215" fmla="*/ 1201625 h 6858054"/>
              <a:gd name="connsiteX5216" fmla="*/ 1948294 w 7631184"/>
              <a:gd name="connsiteY5216" fmla="*/ 1191855 h 6858054"/>
              <a:gd name="connsiteX5217" fmla="*/ 1938526 w 7631184"/>
              <a:gd name="connsiteY5217" fmla="*/ 1191855 h 6858054"/>
              <a:gd name="connsiteX5218" fmla="*/ 1928757 w 7631184"/>
              <a:gd name="connsiteY5218" fmla="*/ 1191855 h 6858054"/>
              <a:gd name="connsiteX5219" fmla="*/ 1909220 w 7631184"/>
              <a:gd name="connsiteY5219" fmla="*/ 1191855 h 6858054"/>
              <a:gd name="connsiteX5220" fmla="*/ 1889683 w 7631184"/>
              <a:gd name="connsiteY5220" fmla="*/ 1182086 h 6858054"/>
              <a:gd name="connsiteX5221" fmla="*/ 1860377 w 7631184"/>
              <a:gd name="connsiteY5221" fmla="*/ 1182086 h 6858054"/>
              <a:gd name="connsiteX5222" fmla="*/ 1860377 w 7631184"/>
              <a:gd name="connsiteY5222" fmla="*/ 1172317 h 6858054"/>
              <a:gd name="connsiteX5223" fmla="*/ 1850608 w 7631184"/>
              <a:gd name="connsiteY5223" fmla="*/ 1152778 h 6858054"/>
              <a:gd name="connsiteX5224" fmla="*/ 1831071 w 7631184"/>
              <a:gd name="connsiteY5224" fmla="*/ 1143009 h 6858054"/>
              <a:gd name="connsiteX5225" fmla="*/ 1821302 w 7631184"/>
              <a:gd name="connsiteY5225" fmla="*/ 1143009 h 6858054"/>
              <a:gd name="connsiteX5226" fmla="*/ 1811534 w 7631184"/>
              <a:gd name="connsiteY5226" fmla="*/ 1143009 h 6858054"/>
              <a:gd name="connsiteX5227" fmla="*/ 1801765 w 7631184"/>
              <a:gd name="connsiteY5227" fmla="*/ 1133240 h 6858054"/>
              <a:gd name="connsiteX5228" fmla="*/ 1743154 w 7631184"/>
              <a:gd name="connsiteY5228" fmla="*/ 1133240 h 6858054"/>
              <a:gd name="connsiteX5229" fmla="*/ 1733385 w 7631184"/>
              <a:gd name="connsiteY5229" fmla="*/ 1133240 h 6858054"/>
              <a:gd name="connsiteX5230" fmla="*/ 1733385 w 7631184"/>
              <a:gd name="connsiteY5230" fmla="*/ 1123471 h 6858054"/>
              <a:gd name="connsiteX5231" fmla="*/ 1737964 w 7631184"/>
              <a:gd name="connsiteY5231" fmla="*/ 1123471 h 6858054"/>
              <a:gd name="connsiteX5232" fmla="*/ 1738269 w 7631184"/>
              <a:gd name="connsiteY5232" fmla="*/ 1123471 h 6858054"/>
              <a:gd name="connsiteX5233" fmla="*/ 1743154 w 7631184"/>
              <a:gd name="connsiteY5233" fmla="*/ 1123471 h 6858054"/>
              <a:gd name="connsiteX5234" fmla="*/ 1762691 w 7631184"/>
              <a:gd name="connsiteY5234" fmla="*/ 1123471 h 6858054"/>
              <a:gd name="connsiteX5235" fmla="*/ 1772459 w 7631184"/>
              <a:gd name="connsiteY5235" fmla="*/ 1123471 h 6858054"/>
              <a:gd name="connsiteX5236" fmla="*/ 1762691 w 7631184"/>
              <a:gd name="connsiteY5236" fmla="*/ 1113701 h 6858054"/>
              <a:gd name="connsiteX5237" fmla="*/ 1782228 w 7631184"/>
              <a:gd name="connsiteY5237" fmla="*/ 1123471 h 6858054"/>
              <a:gd name="connsiteX5238" fmla="*/ 1801765 w 7631184"/>
              <a:gd name="connsiteY5238" fmla="*/ 1123471 h 6858054"/>
              <a:gd name="connsiteX5239" fmla="*/ 1821302 w 7631184"/>
              <a:gd name="connsiteY5239" fmla="*/ 1123471 h 6858054"/>
              <a:gd name="connsiteX5240" fmla="*/ 1831071 w 7631184"/>
              <a:gd name="connsiteY5240" fmla="*/ 1123471 h 6858054"/>
              <a:gd name="connsiteX5241" fmla="*/ 1840840 w 7631184"/>
              <a:gd name="connsiteY5241" fmla="*/ 1133240 h 6858054"/>
              <a:gd name="connsiteX5242" fmla="*/ 1899451 w 7631184"/>
              <a:gd name="connsiteY5242" fmla="*/ 1133240 h 6858054"/>
              <a:gd name="connsiteX5243" fmla="*/ 1938526 w 7631184"/>
              <a:gd name="connsiteY5243" fmla="*/ 1152778 h 6858054"/>
              <a:gd name="connsiteX5244" fmla="*/ 1987369 w 7631184"/>
              <a:gd name="connsiteY5244" fmla="*/ 1162547 h 6858054"/>
              <a:gd name="connsiteX5245" fmla="*/ 2026443 w 7631184"/>
              <a:gd name="connsiteY5245" fmla="*/ 1162547 h 6858054"/>
              <a:gd name="connsiteX5246" fmla="*/ 2006906 w 7631184"/>
              <a:gd name="connsiteY5246" fmla="*/ 1152778 h 6858054"/>
              <a:gd name="connsiteX5247" fmla="*/ 1987369 w 7631184"/>
              <a:gd name="connsiteY5247" fmla="*/ 1152778 h 6858054"/>
              <a:gd name="connsiteX5248" fmla="*/ 1977600 w 7631184"/>
              <a:gd name="connsiteY5248" fmla="*/ 1143009 h 6858054"/>
              <a:gd name="connsiteX5249" fmla="*/ 1958063 w 7631184"/>
              <a:gd name="connsiteY5249" fmla="*/ 1143009 h 6858054"/>
              <a:gd name="connsiteX5250" fmla="*/ 1928757 w 7631184"/>
              <a:gd name="connsiteY5250" fmla="*/ 1133240 h 6858054"/>
              <a:gd name="connsiteX5251" fmla="*/ 1870145 w 7631184"/>
              <a:gd name="connsiteY5251" fmla="*/ 1123471 h 6858054"/>
              <a:gd name="connsiteX5252" fmla="*/ 1831071 w 7631184"/>
              <a:gd name="connsiteY5252" fmla="*/ 1103932 h 6858054"/>
              <a:gd name="connsiteX5253" fmla="*/ 1791997 w 7631184"/>
              <a:gd name="connsiteY5253" fmla="*/ 1094162 h 6858054"/>
              <a:gd name="connsiteX5254" fmla="*/ 1782228 w 7631184"/>
              <a:gd name="connsiteY5254" fmla="*/ 1094162 h 6858054"/>
              <a:gd name="connsiteX5255" fmla="*/ 1772459 w 7631184"/>
              <a:gd name="connsiteY5255" fmla="*/ 1094162 h 6858054"/>
              <a:gd name="connsiteX5256" fmla="*/ 1743154 w 7631184"/>
              <a:gd name="connsiteY5256" fmla="*/ 1094162 h 6858054"/>
              <a:gd name="connsiteX5257" fmla="*/ 1743154 w 7631184"/>
              <a:gd name="connsiteY5257" fmla="*/ 1084393 h 6858054"/>
              <a:gd name="connsiteX5258" fmla="*/ 1704079 w 7631184"/>
              <a:gd name="connsiteY5258" fmla="*/ 1074624 h 6858054"/>
              <a:gd name="connsiteX5259" fmla="*/ 1694310 w 7631184"/>
              <a:gd name="connsiteY5259" fmla="*/ 1064854 h 6858054"/>
              <a:gd name="connsiteX5260" fmla="*/ 1645467 w 7631184"/>
              <a:gd name="connsiteY5260" fmla="*/ 1064854 h 6858054"/>
              <a:gd name="connsiteX5261" fmla="*/ 1635699 w 7631184"/>
              <a:gd name="connsiteY5261" fmla="*/ 1055085 h 6858054"/>
              <a:gd name="connsiteX5262" fmla="*/ 1625930 w 7631184"/>
              <a:gd name="connsiteY5262" fmla="*/ 1055085 h 6858054"/>
              <a:gd name="connsiteX5263" fmla="*/ 1606393 w 7631184"/>
              <a:gd name="connsiteY5263" fmla="*/ 1045316 h 6858054"/>
              <a:gd name="connsiteX5264" fmla="*/ 1577087 w 7631184"/>
              <a:gd name="connsiteY5264" fmla="*/ 1025777 h 6858054"/>
              <a:gd name="connsiteX5265" fmla="*/ 1557550 w 7631184"/>
              <a:gd name="connsiteY5265" fmla="*/ 1025777 h 6858054"/>
              <a:gd name="connsiteX5266" fmla="*/ 1547781 w 7631184"/>
              <a:gd name="connsiteY5266" fmla="*/ 1025777 h 6858054"/>
              <a:gd name="connsiteX5267" fmla="*/ 1518475 w 7631184"/>
              <a:gd name="connsiteY5267" fmla="*/ 1016008 h 6858054"/>
              <a:gd name="connsiteX5268" fmla="*/ 1489170 w 7631184"/>
              <a:gd name="connsiteY5268" fmla="*/ 1006239 h 6858054"/>
              <a:gd name="connsiteX5269" fmla="*/ 1459864 w 7631184"/>
              <a:gd name="connsiteY5269" fmla="*/ 996469 h 6858054"/>
              <a:gd name="connsiteX5270" fmla="*/ 1479401 w 7631184"/>
              <a:gd name="connsiteY5270" fmla="*/ 996469 h 6858054"/>
              <a:gd name="connsiteX5271" fmla="*/ 1498938 w 7631184"/>
              <a:gd name="connsiteY5271" fmla="*/ 996469 h 6858054"/>
              <a:gd name="connsiteX5272" fmla="*/ 1508707 w 7631184"/>
              <a:gd name="connsiteY5272" fmla="*/ 1006239 h 6858054"/>
              <a:gd name="connsiteX5273" fmla="*/ 1528244 w 7631184"/>
              <a:gd name="connsiteY5273" fmla="*/ 1006239 h 6858054"/>
              <a:gd name="connsiteX5274" fmla="*/ 1557550 w 7631184"/>
              <a:gd name="connsiteY5274" fmla="*/ 1006239 h 6858054"/>
              <a:gd name="connsiteX5275" fmla="*/ 1547781 w 7631184"/>
              <a:gd name="connsiteY5275" fmla="*/ 996469 h 6858054"/>
              <a:gd name="connsiteX5276" fmla="*/ 1567319 w 7631184"/>
              <a:gd name="connsiteY5276" fmla="*/ 996469 h 6858054"/>
              <a:gd name="connsiteX5277" fmla="*/ 1596624 w 7631184"/>
              <a:gd name="connsiteY5277" fmla="*/ 996469 h 6858054"/>
              <a:gd name="connsiteX5278" fmla="*/ 1616162 w 7631184"/>
              <a:gd name="connsiteY5278" fmla="*/ 1006239 h 6858054"/>
              <a:gd name="connsiteX5279" fmla="*/ 1635699 w 7631184"/>
              <a:gd name="connsiteY5279" fmla="*/ 1006239 h 6858054"/>
              <a:gd name="connsiteX5280" fmla="*/ 1655236 w 7631184"/>
              <a:gd name="connsiteY5280" fmla="*/ 1006239 h 6858054"/>
              <a:gd name="connsiteX5281" fmla="*/ 1704079 w 7631184"/>
              <a:gd name="connsiteY5281" fmla="*/ 1016008 h 6858054"/>
              <a:gd name="connsiteX5282" fmla="*/ 1723616 w 7631184"/>
              <a:gd name="connsiteY5282" fmla="*/ 1025777 h 6858054"/>
              <a:gd name="connsiteX5283" fmla="*/ 1743154 w 7631184"/>
              <a:gd name="connsiteY5283" fmla="*/ 1025777 h 6858054"/>
              <a:gd name="connsiteX5284" fmla="*/ 1752922 w 7631184"/>
              <a:gd name="connsiteY5284" fmla="*/ 1025777 h 6858054"/>
              <a:gd name="connsiteX5285" fmla="*/ 1762691 w 7631184"/>
              <a:gd name="connsiteY5285" fmla="*/ 1035546 h 6858054"/>
              <a:gd name="connsiteX5286" fmla="*/ 1762691 w 7631184"/>
              <a:gd name="connsiteY5286" fmla="*/ 1025777 h 6858054"/>
              <a:gd name="connsiteX5287" fmla="*/ 1733385 w 7631184"/>
              <a:gd name="connsiteY5287" fmla="*/ 1016008 h 6858054"/>
              <a:gd name="connsiteX5288" fmla="*/ 1723616 w 7631184"/>
              <a:gd name="connsiteY5288" fmla="*/ 1016008 h 6858054"/>
              <a:gd name="connsiteX5289" fmla="*/ 1704079 w 7631184"/>
              <a:gd name="connsiteY5289" fmla="*/ 1006239 h 6858054"/>
              <a:gd name="connsiteX5290" fmla="*/ 1713848 w 7631184"/>
              <a:gd name="connsiteY5290" fmla="*/ 1006239 h 6858054"/>
              <a:gd name="connsiteX5291" fmla="*/ 1733385 w 7631184"/>
              <a:gd name="connsiteY5291" fmla="*/ 1006239 h 6858054"/>
              <a:gd name="connsiteX5292" fmla="*/ 1743154 w 7631184"/>
              <a:gd name="connsiteY5292" fmla="*/ 1006239 h 6858054"/>
              <a:gd name="connsiteX5293" fmla="*/ 1752922 w 7631184"/>
              <a:gd name="connsiteY5293" fmla="*/ 1016008 h 6858054"/>
              <a:gd name="connsiteX5294" fmla="*/ 1762691 w 7631184"/>
              <a:gd name="connsiteY5294" fmla="*/ 1016008 h 6858054"/>
              <a:gd name="connsiteX5295" fmla="*/ 1772459 w 7631184"/>
              <a:gd name="connsiteY5295" fmla="*/ 1016008 h 6858054"/>
              <a:gd name="connsiteX5296" fmla="*/ 1782228 w 7631184"/>
              <a:gd name="connsiteY5296" fmla="*/ 1016008 h 6858054"/>
              <a:gd name="connsiteX5297" fmla="*/ 1791997 w 7631184"/>
              <a:gd name="connsiteY5297" fmla="*/ 1016008 h 6858054"/>
              <a:gd name="connsiteX5298" fmla="*/ 1801765 w 7631184"/>
              <a:gd name="connsiteY5298" fmla="*/ 1016008 h 6858054"/>
              <a:gd name="connsiteX5299" fmla="*/ 1811534 w 7631184"/>
              <a:gd name="connsiteY5299" fmla="*/ 1006239 h 6858054"/>
              <a:gd name="connsiteX5300" fmla="*/ 1782228 w 7631184"/>
              <a:gd name="connsiteY5300" fmla="*/ 986700 h 6858054"/>
              <a:gd name="connsiteX5301" fmla="*/ 1772459 w 7631184"/>
              <a:gd name="connsiteY5301" fmla="*/ 976931 h 6858054"/>
              <a:gd name="connsiteX5302" fmla="*/ 1782228 w 7631184"/>
              <a:gd name="connsiteY5302" fmla="*/ 976931 h 6858054"/>
              <a:gd name="connsiteX5303" fmla="*/ 1791997 w 7631184"/>
              <a:gd name="connsiteY5303" fmla="*/ 976931 h 6858054"/>
              <a:gd name="connsiteX5304" fmla="*/ 1811534 w 7631184"/>
              <a:gd name="connsiteY5304" fmla="*/ 976931 h 6858054"/>
              <a:gd name="connsiteX5305" fmla="*/ 1821302 w 7631184"/>
              <a:gd name="connsiteY5305" fmla="*/ 976931 h 6858054"/>
              <a:gd name="connsiteX5306" fmla="*/ 1831071 w 7631184"/>
              <a:gd name="connsiteY5306" fmla="*/ 976931 h 6858054"/>
              <a:gd name="connsiteX5307" fmla="*/ 1840840 w 7631184"/>
              <a:gd name="connsiteY5307" fmla="*/ 986700 h 6858054"/>
              <a:gd name="connsiteX5308" fmla="*/ 1850608 w 7631184"/>
              <a:gd name="connsiteY5308" fmla="*/ 986700 h 6858054"/>
              <a:gd name="connsiteX5309" fmla="*/ 1879914 w 7631184"/>
              <a:gd name="connsiteY5309" fmla="*/ 986700 h 6858054"/>
              <a:gd name="connsiteX5310" fmla="*/ 1860377 w 7631184"/>
              <a:gd name="connsiteY5310" fmla="*/ 976931 h 6858054"/>
              <a:gd name="connsiteX5311" fmla="*/ 1850608 w 7631184"/>
              <a:gd name="connsiteY5311" fmla="*/ 976931 h 6858054"/>
              <a:gd name="connsiteX5312" fmla="*/ 1791997 w 7631184"/>
              <a:gd name="connsiteY5312" fmla="*/ 967161 h 6858054"/>
              <a:gd name="connsiteX5313" fmla="*/ 1762691 w 7631184"/>
              <a:gd name="connsiteY5313" fmla="*/ 947623 h 6858054"/>
              <a:gd name="connsiteX5314" fmla="*/ 1713848 w 7631184"/>
              <a:gd name="connsiteY5314" fmla="*/ 937853 h 6858054"/>
              <a:gd name="connsiteX5315" fmla="*/ 1674773 w 7631184"/>
              <a:gd name="connsiteY5315" fmla="*/ 928084 h 6858054"/>
              <a:gd name="connsiteX5316" fmla="*/ 1645467 w 7631184"/>
              <a:gd name="connsiteY5316" fmla="*/ 918315 h 6858054"/>
              <a:gd name="connsiteX5317" fmla="*/ 1606393 w 7631184"/>
              <a:gd name="connsiteY5317" fmla="*/ 918315 h 6858054"/>
              <a:gd name="connsiteX5318" fmla="*/ 1586856 w 7631184"/>
              <a:gd name="connsiteY5318" fmla="*/ 908546 h 6858054"/>
              <a:gd name="connsiteX5319" fmla="*/ 1557550 w 7631184"/>
              <a:gd name="connsiteY5319" fmla="*/ 908546 h 6858054"/>
              <a:gd name="connsiteX5320" fmla="*/ 1538013 w 7631184"/>
              <a:gd name="connsiteY5320" fmla="*/ 898776 h 6858054"/>
              <a:gd name="connsiteX5321" fmla="*/ 1547781 w 7631184"/>
              <a:gd name="connsiteY5321" fmla="*/ 898776 h 6858054"/>
              <a:gd name="connsiteX5322" fmla="*/ 1557550 w 7631184"/>
              <a:gd name="connsiteY5322" fmla="*/ 898776 h 6858054"/>
              <a:gd name="connsiteX5323" fmla="*/ 1596624 w 7631184"/>
              <a:gd name="connsiteY5323" fmla="*/ 898776 h 6858054"/>
              <a:gd name="connsiteX5324" fmla="*/ 1616162 w 7631184"/>
              <a:gd name="connsiteY5324" fmla="*/ 898776 h 6858054"/>
              <a:gd name="connsiteX5325" fmla="*/ 1645467 w 7631184"/>
              <a:gd name="connsiteY5325" fmla="*/ 908546 h 6858054"/>
              <a:gd name="connsiteX5326" fmla="*/ 1684542 w 7631184"/>
              <a:gd name="connsiteY5326" fmla="*/ 918315 h 6858054"/>
              <a:gd name="connsiteX5327" fmla="*/ 1704079 w 7631184"/>
              <a:gd name="connsiteY5327" fmla="*/ 918315 h 6858054"/>
              <a:gd name="connsiteX5328" fmla="*/ 1713848 w 7631184"/>
              <a:gd name="connsiteY5328" fmla="*/ 918315 h 6858054"/>
              <a:gd name="connsiteX5329" fmla="*/ 1733385 w 7631184"/>
              <a:gd name="connsiteY5329" fmla="*/ 918315 h 6858054"/>
              <a:gd name="connsiteX5330" fmla="*/ 1704079 w 7631184"/>
              <a:gd name="connsiteY5330" fmla="*/ 908546 h 6858054"/>
              <a:gd name="connsiteX5331" fmla="*/ 1665005 w 7631184"/>
              <a:gd name="connsiteY5331" fmla="*/ 898776 h 6858054"/>
              <a:gd name="connsiteX5332" fmla="*/ 1665005 w 7631184"/>
              <a:gd name="connsiteY5332" fmla="*/ 889007 h 6858054"/>
              <a:gd name="connsiteX5333" fmla="*/ 1684542 w 7631184"/>
              <a:gd name="connsiteY5333" fmla="*/ 889007 h 6858054"/>
              <a:gd name="connsiteX5334" fmla="*/ 1713848 w 7631184"/>
              <a:gd name="connsiteY5334" fmla="*/ 898776 h 6858054"/>
              <a:gd name="connsiteX5335" fmla="*/ 1743154 w 7631184"/>
              <a:gd name="connsiteY5335" fmla="*/ 908546 h 6858054"/>
              <a:gd name="connsiteX5336" fmla="*/ 1772459 w 7631184"/>
              <a:gd name="connsiteY5336" fmla="*/ 908546 h 6858054"/>
              <a:gd name="connsiteX5337" fmla="*/ 1782228 w 7631184"/>
              <a:gd name="connsiteY5337" fmla="*/ 908546 h 6858054"/>
              <a:gd name="connsiteX5338" fmla="*/ 1840840 w 7631184"/>
              <a:gd name="connsiteY5338" fmla="*/ 918315 h 6858054"/>
              <a:gd name="connsiteX5339" fmla="*/ 1860377 w 7631184"/>
              <a:gd name="connsiteY5339" fmla="*/ 918315 h 6858054"/>
              <a:gd name="connsiteX5340" fmla="*/ 1918988 w 7631184"/>
              <a:gd name="connsiteY5340" fmla="*/ 937853 h 6858054"/>
              <a:gd name="connsiteX5341" fmla="*/ 1938526 w 7631184"/>
              <a:gd name="connsiteY5341" fmla="*/ 937853 h 6858054"/>
              <a:gd name="connsiteX5342" fmla="*/ 1958063 w 7631184"/>
              <a:gd name="connsiteY5342" fmla="*/ 937853 h 6858054"/>
              <a:gd name="connsiteX5343" fmla="*/ 2026443 w 7631184"/>
              <a:gd name="connsiteY5343" fmla="*/ 957392 h 6858054"/>
              <a:gd name="connsiteX5344" fmla="*/ 2065518 w 7631184"/>
              <a:gd name="connsiteY5344" fmla="*/ 957392 h 6858054"/>
              <a:gd name="connsiteX5345" fmla="*/ 2085055 w 7631184"/>
              <a:gd name="connsiteY5345" fmla="*/ 967161 h 6858054"/>
              <a:gd name="connsiteX5346" fmla="*/ 2094824 w 7631184"/>
              <a:gd name="connsiteY5346" fmla="*/ 967161 h 6858054"/>
              <a:gd name="connsiteX5347" fmla="*/ 2104592 w 7631184"/>
              <a:gd name="connsiteY5347" fmla="*/ 967161 h 6858054"/>
              <a:gd name="connsiteX5348" fmla="*/ 2124129 w 7631184"/>
              <a:gd name="connsiteY5348" fmla="*/ 967161 h 6858054"/>
              <a:gd name="connsiteX5349" fmla="*/ 2114361 w 7631184"/>
              <a:gd name="connsiteY5349" fmla="*/ 967161 h 6858054"/>
              <a:gd name="connsiteX5350" fmla="*/ 2114361 w 7631184"/>
              <a:gd name="connsiteY5350" fmla="*/ 976931 h 6858054"/>
              <a:gd name="connsiteX5351" fmla="*/ 2124129 w 7631184"/>
              <a:gd name="connsiteY5351" fmla="*/ 976931 h 6858054"/>
              <a:gd name="connsiteX5352" fmla="*/ 2133898 w 7631184"/>
              <a:gd name="connsiteY5352" fmla="*/ 967161 h 6858054"/>
              <a:gd name="connsiteX5353" fmla="*/ 2124129 w 7631184"/>
              <a:gd name="connsiteY5353" fmla="*/ 957392 h 6858054"/>
              <a:gd name="connsiteX5354" fmla="*/ 2114361 w 7631184"/>
              <a:gd name="connsiteY5354" fmla="*/ 957392 h 6858054"/>
              <a:gd name="connsiteX5355" fmla="*/ 2085055 w 7631184"/>
              <a:gd name="connsiteY5355" fmla="*/ 947623 h 6858054"/>
              <a:gd name="connsiteX5356" fmla="*/ 2075286 w 7631184"/>
              <a:gd name="connsiteY5356" fmla="*/ 947623 h 6858054"/>
              <a:gd name="connsiteX5357" fmla="*/ 2055749 w 7631184"/>
              <a:gd name="connsiteY5357" fmla="*/ 947623 h 6858054"/>
              <a:gd name="connsiteX5358" fmla="*/ 2036212 w 7631184"/>
              <a:gd name="connsiteY5358" fmla="*/ 937853 h 6858054"/>
              <a:gd name="connsiteX5359" fmla="*/ 2016675 w 7631184"/>
              <a:gd name="connsiteY5359" fmla="*/ 937853 h 6858054"/>
              <a:gd name="connsiteX5360" fmla="*/ 1997137 w 7631184"/>
              <a:gd name="connsiteY5360" fmla="*/ 928084 h 6858054"/>
              <a:gd name="connsiteX5361" fmla="*/ 1977600 w 7631184"/>
              <a:gd name="connsiteY5361" fmla="*/ 918315 h 6858054"/>
              <a:gd name="connsiteX5362" fmla="*/ 2026443 w 7631184"/>
              <a:gd name="connsiteY5362" fmla="*/ 928084 h 6858054"/>
              <a:gd name="connsiteX5363" fmla="*/ 2036212 w 7631184"/>
              <a:gd name="connsiteY5363" fmla="*/ 928084 h 6858054"/>
              <a:gd name="connsiteX5364" fmla="*/ 2045980 w 7631184"/>
              <a:gd name="connsiteY5364" fmla="*/ 937853 h 6858054"/>
              <a:gd name="connsiteX5365" fmla="*/ 2133898 w 7631184"/>
              <a:gd name="connsiteY5365" fmla="*/ 957392 h 6858054"/>
              <a:gd name="connsiteX5366" fmla="*/ 2143667 w 7631184"/>
              <a:gd name="connsiteY5366" fmla="*/ 947623 h 6858054"/>
              <a:gd name="connsiteX5367" fmla="*/ 2143667 w 7631184"/>
              <a:gd name="connsiteY5367" fmla="*/ 928084 h 6858054"/>
              <a:gd name="connsiteX5368" fmla="*/ 2133898 w 7631184"/>
              <a:gd name="connsiteY5368" fmla="*/ 918315 h 6858054"/>
              <a:gd name="connsiteX5369" fmla="*/ 2114361 w 7631184"/>
              <a:gd name="connsiteY5369" fmla="*/ 928084 h 6858054"/>
              <a:gd name="connsiteX5370" fmla="*/ 2104592 w 7631184"/>
              <a:gd name="connsiteY5370" fmla="*/ 928084 h 6858054"/>
              <a:gd name="connsiteX5371" fmla="*/ 2107034 w 7631184"/>
              <a:gd name="connsiteY5371" fmla="*/ 928084 h 6858054"/>
              <a:gd name="connsiteX5372" fmla="*/ 2114361 w 7631184"/>
              <a:gd name="connsiteY5372" fmla="*/ 928084 h 6858054"/>
              <a:gd name="connsiteX5373" fmla="*/ 2124129 w 7631184"/>
              <a:gd name="connsiteY5373" fmla="*/ 928084 h 6858054"/>
              <a:gd name="connsiteX5374" fmla="*/ 2133898 w 7631184"/>
              <a:gd name="connsiteY5374" fmla="*/ 937853 h 6858054"/>
              <a:gd name="connsiteX5375" fmla="*/ 2114361 w 7631184"/>
              <a:gd name="connsiteY5375" fmla="*/ 937853 h 6858054"/>
              <a:gd name="connsiteX5376" fmla="*/ 2094824 w 7631184"/>
              <a:gd name="connsiteY5376" fmla="*/ 928084 h 6858054"/>
              <a:gd name="connsiteX5377" fmla="*/ 2075286 w 7631184"/>
              <a:gd name="connsiteY5377" fmla="*/ 918315 h 6858054"/>
              <a:gd name="connsiteX5378" fmla="*/ 2016675 w 7631184"/>
              <a:gd name="connsiteY5378" fmla="*/ 908546 h 6858054"/>
              <a:gd name="connsiteX5379" fmla="*/ 2006906 w 7631184"/>
              <a:gd name="connsiteY5379" fmla="*/ 908546 h 6858054"/>
              <a:gd name="connsiteX5380" fmla="*/ 1997137 w 7631184"/>
              <a:gd name="connsiteY5380" fmla="*/ 898776 h 6858054"/>
              <a:gd name="connsiteX5381" fmla="*/ 1958063 w 7631184"/>
              <a:gd name="connsiteY5381" fmla="*/ 889007 h 6858054"/>
              <a:gd name="connsiteX5382" fmla="*/ 1928757 w 7631184"/>
              <a:gd name="connsiteY5382" fmla="*/ 879238 h 6858054"/>
              <a:gd name="connsiteX5383" fmla="*/ 1977600 w 7631184"/>
              <a:gd name="connsiteY5383" fmla="*/ 889007 h 6858054"/>
              <a:gd name="connsiteX5384" fmla="*/ 2006906 w 7631184"/>
              <a:gd name="connsiteY5384" fmla="*/ 898776 h 6858054"/>
              <a:gd name="connsiteX5385" fmla="*/ 2016675 w 7631184"/>
              <a:gd name="connsiteY5385" fmla="*/ 898776 h 6858054"/>
              <a:gd name="connsiteX5386" fmla="*/ 2026443 w 7631184"/>
              <a:gd name="connsiteY5386" fmla="*/ 898776 h 6858054"/>
              <a:gd name="connsiteX5387" fmla="*/ 2065518 w 7631184"/>
              <a:gd name="connsiteY5387" fmla="*/ 908546 h 6858054"/>
              <a:gd name="connsiteX5388" fmla="*/ 2094824 w 7631184"/>
              <a:gd name="connsiteY5388" fmla="*/ 908546 h 6858054"/>
              <a:gd name="connsiteX5389" fmla="*/ 2114361 w 7631184"/>
              <a:gd name="connsiteY5389" fmla="*/ 908546 h 6858054"/>
              <a:gd name="connsiteX5390" fmla="*/ 2124129 w 7631184"/>
              <a:gd name="connsiteY5390" fmla="*/ 908546 h 6858054"/>
              <a:gd name="connsiteX5391" fmla="*/ 2124129 w 7631184"/>
              <a:gd name="connsiteY5391" fmla="*/ 879238 h 6858054"/>
              <a:gd name="connsiteX5392" fmla="*/ 2153435 w 7631184"/>
              <a:gd name="connsiteY5392" fmla="*/ 879238 h 6858054"/>
              <a:gd name="connsiteX5393" fmla="*/ 2182741 w 7631184"/>
              <a:gd name="connsiteY5393" fmla="*/ 889007 h 6858054"/>
              <a:gd name="connsiteX5394" fmla="*/ 2172972 w 7631184"/>
              <a:gd name="connsiteY5394" fmla="*/ 879238 h 6858054"/>
              <a:gd name="connsiteX5395" fmla="*/ 2172972 w 7631184"/>
              <a:gd name="connsiteY5395" fmla="*/ 869468 h 6858054"/>
              <a:gd name="connsiteX5396" fmla="*/ 2133898 w 7631184"/>
              <a:gd name="connsiteY5396" fmla="*/ 849930 h 6858054"/>
              <a:gd name="connsiteX5397" fmla="*/ 2124129 w 7631184"/>
              <a:gd name="connsiteY5397" fmla="*/ 840160 h 6858054"/>
              <a:gd name="connsiteX5398" fmla="*/ 2114361 w 7631184"/>
              <a:gd name="connsiteY5398" fmla="*/ 810853 h 6858054"/>
              <a:gd name="connsiteX5399" fmla="*/ 2104592 w 7631184"/>
              <a:gd name="connsiteY5399" fmla="*/ 801083 h 6858054"/>
              <a:gd name="connsiteX5400" fmla="*/ 2104592 w 7631184"/>
              <a:gd name="connsiteY5400" fmla="*/ 791314 h 6858054"/>
              <a:gd name="connsiteX5401" fmla="*/ 2114361 w 7631184"/>
              <a:gd name="connsiteY5401" fmla="*/ 781544 h 6858054"/>
              <a:gd name="connsiteX5402" fmla="*/ 2104592 w 7631184"/>
              <a:gd name="connsiteY5402" fmla="*/ 771775 h 6858054"/>
              <a:gd name="connsiteX5403" fmla="*/ 2094824 w 7631184"/>
              <a:gd name="connsiteY5403" fmla="*/ 762006 h 6858054"/>
              <a:gd name="connsiteX5404" fmla="*/ 2075286 w 7631184"/>
              <a:gd name="connsiteY5404" fmla="*/ 752237 h 6858054"/>
              <a:gd name="connsiteX5405" fmla="*/ 2055749 w 7631184"/>
              <a:gd name="connsiteY5405" fmla="*/ 752237 h 6858054"/>
              <a:gd name="connsiteX5406" fmla="*/ 2045980 w 7631184"/>
              <a:gd name="connsiteY5406" fmla="*/ 742467 h 6858054"/>
              <a:gd name="connsiteX5407" fmla="*/ 2026443 w 7631184"/>
              <a:gd name="connsiteY5407" fmla="*/ 742467 h 6858054"/>
              <a:gd name="connsiteX5408" fmla="*/ 1977600 w 7631184"/>
              <a:gd name="connsiteY5408" fmla="*/ 722929 h 6858054"/>
              <a:gd name="connsiteX5409" fmla="*/ 1958063 w 7631184"/>
              <a:gd name="connsiteY5409" fmla="*/ 713160 h 6858054"/>
              <a:gd name="connsiteX5410" fmla="*/ 1948294 w 7631184"/>
              <a:gd name="connsiteY5410" fmla="*/ 713160 h 6858054"/>
              <a:gd name="connsiteX5411" fmla="*/ 1918988 w 7631184"/>
              <a:gd name="connsiteY5411" fmla="*/ 703390 h 6858054"/>
              <a:gd name="connsiteX5412" fmla="*/ 1889683 w 7631184"/>
              <a:gd name="connsiteY5412" fmla="*/ 693621 h 6858054"/>
              <a:gd name="connsiteX5413" fmla="*/ 1870145 w 7631184"/>
              <a:gd name="connsiteY5413" fmla="*/ 683851 h 6858054"/>
              <a:gd name="connsiteX5414" fmla="*/ 1782228 w 7631184"/>
              <a:gd name="connsiteY5414" fmla="*/ 674082 h 6858054"/>
              <a:gd name="connsiteX5415" fmla="*/ 1694310 w 7631184"/>
              <a:gd name="connsiteY5415" fmla="*/ 664313 h 6858054"/>
              <a:gd name="connsiteX5416" fmla="*/ 1674773 w 7631184"/>
              <a:gd name="connsiteY5416" fmla="*/ 664313 h 6858054"/>
              <a:gd name="connsiteX5417" fmla="*/ 1655236 w 7631184"/>
              <a:gd name="connsiteY5417" fmla="*/ 654543 h 6858054"/>
              <a:gd name="connsiteX5418" fmla="*/ 1704079 w 7631184"/>
              <a:gd name="connsiteY5418" fmla="*/ 654543 h 6858054"/>
              <a:gd name="connsiteX5419" fmla="*/ 1733385 w 7631184"/>
              <a:gd name="connsiteY5419" fmla="*/ 664313 h 6858054"/>
              <a:gd name="connsiteX5420" fmla="*/ 1752922 w 7631184"/>
              <a:gd name="connsiteY5420" fmla="*/ 664313 h 6858054"/>
              <a:gd name="connsiteX5421" fmla="*/ 1772459 w 7631184"/>
              <a:gd name="connsiteY5421" fmla="*/ 664313 h 6858054"/>
              <a:gd name="connsiteX5422" fmla="*/ 1811534 w 7631184"/>
              <a:gd name="connsiteY5422" fmla="*/ 674082 h 6858054"/>
              <a:gd name="connsiteX5423" fmla="*/ 1811534 w 7631184"/>
              <a:gd name="connsiteY5423" fmla="*/ 664313 h 6858054"/>
              <a:gd name="connsiteX5424" fmla="*/ 1831071 w 7631184"/>
              <a:gd name="connsiteY5424" fmla="*/ 664313 h 6858054"/>
              <a:gd name="connsiteX5425" fmla="*/ 1840840 w 7631184"/>
              <a:gd name="connsiteY5425" fmla="*/ 664313 h 6858054"/>
              <a:gd name="connsiteX5426" fmla="*/ 1870145 w 7631184"/>
              <a:gd name="connsiteY5426" fmla="*/ 674082 h 6858054"/>
              <a:gd name="connsiteX5427" fmla="*/ 1909220 w 7631184"/>
              <a:gd name="connsiteY5427" fmla="*/ 683851 h 6858054"/>
              <a:gd name="connsiteX5428" fmla="*/ 1928757 w 7631184"/>
              <a:gd name="connsiteY5428" fmla="*/ 683851 h 6858054"/>
              <a:gd name="connsiteX5429" fmla="*/ 1938526 w 7631184"/>
              <a:gd name="connsiteY5429" fmla="*/ 683851 h 6858054"/>
              <a:gd name="connsiteX5430" fmla="*/ 1918988 w 7631184"/>
              <a:gd name="connsiteY5430" fmla="*/ 674082 h 6858054"/>
              <a:gd name="connsiteX5431" fmla="*/ 1831071 w 7631184"/>
              <a:gd name="connsiteY5431" fmla="*/ 654543 h 6858054"/>
              <a:gd name="connsiteX5432" fmla="*/ 1743154 w 7631184"/>
              <a:gd name="connsiteY5432" fmla="*/ 644774 h 6858054"/>
              <a:gd name="connsiteX5433" fmla="*/ 1704079 w 7631184"/>
              <a:gd name="connsiteY5433" fmla="*/ 644774 h 6858054"/>
              <a:gd name="connsiteX5434" fmla="*/ 1665005 w 7631184"/>
              <a:gd name="connsiteY5434" fmla="*/ 635005 h 6858054"/>
              <a:gd name="connsiteX5435" fmla="*/ 1606393 w 7631184"/>
              <a:gd name="connsiteY5435" fmla="*/ 625236 h 6858054"/>
              <a:gd name="connsiteX5436" fmla="*/ 1623488 w 7631184"/>
              <a:gd name="connsiteY5436" fmla="*/ 625236 h 6858054"/>
              <a:gd name="connsiteX5437" fmla="*/ 1645467 w 7631184"/>
              <a:gd name="connsiteY5437" fmla="*/ 625236 h 6858054"/>
              <a:gd name="connsiteX5438" fmla="*/ 1655236 w 7631184"/>
              <a:gd name="connsiteY5438" fmla="*/ 625236 h 6858054"/>
              <a:gd name="connsiteX5439" fmla="*/ 1713848 w 7631184"/>
              <a:gd name="connsiteY5439" fmla="*/ 635005 h 6858054"/>
              <a:gd name="connsiteX5440" fmla="*/ 1840840 w 7631184"/>
              <a:gd name="connsiteY5440" fmla="*/ 654543 h 6858054"/>
              <a:gd name="connsiteX5441" fmla="*/ 1967832 w 7631184"/>
              <a:gd name="connsiteY5441" fmla="*/ 683851 h 6858054"/>
              <a:gd name="connsiteX5442" fmla="*/ 1997137 w 7631184"/>
              <a:gd name="connsiteY5442" fmla="*/ 683851 h 6858054"/>
              <a:gd name="connsiteX5443" fmla="*/ 2045980 w 7631184"/>
              <a:gd name="connsiteY5443" fmla="*/ 683851 h 6858054"/>
              <a:gd name="connsiteX5444" fmla="*/ 2055749 w 7631184"/>
              <a:gd name="connsiteY5444" fmla="*/ 683851 h 6858054"/>
              <a:gd name="connsiteX5445" fmla="*/ 2075286 w 7631184"/>
              <a:gd name="connsiteY5445" fmla="*/ 683851 h 6858054"/>
              <a:gd name="connsiteX5446" fmla="*/ 2045980 w 7631184"/>
              <a:gd name="connsiteY5446" fmla="*/ 674082 h 6858054"/>
              <a:gd name="connsiteX5447" fmla="*/ 2045980 w 7631184"/>
              <a:gd name="connsiteY5447" fmla="*/ 664313 h 6858054"/>
              <a:gd name="connsiteX5448" fmla="*/ 2026443 w 7631184"/>
              <a:gd name="connsiteY5448" fmla="*/ 664313 h 6858054"/>
              <a:gd name="connsiteX5449" fmla="*/ 2026443 w 7631184"/>
              <a:gd name="connsiteY5449" fmla="*/ 654543 h 6858054"/>
              <a:gd name="connsiteX5450" fmla="*/ 2016675 w 7631184"/>
              <a:gd name="connsiteY5450" fmla="*/ 654543 h 6858054"/>
              <a:gd name="connsiteX5451" fmla="*/ 2006906 w 7631184"/>
              <a:gd name="connsiteY5451" fmla="*/ 644774 h 6858054"/>
              <a:gd name="connsiteX5452" fmla="*/ 1977600 w 7631184"/>
              <a:gd name="connsiteY5452" fmla="*/ 625236 h 6858054"/>
              <a:gd name="connsiteX5453" fmla="*/ 1938526 w 7631184"/>
              <a:gd name="connsiteY5453" fmla="*/ 625236 h 6858054"/>
              <a:gd name="connsiteX5454" fmla="*/ 1899451 w 7631184"/>
              <a:gd name="connsiteY5454" fmla="*/ 615466 h 6858054"/>
              <a:gd name="connsiteX5455" fmla="*/ 1879914 w 7631184"/>
              <a:gd name="connsiteY5455" fmla="*/ 605697 h 6858054"/>
              <a:gd name="connsiteX5456" fmla="*/ 1840840 w 7631184"/>
              <a:gd name="connsiteY5456" fmla="*/ 605697 h 6858054"/>
              <a:gd name="connsiteX5457" fmla="*/ 1840840 w 7631184"/>
              <a:gd name="connsiteY5457" fmla="*/ 595928 h 6858054"/>
              <a:gd name="connsiteX5458" fmla="*/ 1801765 w 7631184"/>
              <a:gd name="connsiteY5458" fmla="*/ 595928 h 6858054"/>
              <a:gd name="connsiteX5459" fmla="*/ 1752922 w 7631184"/>
              <a:gd name="connsiteY5459" fmla="*/ 586159 h 6858054"/>
              <a:gd name="connsiteX5460" fmla="*/ 1723616 w 7631184"/>
              <a:gd name="connsiteY5460" fmla="*/ 586159 h 6858054"/>
              <a:gd name="connsiteX5461" fmla="*/ 1694310 w 7631184"/>
              <a:gd name="connsiteY5461" fmla="*/ 576389 h 6858054"/>
              <a:gd name="connsiteX5462" fmla="*/ 1665005 w 7631184"/>
              <a:gd name="connsiteY5462" fmla="*/ 576389 h 6858054"/>
              <a:gd name="connsiteX5463" fmla="*/ 1606393 w 7631184"/>
              <a:gd name="connsiteY5463" fmla="*/ 566620 h 6858054"/>
              <a:gd name="connsiteX5464" fmla="*/ 1586856 w 7631184"/>
              <a:gd name="connsiteY5464" fmla="*/ 556851 h 6858054"/>
              <a:gd name="connsiteX5465" fmla="*/ 1577087 w 7631184"/>
              <a:gd name="connsiteY5465" fmla="*/ 556851 h 6858054"/>
              <a:gd name="connsiteX5466" fmla="*/ 1557550 w 7631184"/>
              <a:gd name="connsiteY5466" fmla="*/ 556851 h 6858054"/>
              <a:gd name="connsiteX5467" fmla="*/ 1538013 w 7631184"/>
              <a:gd name="connsiteY5467" fmla="*/ 556851 h 6858054"/>
              <a:gd name="connsiteX5468" fmla="*/ 1518475 w 7631184"/>
              <a:gd name="connsiteY5468" fmla="*/ 556851 h 6858054"/>
              <a:gd name="connsiteX5469" fmla="*/ 1489170 w 7631184"/>
              <a:gd name="connsiteY5469" fmla="*/ 547081 h 6858054"/>
              <a:gd name="connsiteX5470" fmla="*/ 1440327 w 7631184"/>
              <a:gd name="connsiteY5470" fmla="*/ 547081 h 6858054"/>
              <a:gd name="connsiteX5471" fmla="*/ 1420789 w 7631184"/>
              <a:gd name="connsiteY5471" fmla="*/ 537312 h 6858054"/>
              <a:gd name="connsiteX5472" fmla="*/ 1401252 w 7631184"/>
              <a:gd name="connsiteY5472" fmla="*/ 537312 h 6858054"/>
              <a:gd name="connsiteX5473" fmla="*/ 1381715 w 7631184"/>
              <a:gd name="connsiteY5473" fmla="*/ 537312 h 6858054"/>
              <a:gd name="connsiteX5474" fmla="*/ 1391483 w 7631184"/>
              <a:gd name="connsiteY5474" fmla="*/ 527543 h 6858054"/>
              <a:gd name="connsiteX5475" fmla="*/ 1401252 w 7631184"/>
              <a:gd name="connsiteY5475" fmla="*/ 527543 h 6858054"/>
              <a:gd name="connsiteX5476" fmla="*/ 1411021 w 7631184"/>
              <a:gd name="connsiteY5476" fmla="*/ 527543 h 6858054"/>
              <a:gd name="connsiteX5477" fmla="*/ 1450095 w 7631184"/>
              <a:gd name="connsiteY5477" fmla="*/ 537312 h 6858054"/>
              <a:gd name="connsiteX5478" fmla="*/ 1459864 w 7631184"/>
              <a:gd name="connsiteY5478" fmla="*/ 537312 h 6858054"/>
              <a:gd name="connsiteX5479" fmla="*/ 1469632 w 7631184"/>
              <a:gd name="connsiteY5479" fmla="*/ 537312 h 6858054"/>
              <a:gd name="connsiteX5480" fmla="*/ 1479401 w 7631184"/>
              <a:gd name="connsiteY5480" fmla="*/ 537312 h 6858054"/>
              <a:gd name="connsiteX5481" fmla="*/ 1508707 w 7631184"/>
              <a:gd name="connsiteY5481" fmla="*/ 547081 h 6858054"/>
              <a:gd name="connsiteX5482" fmla="*/ 1528244 w 7631184"/>
              <a:gd name="connsiteY5482" fmla="*/ 547081 h 6858054"/>
              <a:gd name="connsiteX5483" fmla="*/ 1557550 w 7631184"/>
              <a:gd name="connsiteY5483" fmla="*/ 547081 h 6858054"/>
              <a:gd name="connsiteX5484" fmla="*/ 1567319 w 7631184"/>
              <a:gd name="connsiteY5484" fmla="*/ 547081 h 6858054"/>
              <a:gd name="connsiteX5485" fmla="*/ 1577087 w 7631184"/>
              <a:gd name="connsiteY5485" fmla="*/ 547081 h 6858054"/>
              <a:gd name="connsiteX5486" fmla="*/ 1606393 w 7631184"/>
              <a:gd name="connsiteY5486" fmla="*/ 556851 h 6858054"/>
              <a:gd name="connsiteX5487" fmla="*/ 1635699 w 7631184"/>
              <a:gd name="connsiteY5487" fmla="*/ 556851 h 6858054"/>
              <a:gd name="connsiteX5488" fmla="*/ 1645467 w 7631184"/>
              <a:gd name="connsiteY5488" fmla="*/ 566620 h 6858054"/>
              <a:gd name="connsiteX5489" fmla="*/ 1645467 w 7631184"/>
              <a:gd name="connsiteY5489" fmla="*/ 556851 h 6858054"/>
              <a:gd name="connsiteX5490" fmla="*/ 1674773 w 7631184"/>
              <a:gd name="connsiteY5490" fmla="*/ 566620 h 6858054"/>
              <a:gd name="connsiteX5491" fmla="*/ 1704079 w 7631184"/>
              <a:gd name="connsiteY5491" fmla="*/ 566620 h 6858054"/>
              <a:gd name="connsiteX5492" fmla="*/ 1723616 w 7631184"/>
              <a:gd name="connsiteY5492" fmla="*/ 566620 h 6858054"/>
              <a:gd name="connsiteX5493" fmla="*/ 1743154 w 7631184"/>
              <a:gd name="connsiteY5493" fmla="*/ 566620 h 6858054"/>
              <a:gd name="connsiteX5494" fmla="*/ 1762691 w 7631184"/>
              <a:gd name="connsiteY5494" fmla="*/ 576389 h 6858054"/>
              <a:gd name="connsiteX5495" fmla="*/ 1782228 w 7631184"/>
              <a:gd name="connsiteY5495" fmla="*/ 576389 h 6858054"/>
              <a:gd name="connsiteX5496" fmla="*/ 1782228 w 7631184"/>
              <a:gd name="connsiteY5496" fmla="*/ 566620 h 6858054"/>
              <a:gd name="connsiteX5497" fmla="*/ 1791997 w 7631184"/>
              <a:gd name="connsiteY5497" fmla="*/ 566620 h 6858054"/>
              <a:gd name="connsiteX5498" fmla="*/ 1821302 w 7631184"/>
              <a:gd name="connsiteY5498" fmla="*/ 576389 h 6858054"/>
              <a:gd name="connsiteX5499" fmla="*/ 1840840 w 7631184"/>
              <a:gd name="connsiteY5499" fmla="*/ 576389 h 6858054"/>
              <a:gd name="connsiteX5500" fmla="*/ 1860377 w 7631184"/>
              <a:gd name="connsiteY5500" fmla="*/ 586159 h 6858054"/>
              <a:gd name="connsiteX5501" fmla="*/ 1870145 w 7631184"/>
              <a:gd name="connsiteY5501" fmla="*/ 586159 h 6858054"/>
              <a:gd name="connsiteX5502" fmla="*/ 1879914 w 7631184"/>
              <a:gd name="connsiteY5502" fmla="*/ 586159 h 6858054"/>
              <a:gd name="connsiteX5503" fmla="*/ 1889683 w 7631184"/>
              <a:gd name="connsiteY5503" fmla="*/ 576389 h 6858054"/>
              <a:gd name="connsiteX5504" fmla="*/ 1909220 w 7631184"/>
              <a:gd name="connsiteY5504" fmla="*/ 576389 h 6858054"/>
              <a:gd name="connsiteX5505" fmla="*/ 1928757 w 7631184"/>
              <a:gd name="connsiteY5505" fmla="*/ 586159 h 6858054"/>
              <a:gd name="connsiteX5506" fmla="*/ 1948294 w 7631184"/>
              <a:gd name="connsiteY5506" fmla="*/ 595928 h 6858054"/>
              <a:gd name="connsiteX5507" fmla="*/ 1967832 w 7631184"/>
              <a:gd name="connsiteY5507" fmla="*/ 595928 h 6858054"/>
              <a:gd name="connsiteX5508" fmla="*/ 1987369 w 7631184"/>
              <a:gd name="connsiteY5508" fmla="*/ 595928 h 6858054"/>
              <a:gd name="connsiteX5509" fmla="*/ 1997137 w 7631184"/>
              <a:gd name="connsiteY5509" fmla="*/ 605697 h 6858054"/>
              <a:gd name="connsiteX5510" fmla="*/ 2006906 w 7631184"/>
              <a:gd name="connsiteY5510" fmla="*/ 605697 h 6858054"/>
              <a:gd name="connsiteX5511" fmla="*/ 2026443 w 7631184"/>
              <a:gd name="connsiteY5511" fmla="*/ 605697 h 6858054"/>
              <a:gd name="connsiteX5512" fmla="*/ 2055749 w 7631184"/>
              <a:gd name="connsiteY5512" fmla="*/ 615466 h 6858054"/>
              <a:gd name="connsiteX5513" fmla="*/ 2065518 w 7631184"/>
              <a:gd name="connsiteY5513" fmla="*/ 615466 h 6858054"/>
              <a:gd name="connsiteX5514" fmla="*/ 2094824 w 7631184"/>
              <a:gd name="connsiteY5514" fmla="*/ 625236 h 6858054"/>
              <a:gd name="connsiteX5515" fmla="*/ 2133898 w 7631184"/>
              <a:gd name="connsiteY5515" fmla="*/ 635005 h 6858054"/>
              <a:gd name="connsiteX5516" fmla="*/ 2153435 w 7631184"/>
              <a:gd name="connsiteY5516" fmla="*/ 635005 h 6858054"/>
              <a:gd name="connsiteX5517" fmla="*/ 2153435 w 7631184"/>
              <a:gd name="connsiteY5517" fmla="*/ 625236 h 6858054"/>
              <a:gd name="connsiteX5518" fmla="*/ 2133898 w 7631184"/>
              <a:gd name="connsiteY5518" fmla="*/ 615466 h 6858054"/>
              <a:gd name="connsiteX5519" fmla="*/ 2114361 w 7631184"/>
              <a:gd name="connsiteY5519" fmla="*/ 615466 h 6858054"/>
              <a:gd name="connsiteX5520" fmla="*/ 2085055 w 7631184"/>
              <a:gd name="connsiteY5520" fmla="*/ 605697 h 6858054"/>
              <a:gd name="connsiteX5521" fmla="*/ 2026443 w 7631184"/>
              <a:gd name="connsiteY5521" fmla="*/ 595928 h 6858054"/>
              <a:gd name="connsiteX5522" fmla="*/ 1958063 w 7631184"/>
              <a:gd name="connsiteY5522" fmla="*/ 576389 h 6858054"/>
              <a:gd name="connsiteX5523" fmla="*/ 1899451 w 7631184"/>
              <a:gd name="connsiteY5523" fmla="*/ 566620 h 6858054"/>
              <a:gd name="connsiteX5524" fmla="*/ 1938526 w 7631184"/>
              <a:gd name="connsiteY5524" fmla="*/ 566620 h 6858054"/>
              <a:gd name="connsiteX5525" fmla="*/ 1958063 w 7631184"/>
              <a:gd name="connsiteY5525" fmla="*/ 566620 h 6858054"/>
              <a:gd name="connsiteX5526" fmla="*/ 1987369 w 7631184"/>
              <a:gd name="connsiteY5526" fmla="*/ 576389 h 6858054"/>
              <a:gd name="connsiteX5527" fmla="*/ 2006906 w 7631184"/>
              <a:gd name="connsiteY5527" fmla="*/ 586159 h 6858054"/>
              <a:gd name="connsiteX5528" fmla="*/ 2016675 w 7631184"/>
              <a:gd name="connsiteY5528" fmla="*/ 586159 h 6858054"/>
              <a:gd name="connsiteX5529" fmla="*/ 2026443 w 7631184"/>
              <a:gd name="connsiteY5529" fmla="*/ 586159 h 6858054"/>
              <a:gd name="connsiteX5530" fmla="*/ 2036212 w 7631184"/>
              <a:gd name="connsiteY5530" fmla="*/ 586159 h 6858054"/>
              <a:gd name="connsiteX5531" fmla="*/ 2045980 w 7631184"/>
              <a:gd name="connsiteY5531" fmla="*/ 586159 h 6858054"/>
              <a:gd name="connsiteX5532" fmla="*/ 2075286 w 7631184"/>
              <a:gd name="connsiteY5532" fmla="*/ 595928 h 6858054"/>
              <a:gd name="connsiteX5533" fmla="*/ 2094824 w 7631184"/>
              <a:gd name="connsiteY5533" fmla="*/ 595928 h 6858054"/>
              <a:gd name="connsiteX5534" fmla="*/ 2212047 w 7631184"/>
              <a:gd name="connsiteY5534" fmla="*/ 625236 h 6858054"/>
              <a:gd name="connsiteX5535" fmla="*/ 2241353 w 7631184"/>
              <a:gd name="connsiteY5535" fmla="*/ 635005 h 6858054"/>
              <a:gd name="connsiteX5536" fmla="*/ 2251121 w 7631184"/>
              <a:gd name="connsiteY5536" fmla="*/ 635005 h 6858054"/>
              <a:gd name="connsiteX5537" fmla="*/ 2260890 w 7631184"/>
              <a:gd name="connsiteY5537" fmla="*/ 635005 h 6858054"/>
              <a:gd name="connsiteX5538" fmla="*/ 2299964 w 7631184"/>
              <a:gd name="connsiteY5538" fmla="*/ 644774 h 6858054"/>
              <a:gd name="connsiteX5539" fmla="*/ 2319502 w 7631184"/>
              <a:gd name="connsiteY5539" fmla="*/ 644774 h 6858054"/>
              <a:gd name="connsiteX5540" fmla="*/ 2299964 w 7631184"/>
              <a:gd name="connsiteY5540" fmla="*/ 635005 h 6858054"/>
              <a:gd name="connsiteX5541" fmla="*/ 2260890 w 7631184"/>
              <a:gd name="connsiteY5541" fmla="*/ 625236 h 6858054"/>
              <a:gd name="connsiteX5542" fmla="*/ 2251121 w 7631184"/>
              <a:gd name="connsiteY5542" fmla="*/ 625236 h 6858054"/>
              <a:gd name="connsiteX5543" fmla="*/ 2231584 w 7631184"/>
              <a:gd name="connsiteY5543" fmla="*/ 615466 h 6858054"/>
              <a:gd name="connsiteX5544" fmla="*/ 2212047 w 7631184"/>
              <a:gd name="connsiteY5544" fmla="*/ 605697 h 6858054"/>
              <a:gd name="connsiteX5545" fmla="*/ 2192510 w 7631184"/>
              <a:gd name="connsiteY5545" fmla="*/ 605697 h 6858054"/>
              <a:gd name="connsiteX5546" fmla="*/ 2172972 w 7631184"/>
              <a:gd name="connsiteY5546" fmla="*/ 595928 h 6858054"/>
              <a:gd name="connsiteX5547" fmla="*/ 2133898 w 7631184"/>
              <a:gd name="connsiteY5547" fmla="*/ 595928 h 6858054"/>
              <a:gd name="connsiteX5548" fmla="*/ 2045980 w 7631184"/>
              <a:gd name="connsiteY5548" fmla="*/ 576389 h 6858054"/>
              <a:gd name="connsiteX5549" fmla="*/ 2036212 w 7631184"/>
              <a:gd name="connsiteY5549" fmla="*/ 576389 h 6858054"/>
              <a:gd name="connsiteX5550" fmla="*/ 2016675 w 7631184"/>
              <a:gd name="connsiteY5550" fmla="*/ 566620 h 6858054"/>
              <a:gd name="connsiteX5551" fmla="*/ 2006906 w 7631184"/>
              <a:gd name="connsiteY5551" fmla="*/ 566620 h 6858054"/>
              <a:gd name="connsiteX5552" fmla="*/ 1997137 w 7631184"/>
              <a:gd name="connsiteY5552" fmla="*/ 566620 h 6858054"/>
              <a:gd name="connsiteX5553" fmla="*/ 1967832 w 7631184"/>
              <a:gd name="connsiteY5553" fmla="*/ 566620 h 6858054"/>
              <a:gd name="connsiteX5554" fmla="*/ 1899451 w 7631184"/>
              <a:gd name="connsiteY5554" fmla="*/ 547081 h 6858054"/>
              <a:gd name="connsiteX5555" fmla="*/ 1870145 w 7631184"/>
              <a:gd name="connsiteY5555" fmla="*/ 547081 h 6858054"/>
              <a:gd name="connsiteX5556" fmla="*/ 1860377 w 7631184"/>
              <a:gd name="connsiteY5556" fmla="*/ 537312 h 6858054"/>
              <a:gd name="connsiteX5557" fmla="*/ 1850608 w 7631184"/>
              <a:gd name="connsiteY5557" fmla="*/ 527543 h 6858054"/>
              <a:gd name="connsiteX5558" fmla="*/ 1831071 w 7631184"/>
              <a:gd name="connsiteY5558" fmla="*/ 517773 h 6858054"/>
              <a:gd name="connsiteX5559" fmla="*/ 1821302 w 7631184"/>
              <a:gd name="connsiteY5559" fmla="*/ 517773 h 6858054"/>
              <a:gd name="connsiteX5560" fmla="*/ 1811534 w 7631184"/>
              <a:gd name="connsiteY5560" fmla="*/ 517773 h 6858054"/>
              <a:gd name="connsiteX5561" fmla="*/ 1782228 w 7631184"/>
              <a:gd name="connsiteY5561" fmla="*/ 498235 h 6858054"/>
              <a:gd name="connsiteX5562" fmla="*/ 1704079 w 7631184"/>
              <a:gd name="connsiteY5562" fmla="*/ 488465 h 6858054"/>
              <a:gd name="connsiteX5563" fmla="*/ 1733385 w 7631184"/>
              <a:gd name="connsiteY5563" fmla="*/ 498235 h 6858054"/>
              <a:gd name="connsiteX5564" fmla="*/ 1743154 w 7631184"/>
              <a:gd name="connsiteY5564" fmla="*/ 508004 h 6858054"/>
              <a:gd name="connsiteX5565" fmla="*/ 1743154 w 7631184"/>
              <a:gd name="connsiteY5565" fmla="*/ 517773 h 6858054"/>
              <a:gd name="connsiteX5566" fmla="*/ 1733385 w 7631184"/>
              <a:gd name="connsiteY5566" fmla="*/ 508004 h 6858054"/>
              <a:gd name="connsiteX5567" fmla="*/ 1713848 w 7631184"/>
              <a:gd name="connsiteY5567" fmla="*/ 508004 h 6858054"/>
              <a:gd name="connsiteX5568" fmla="*/ 1694310 w 7631184"/>
              <a:gd name="connsiteY5568" fmla="*/ 488465 h 6858054"/>
              <a:gd name="connsiteX5569" fmla="*/ 1674773 w 7631184"/>
              <a:gd name="connsiteY5569" fmla="*/ 478696 h 6858054"/>
              <a:gd name="connsiteX5570" fmla="*/ 1635699 w 7631184"/>
              <a:gd name="connsiteY5570" fmla="*/ 478696 h 6858054"/>
              <a:gd name="connsiteX5571" fmla="*/ 1538013 w 7631184"/>
              <a:gd name="connsiteY5571" fmla="*/ 468927 h 6858054"/>
              <a:gd name="connsiteX5572" fmla="*/ 1508707 w 7631184"/>
              <a:gd name="connsiteY5572" fmla="*/ 468927 h 6858054"/>
              <a:gd name="connsiteX5573" fmla="*/ 1489170 w 7631184"/>
              <a:gd name="connsiteY5573" fmla="*/ 468927 h 6858054"/>
              <a:gd name="connsiteX5574" fmla="*/ 1440327 w 7631184"/>
              <a:gd name="connsiteY5574" fmla="*/ 459158 h 6858054"/>
              <a:gd name="connsiteX5575" fmla="*/ 1450095 w 7631184"/>
              <a:gd name="connsiteY5575" fmla="*/ 459158 h 6858054"/>
              <a:gd name="connsiteX5576" fmla="*/ 1479401 w 7631184"/>
              <a:gd name="connsiteY5576" fmla="*/ 459158 h 6858054"/>
              <a:gd name="connsiteX5577" fmla="*/ 1489170 w 7631184"/>
              <a:gd name="connsiteY5577" fmla="*/ 459158 h 6858054"/>
              <a:gd name="connsiteX5578" fmla="*/ 1508707 w 7631184"/>
              <a:gd name="connsiteY5578" fmla="*/ 459158 h 6858054"/>
              <a:gd name="connsiteX5579" fmla="*/ 1528244 w 7631184"/>
              <a:gd name="connsiteY5579" fmla="*/ 459158 h 6858054"/>
              <a:gd name="connsiteX5580" fmla="*/ 1577087 w 7631184"/>
              <a:gd name="connsiteY5580" fmla="*/ 468927 h 6858054"/>
              <a:gd name="connsiteX5581" fmla="*/ 1596624 w 7631184"/>
              <a:gd name="connsiteY5581" fmla="*/ 468927 h 6858054"/>
              <a:gd name="connsiteX5582" fmla="*/ 1616162 w 7631184"/>
              <a:gd name="connsiteY5582" fmla="*/ 468927 h 6858054"/>
              <a:gd name="connsiteX5583" fmla="*/ 1635699 w 7631184"/>
              <a:gd name="connsiteY5583" fmla="*/ 468927 h 6858054"/>
              <a:gd name="connsiteX5584" fmla="*/ 1645467 w 7631184"/>
              <a:gd name="connsiteY5584" fmla="*/ 468927 h 6858054"/>
              <a:gd name="connsiteX5585" fmla="*/ 1655236 w 7631184"/>
              <a:gd name="connsiteY5585" fmla="*/ 468927 h 6858054"/>
              <a:gd name="connsiteX5586" fmla="*/ 1674773 w 7631184"/>
              <a:gd name="connsiteY5586" fmla="*/ 468927 h 6858054"/>
              <a:gd name="connsiteX5587" fmla="*/ 1733385 w 7631184"/>
              <a:gd name="connsiteY5587" fmla="*/ 478696 h 6858054"/>
              <a:gd name="connsiteX5588" fmla="*/ 1743154 w 7631184"/>
              <a:gd name="connsiteY5588" fmla="*/ 478696 h 6858054"/>
              <a:gd name="connsiteX5589" fmla="*/ 1831071 w 7631184"/>
              <a:gd name="connsiteY5589" fmla="*/ 498235 h 6858054"/>
              <a:gd name="connsiteX5590" fmla="*/ 1840840 w 7631184"/>
              <a:gd name="connsiteY5590" fmla="*/ 498235 h 6858054"/>
              <a:gd name="connsiteX5591" fmla="*/ 1899451 w 7631184"/>
              <a:gd name="connsiteY5591" fmla="*/ 508004 h 6858054"/>
              <a:gd name="connsiteX5592" fmla="*/ 1918988 w 7631184"/>
              <a:gd name="connsiteY5592" fmla="*/ 508004 h 6858054"/>
              <a:gd name="connsiteX5593" fmla="*/ 1938526 w 7631184"/>
              <a:gd name="connsiteY5593" fmla="*/ 508004 h 6858054"/>
              <a:gd name="connsiteX5594" fmla="*/ 1928757 w 7631184"/>
              <a:gd name="connsiteY5594" fmla="*/ 498235 h 6858054"/>
              <a:gd name="connsiteX5595" fmla="*/ 1918988 w 7631184"/>
              <a:gd name="connsiteY5595" fmla="*/ 498235 h 6858054"/>
              <a:gd name="connsiteX5596" fmla="*/ 1860377 w 7631184"/>
              <a:gd name="connsiteY5596" fmla="*/ 488465 h 6858054"/>
              <a:gd name="connsiteX5597" fmla="*/ 1831071 w 7631184"/>
              <a:gd name="connsiteY5597" fmla="*/ 478696 h 6858054"/>
              <a:gd name="connsiteX5598" fmla="*/ 1834734 w 7631184"/>
              <a:gd name="connsiteY5598" fmla="*/ 478696 h 6858054"/>
              <a:gd name="connsiteX5599" fmla="*/ 1850608 w 7631184"/>
              <a:gd name="connsiteY5599" fmla="*/ 478696 h 6858054"/>
              <a:gd name="connsiteX5600" fmla="*/ 1870145 w 7631184"/>
              <a:gd name="connsiteY5600" fmla="*/ 478696 h 6858054"/>
              <a:gd name="connsiteX5601" fmla="*/ 1879914 w 7631184"/>
              <a:gd name="connsiteY5601" fmla="*/ 488465 h 6858054"/>
              <a:gd name="connsiteX5602" fmla="*/ 1850608 w 7631184"/>
              <a:gd name="connsiteY5602" fmla="*/ 468927 h 6858054"/>
              <a:gd name="connsiteX5603" fmla="*/ 1821302 w 7631184"/>
              <a:gd name="connsiteY5603" fmla="*/ 468927 h 6858054"/>
              <a:gd name="connsiteX5604" fmla="*/ 1811534 w 7631184"/>
              <a:gd name="connsiteY5604" fmla="*/ 468927 h 6858054"/>
              <a:gd name="connsiteX5605" fmla="*/ 1791997 w 7631184"/>
              <a:gd name="connsiteY5605" fmla="*/ 468927 h 6858054"/>
              <a:gd name="connsiteX5606" fmla="*/ 1772459 w 7631184"/>
              <a:gd name="connsiteY5606" fmla="*/ 459158 h 6858054"/>
              <a:gd name="connsiteX5607" fmla="*/ 1752922 w 7631184"/>
              <a:gd name="connsiteY5607" fmla="*/ 459158 h 6858054"/>
              <a:gd name="connsiteX5608" fmla="*/ 1733385 w 7631184"/>
              <a:gd name="connsiteY5608" fmla="*/ 459158 h 6858054"/>
              <a:gd name="connsiteX5609" fmla="*/ 1694310 w 7631184"/>
              <a:gd name="connsiteY5609" fmla="*/ 459158 h 6858054"/>
              <a:gd name="connsiteX5610" fmla="*/ 1635699 w 7631184"/>
              <a:gd name="connsiteY5610" fmla="*/ 449388 h 6858054"/>
              <a:gd name="connsiteX5611" fmla="*/ 1586856 w 7631184"/>
              <a:gd name="connsiteY5611" fmla="*/ 439619 h 6858054"/>
              <a:gd name="connsiteX5612" fmla="*/ 1557550 w 7631184"/>
              <a:gd name="connsiteY5612" fmla="*/ 439619 h 6858054"/>
              <a:gd name="connsiteX5613" fmla="*/ 1538013 w 7631184"/>
              <a:gd name="connsiteY5613" fmla="*/ 439619 h 6858054"/>
              <a:gd name="connsiteX5614" fmla="*/ 1508707 w 7631184"/>
              <a:gd name="connsiteY5614" fmla="*/ 429849 h 6858054"/>
              <a:gd name="connsiteX5615" fmla="*/ 1518475 w 7631184"/>
              <a:gd name="connsiteY5615" fmla="*/ 429849 h 6858054"/>
              <a:gd name="connsiteX5616" fmla="*/ 1538013 w 7631184"/>
              <a:gd name="connsiteY5616" fmla="*/ 429849 h 6858054"/>
              <a:gd name="connsiteX5617" fmla="*/ 1557550 w 7631184"/>
              <a:gd name="connsiteY5617" fmla="*/ 429849 h 6858054"/>
              <a:gd name="connsiteX5618" fmla="*/ 1577087 w 7631184"/>
              <a:gd name="connsiteY5618" fmla="*/ 429849 h 6858054"/>
              <a:gd name="connsiteX5619" fmla="*/ 1586856 w 7631184"/>
              <a:gd name="connsiteY5619" fmla="*/ 429849 h 6858054"/>
              <a:gd name="connsiteX5620" fmla="*/ 1625930 w 7631184"/>
              <a:gd name="connsiteY5620" fmla="*/ 429849 h 6858054"/>
              <a:gd name="connsiteX5621" fmla="*/ 1616162 w 7631184"/>
              <a:gd name="connsiteY5621" fmla="*/ 439619 h 6858054"/>
              <a:gd name="connsiteX5622" fmla="*/ 1625930 w 7631184"/>
              <a:gd name="connsiteY5622" fmla="*/ 439619 h 6858054"/>
              <a:gd name="connsiteX5623" fmla="*/ 1645467 w 7631184"/>
              <a:gd name="connsiteY5623" fmla="*/ 439619 h 6858054"/>
              <a:gd name="connsiteX5624" fmla="*/ 1655236 w 7631184"/>
              <a:gd name="connsiteY5624" fmla="*/ 439619 h 6858054"/>
              <a:gd name="connsiteX5625" fmla="*/ 1665005 w 7631184"/>
              <a:gd name="connsiteY5625" fmla="*/ 449388 h 6858054"/>
              <a:gd name="connsiteX5626" fmla="*/ 1674773 w 7631184"/>
              <a:gd name="connsiteY5626" fmla="*/ 449388 h 6858054"/>
              <a:gd name="connsiteX5627" fmla="*/ 1684542 w 7631184"/>
              <a:gd name="connsiteY5627" fmla="*/ 439619 h 6858054"/>
              <a:gd name="connsiteX5628" fmla="*/ 1713848 w 7631184"/>
              <a:gd name="connsiteY5628" fmla="*/ 449388 h 6858054"/>
              <a:gd name="connsiteX5629" fmla="*/ 1743154 w 7631184"/>
              <a:gd name="connsiteY5629" fmla="*/ 449388 h 6858054"/>
              <a:gd name="connsiteX5630" fmla="*/ 1752922 w 7631184"/>
              <a:gd name="connsiteY5630" fmla="*/ 449388 h 6858054"/>
              <a:gd name="connsiteX5631" fmla="*/ 1772459 w 7631184"/>
              <a:gd name="connsiteY5631" fmla="*/ 449388 h 6858054"/>
              <a:gd name="connsiteX5632" fmla="*/ 1782228 w 7631184"/>
              <a:gd name="connsiteY5632" fmla="*/ 449388 h 6858054"/>
              <a:gd name="connsiteX5633" fmla="*/ 1801765 w 7631184"/>
              <a:gd name="connsiteY5633" fmla="*/ 449388 h 6858054"/>
              <a:gd name="connsiteX5634" fmla="*/ 1801765 w 7631184"/>
              <a:gd name="connsiteY5634" fmla="*/ 459158 h 6858054"/>
              <a:gd name="connsiteX5635" fmla="*/ 1821302 w 7631184"/>
              <a:gd name="connsiteY5635" fmla="*/ 459158 h 6858054"/>
              <a:gd name="connsiteX5636" fmla="*/ 1840840 w 7631184"/>
              <a:gd name="connsiteY5636" fmla="*/ 459158 h 6858054"/>
              <a:gd name="connsiteX5637" fmla="*/ 1879914 w 7631184"/>
              <a:gd name="connsiteY5637" fmla="*/ 468927 h 6858054"/>
              <a:gd name="connsiteX5638" fmla="*/ 1889683 w 7631184"/>
              <a:gd name="connsiteY5638" fmla="*/ 468927 h 6858054"/>
              <a:gd name="connsiteX5639" fmla="*/ 1899451 w 7631184"/>
              <a:gd name="connsiteY5639" fmla="*/ 468927 h 6858054"/>
              <a:gd name="connsiteX5640" fmla="*/ 1918988 w 7631184"/>
              <a:gd name="connsiteY5640" fmla="*/ 468927 h 6858054"/>
              <a:gd name="connsiteX5641" fmla="*/ 1928757 w 7631184"/>
              <a:gd name="connsiteY5641" fmla="*/ 478696 h 6858054"/>
              <a:gd name="connsiteX5642" fmla="*/ 1909220 w 7631184"/>
              <a:gd name="connsiteY5642" fmla="*/ 478696 h 6858054"/>
              <a:gd name="connsiteX5643" fmla="*/ 1899451 w 7631184"/>
              <a:gd name="connsiteY5643" fmla="*/ 478696 h 6858054"/>
              <a:gd name="connsiteX5644" fmla="*/ 1918988 w 7631184"/>
              <a:gd name="connsiteY5644" fmla="*/ 488465 h 6858054"/>
              <a:gd name="connsiteX5645" fmla="*/ 1928757 w 7631184"/>
              <a:gd name="connsiteY5645" fmla="*/ 478696 h 6858054"/>
              <a:gd name="connsiteX5646" fmla="*/ 1987369 w 7631184"/>
              <a:gd name="connsiteY5646" fmla="*/ 488465 h 6858054"/>
              <a:gd name="connsiteX5647" fmla="*/ 2005685 w 7631184"/>
              <a:gd name="connsiteY5647" fmla="*/ 488465 h 6858054"/>
              <a:gd name="connsiteX5648" fmla="*/ 2006906 w 7631184"/>
              <a:gd name="connsiteY5648" fmla="*/ 488465 h 6858054"/>
              <a:gd name="connsiteX5649" fmla="*/ 1997137 w 7631184"/>
              <a:gd name="connsiteY5649" fmla="*/ 478696 h 6858054"/>
              <a:gd name="connsiteX5650" fmla="*/ 1977600 w 7631184"/>
              <a:gd name="connsiteY5650" fmla="*/ 478696 h 6858054"/>
              <a:gd name="connsiteX5651" fmla="*/ 1967832 w 7631184"/>
              <a:gd name="connsiteY5651" fmla="*/ 478696 h 6858054"/>
              <a:gd name="connsiteX5652" fmla="*/ 1938526 w 7631184"/>
              <a:gd name="connsiteY5652" fmla="*/ 468927 h 6858054"/>
              <a:gd name="connsiteX5653" fmla="*/ 1918988 w 7631184"/>
              <a:gd name="connsiteY5653" fmla="*/ 459158 h 6858054"/>
              <a:gd name="connsiteX5654" fmla="*/ 1899451 w 7631184"/>
              <a:gd name="connsiteY5654" fmla="*/ 459158 h 6858054"/>
              <a:gd name="connsiteX5655" fmla="*/ 1850608 w 7631184"/>
              <a:gd name="connsiteY5655" fmla="*/ 449388 h 6858054"/>
              <a:gd name="connsiteX5656" fmla="*/ 1821302 w 7631184"/>
              <a:gd name="connsiteY5656" fmla="*/ 449388 h 6858054"/>
              <a:gd name="connsiteX5657" fmla="*/ 1782228 w 7631184"/>
              <a:gd name="connsiteY5657" fmla="*/ 439619 h 6858054"/>
              <a:gd name="connsiteX5658" fmla="*/ 1733385 w 7631184"/>
              <a:gd name="connsiteY5658" fmla="*/ 429849 h 6858054"/>
              <a:gd name="connsiteX5659" fmla="*/ 1684542 w 7631184"/>
              <a:gd name="connsiteY5659" fmla="*/ 410311 h 6858054"/>
              <a:gd name="connsiteX5660" fmla="*/ 1684542 w 7631184"/>
              <a:gd name="connsiteY5660" fmla="*/ 400542 h 6858054"/>
              <a:gd name="connsiteX5661" fmla="*/ 1674773 w 7631184"/>
              <a:gd name="connsiteY5661" fmla="*/ 400542 h 6858054"/>
              <a:gd name="connsiteX5662" fmla="*/ 1665005 w 7631184"/>
              <a:gd name="connsiteY5662" fmla="*/ 410311 h 6858054"/>
              <a:gd name="connsiteX5663" fmla="*/ 1655236 w 7631184"/>
              <a:gd name="connsiteY5663" fmla="*/ 420080 h 6858054"/>
              <a:gd name="connsiteX5664" fmla="*/ 1635699 w 7631184"/>
              <a:gd name="connsiteY5664" fmla="*/ 410311 h 6858054"/>
              <a:gd name="connsiteX5665" fmla="*/ 1616162 w 7631184"/>
              <a:gd name="connsiteY5665" fmla="*/ 410311 h 6858054"/>
              <a:gd name="connsiteX5666" fmla="*/ 1596624 w 7631184"/>
              <a:gd name="connsiteY5666" fmla="*/ 410311 h 6858054"/>
              <a:gd name="connsiteX5667" fmla="*/ 1586856 w 7631184"/>
              <a:gd name="connsiteY5667" fmla="*/ 410311 h 6858054"/>
              <a:gd name="connsiteX5668" fmla="*/ 1567319 w 7631184"/>
              <a:gd name="connsiteY5668" fmla="*/ 390772 h 6858054"/>
              <a:gd name="connsiteX5669" fmla="*/ 1586856 w 7631184"/>
              <a:gd name="connsiteY5669" fmla="*/ 390772 h 6858054"/>
              <a:gd name="connsiteX5670" fmla="*/ 1625930 w 7631184"/>
              <a:gd name="connsiteY5670" fmla="*/ 390772 h 6858054"/>
              <a:gd name="connsiteX5671" fmla="*/ 1665005 w 7631184"/>
              <a:gd name="connsiteY5671" fmla="*/ 390772 h 6858054"/>
              <a:gd name="connsiteX5672" fmla="*/ 1694310 w 7631184"/>
              <a:gd name="connsiteY5672" fmla="*/ 390772 h 6858054"/>
              <a:gd name="connsiteX5673" fmla="*/ 1723616 w 7631184"/>
              <a:gd name="connsiteY5673" fmla="*/ 390772 h 6858054"/>
              <a:gd name="connsiteX5674" fmla="*/ 1752922 w 7631184"/>
              <a:gd name="connsiteY5674" fmla="*/ 381003 h 6858054"/>
              <a:gd name="connsiteX5675" fmla="*/ 1762691 w 7631184"/>
              <a:gd name="connsiteY5675" fmla="*/ 371234 h 6858054"/>
              <a:gd name="connsiteX5676" fmla="*/ 1772459 w 7631184"/>
              <a:gd name="connsiteY5676" fmla="*/ 371234 h 6858054"/>
              <a:gd name="connsiteX5677" fmla="*/ 1782228 w 7631184"/>
              <a:gd name="connsiteY5677" fmla="*/ 371234 h 6858054"/>
              <a:gd name="connsiteX5678" fmla="*/ 1762691 w 7631184"/>
              <a:gd name="connsiteY5678" fmla="*/ 361464 h 6858054"/>
              <a:gd name="connsiteX5679" fmla="*/ 1733385 w 7631184"/>
              <a:gd name="connsiteY5679" fmla="*/ 361464 h 6858054"/>
              <a:gd name="connsiteX5680" fmla="*/ 1723616 w 7631184"/>
              <a:gd name="connsiteY5680" fmla="*/ 351695 h 6858054"/>
              <a:gd name="connsiteX5681" fmla="*/ 1684542 w 7631184"/>
              <a:gd name="connsiteY5681" fmla="*/ 351695 h 6858054"/>
              <a:gd name="connsiteX5682" fmla="*/ 1665005 w 7631184"/>
              <a:gd name="connsiteY5682" fmla="*/ 341926 h 6858054"/>
              <a:gd name="connsiteX5683" fmla="*/ 1635699 w 7631184"/>
              <a:gd name="connsiteY5683" fmla="*/ 341926 h 6858054"/>
              <a:gd name="connsiteX5684" fmla="*/ 1625930 w 7631184"/>
              <a:gd name="connsiteY5684" fmla="*/ 341926 h 6858054"/>
              <a:gd name="connsiteX5685" fmla="*/ 1625930 w 7631184"/>
              <a:gd name="connsiteY5685" fmla="*/ 332156 h 6858054"/>
              <a:gd name="connsiteX5686" fmla="*/ 1616162 w 7631184"/>
              <a:gd name="connsiteY5686" fmla="*/ 332156 h 6858054"/>
              <a:gd name="connsiteX5687" fmla="*/ 1606393 w 7631184"/>
              <a:gd name="connsiteY5687" fmla="*/ 332156 h 6858054"/>
              <a:gd name="connsiteX5688" fmla="*/ 1586856 w 7631184"/>
              <a:gd name="connsiteY5688" fmla="*/ 332156 h 6858054"/>
              <a:gd name="connsiteX5689" fmla="*/ 1557550 w 7631184"/>
              <a:gd name="connsiteY5689" fmla="*/ 312618 h 6858054"/>
              <a:gd name="connsiteX5690" fmla="*/ 1561213 w 7631184"/>
              <a:gd name="connsiteY5690" fmla="*/ 312618 h 6858054"/>
              <a:gd name="connsiteX5691" fmla="*/ 1567319 w 7631184"/>
              <a:gd name="connsiteY5691" fmla="*/ 312618 h 6858054"/>
              <a:gd name="connsiteX5692" fmla="*/ 1577087 w 7631184"/>
              <a:gd name="connsiteY5692" fmla="*/ 312618 h 6858054"/>
              <a:gd name="connsiteX5693" fmla="*/ 1625930 w 7631184"/>
              <a:gd name="connsiteY5693" fmla="*/ 322387 h 6858054"/>
              <a:gd name="connsiteX5694" fmla="*/ 1635699 w 7631184"/>
              <a:gd name="connsiteY5694" fmla="*/ 322387 h 6858054"/>
              <a:gd name="connsiteX5695" fmla="*/ 1645467 w 7631184"/>
              <a:gd name="connsiteY5695" fmla="*/ 322387 h 6858054"/>
              <a:gd name="connsiteX5696" fmla="*/ 1655236 w 7631184"/>
              <a:gd name="connsiteY5696" fmla="*/ 322387 h 6858054"/>
              <a:gd name="connsiteX5697" fmla="*/ 1684542 w 7631184"/>
              <a:gd name="connsiteY5697" fmla="*/ 332156 h 6858054"/>
              <a:gd name="connsiteX5698" fmla="*/ 1694310 w 7631184"/>
              <a:gd name="connsiteY5698" fmla="*/ 332156 h 6858054"/>
              <a:gd name="connsiteX5699" fmla="*/ 1704079 w 7631184"/>
              <a:gd name="connsiteY5699" fmla="*/ 322387 h 6858054"/>
              <a:gd name="connsiteX5700" fmla="*/ 1694310 w 7631184"/>
              <a:gd name="connsiteY5700" fmla="*/ 322387 h 6858054"/>
              <a:gd name="connsiteX5701" fmla="*/ 1723616 w 7631184"/>
              <a:gd name="connsiteY5701" fmla="*/ 312618 h 6858054"/>
              <a:gd name="connsiteX5702" fmla="*/ 1743154 w 7631184"/>
              <a:gd name="connsiteY5702" fmla="*/ 322387 h 6858054"/>
              <a:gd name="connsiteX5703" fmla="*/ 1752922 w 7631184"/>
              <a:gd name="connsiteY5703" fmla="*/ 312618 h 6858054"/>
              <a:gd name="connsiteX5704" fmla="*/ 1762691 w 7631184"/>
              <a:gd name="connsiteY5704" fmla="*/ 312618 h 6858054"/>
              <a:gd name="connsiteX5705" fmla="*/ 1772459 w 7631184"/>
              <a:gd name="connsiteY5705" fmla="*/ 312618 h 6858054"/>
              <a:gd name="connsiteX5706" fmla="*/ 1762691 w 7631184"/>
              <a:gd name="connsiteY5706" fmla="*/ 302849 h 6858054"/>
              <a:gd name="connsiteX5707" fmla="*/ 1752922 w 7631184"/>
              <a:gd name="connsiteY5707" fmla="*/ 302849 h 6858054"/>
              <a:gd name="connsiteX5708" fmla="*/ 1743154 w 7631184"/>
              <a:gd name="connsiteY5708" fmla="*/ 302849 h 6858054"/>
              <a:gd name="connsiteX5709" fmla="*/ 1733385 w 7631184"/>
              <a:gd name="connsiteY5709" fmla="*/ 302849 h 6858054"/>
              <a:gd name="connsiteX5710" fmla="*/ 1713848 w 7631184"/>
              <a:gd name="connsiteY5710" fmla="*/ 302849 h 6858054"/>
              <a:gd name="connsiteX5711" fmla="*/ 1704079 w 7631184"/>
              <a:gd name="connsiteY5711" fmla="*/ 302849 h 6858054"/>
              <a:gd name="connsiteX5712" fmla="*/ 1655236 w 7631184"/>
              <a:gd name="connsiteY5712" fmla="*/ 293079 h 6858054"/>
              <a:gd name="connsiteX5713" fmla="*/ 1645467 w 7631184"/>
              <a:gd name="connsiteY5713" fmla="*/ 283310 h 6858054"/>
              <a:gd name="connsiteX5714" fmla="*/ 1635699 w 7631184"/>
              <a:gd name="connsiteY5714" fmla="*/ 283310 h 6858054"/>
              <a:gd name="connsiteX5715" fmla="*/ 1625930 w 7631184"/>
              <a:gd name="connsiteY5715" fmla="*/ 283310 h 6858054"/>
              <a:gd name="connsiteX5716" fmla="*/ 1616162 w 7631184"/>
              <a:gd name="connsiteY5716" fmla="*/ 283310 h 6858054"/>
              <a:gd name="connsiteX5717" fmla="*/ 1596624 w 7631184"/>
              <a:gd name="connsiteY5717" fmla="*/ 283310 h 6858054"/>
              <a:gd name="connsiteX5718" fmla="*/ 1577087 w 7631184"/>
              <a:gd name="connsiteY5718" fmla="*/ 283310 h 6858054"/>
              <a:gd name="connsiteX5719" fmla="*/ 1567319 w 7631184"/>
              <a:gd name="connsiteY5719" fmla="*/ 283310 h 6858054"/>
              <a:gd name="connsiteX5720" fmla="*/ 1547781 w 7631184"/>
              <a:gd name="connsiteY5720" fmla="*/ 273541 h 6858054"/>
              <a:gd name="connsiteX5721" fmla="*/ 1508707 w 7631184"/>
              <a:gd name="connsiteY5721" fmla="*/ 263771 h 6858054"/>
              <a:gd name="connsiteX5722" fmla="*/ 1508707 w 7631184"/>
              <a:gd name="connsiteY5722" fmla="*/ 254002 h 6858054"/>
              <a:gd name="connsiteX5723" fmla="*/ 1498938 w 7631184"/>
              <a:gd name="connsiteY5723" fmla="*/ 244233 h 6858054"/>
              <a:gd name="connsiteX5724" fmla="*/ 1489170 w 7631184"/>
              <a:gd name="connsiteY5724" fmla="*/ 234463 h 6858054"/>
              <a:gd name="connsiteX5725" fmla="*/ 1479401 w 7631184"/>
              <a:gd name="connsiteY5725" fmla="*/ 224694 h 6858054"/>
              <a:gd name="connsiteX5726" fmla="*/ 1538013 w 7631184"/>
              <a:gd name="connsiteY5726" fmla="*/ 224694 h 6858054"/>
              <a:gd name="connsiteX5727" fmla="*/ 1577087 w 7631184"/>
              <a:gd name="connsiteY5727" fmla="*/ 224694 h 6858054"/>
              <a:gd name="connsiteX5728" fmla="*/ 1616162 w 7631184"/>
              <a:gd name="connsiteY5728" fmla="*/ 214925 h 6858054"/>
              <a:gd name="connsiteX5729" fmla="*/ 1645467 w 7631184"/>
              <a:gd name="connsiteY5729" fmla="*/ 214925 h 6858054"/>
              <a:gd name="connsiteX5730" fmla="*/ 1628372 w 7631184"/>
              <a:gd name="connsiteY5730" fmla="*/ 214925 h 6858054"/>
              <a:gd name="connsiteX5731" fmla="*/ 1616162 w 7631184"/>
              <a:gd name="connsiteY5731" fmla="*/ 214925 h 6858054"/>
              <a:gd name="connsiteX5732" fmla="*/ 1596624 w 7631184"/>
              <a:gd name="connsiteY5732" fmla="*/ 214925 h 6858054"/>
              <a:gd name="connsiteX5733" fmla="*/ 1586856 w 7631184"/>
              <a:gd name="connsiteY5733" fmla="*/ 205156 h 6858054"/>
              <a:gd name="connsiteX5734" fmla="*/ 1567319 w 7631184"/>
              <a:gd name="connsiteY5734" fmla="*/ 205156 h 6858054"/>
              <a:gd name="connsiteX5735" fmla="*/ 1547781 w 7631184"/>
              <a:gd name="connsiteY5735" fmla="*/ 205156 h 6858054"/>
              <a:gd name="connsiteX5736" fmla="*/ 1547781 w 7631184"/>
              <a:gd name="connsiteY5736" fmla="*/ 195386 h 6858054"/>
              <a:gd name="connsiteX5737" fmla="*/ 1538013 w 7631184"/>
              <a:gd name="connsiteY5737" fmla="*/ 195386 h 6858054"/>
              <a:gd name="connsiteX5738" fmla="*/ 1508707 w 7631184"/>
              <a:gd name="connsiteY5738" fmla="*/ 185617 h 6858054"/>
              <a:gd name="connsiteX5739" fmla="*/ 1498938 w 7631184"/>
              <a:gd name="connsiteY5739" fmla="*/ 185617 h 6858054"/>
              <a:gd name="connsiteX5740" fmla="*/ 1469632 w 7631184"/>
              <a:gd name="connsiteY5740" fmla="*/ 185617 h 6858054"/>
              <a:gd name="connsiteX5741" fmla="*/ 1420789 w 7631184"/>
              <a:gd name="connsiteY5741" fmla="*/ 185617 h 6858054"/>
              <a:gd name="connsiteX5742" fmla="*/ 1401252 w 7631184"/>
              <a:gd name="connsiteY5742" fmla="*/ 185617 h 6858054"/>
              <a:gd name="connsiteX5743" fmla="*/ 1362178 w 7631184"/>
              <a:gd name="connsiteY5743" fmla="*/ 175848 h 6858054"/>
              <a:gd name="connsiteX5744" fmla="*/ 1352409 w 7631184"/>
              <a:gd name="connsiteY5744" fmla="*/ 175848 h 6858054"/>
              <a:gd name="connsiteX5745" fmla="*/ 1323103 w 7631184"/>
              <a:gd name="connsiteY5745" fmla="*/ 175848 h 6858054"/>
              <a:gd name="connsiteX5746" fmla="*/ 1362178 w 7631184"/>
              <a:gd name="connsiteY5746" fmla="*/ 166078 h 6858054"/>
              <a:gd name="connsiteX5747" fmla="*/ 1371946 w 7631184"/>
              <a:gd name="connsiteY5747" fmla="*/ 166078 h 6858054"/>
              <a:gd name="connsiteX5748" fmla="*/ 1381715 w 7631184"/>
              <a:gd name="connsiteY5748" fmla="*/ 166078 h 6858054"/>
              <a:gd name="connsiteX5749" fmla="*/ 1391483 w 7631184"/>
              <a:gd name="connsiteY5749" fmla="*/ 166078 h 6858054"/>
              <a:gd name="connsiteX5750" fmla="*/ 1401252 w 7631184"/>
              <a:gd name="connsiteY5750" fmla="*/ 166078 h 6858054"/>
              <a:gd name="connsiteX5751" fmla="*/ 1420789 w 7631184"/>
              <a:gd name="connsiteY5751" fmla="*/ 166078 h 6858054"/>
              <a:gd name="connsiteX5752" fmla="*/ 1440327 w 7631184"/>
              <a:gd name="connsiteY5752" fmla="*/ 175848 h 6858054"/>
              <a:gd name="connsiteX5753" fmla="*/ 1450095 w 7631184"/>
              <a:gd name="connsiteY5753" fmla="*/ 175848 h 6858054"/>
              <a:gd name="connsiteX5754" fmla="*/ 1459864 w 7631184"/>
              <a:gd name="connsiteY5754" fmla="*/ 175848 h 6858054"/>
              <a:gd name="connsiteX5755" fmla="*/ 1479401 w 7631184"/>
              <a:gd name="connsiteY5755" fmla="*/ 166078 h 6858054"/>
              <a:gd name="connsiteX5756" fmla="*/ 1508707 w 7631184"/>
              <a:gd name="connsiteY5756" fmla="*/ 166078 h 6858054"/>
              <a:gd name="connsiteX5757" fmla="*/ 1528244 w 7631184"/>
              <a:gd name="connsiteY5757" fmla="*/ 166078 h 6858054"/>
              <a:gd name="connsiteX5758" fmla="*/ 1538013 w 7631184"/>
              <a:gd name="connsiteY5758" fmla="*/ 166078 h 6858054"/>
              <a:gd name="connsiteX5759" fmla="*/ 1547781 w 7631184"/>
              <a:gd name="connsiteY5759" fmla="*/ 166078 h 6858054"/>
              <a:gd name="connsiteX5760" fmla="*/ 1577087 w 7631184"/>
              <a:gd name="connsiteY5760" fmla="*/ 166078 h 6858054"/>
              <a:gd name="connsiteX5761" fmla="*/ 1606393 w 7631184"/>
              <a:gd name="connsiteY5761" fmla="*/ 166078 h 6858054"/>
              <a:gd name="connsiteX5762" fmla="*/ 1665005 w 7631184"/>
              <a:gd name="connsiteY5762" fmla="*/ 166078 h 6858054"/>
              <a:gd name="connsiteX5763" fmla="*/ 1713848 w 7631184"/>
              <a:gd name="connsiteY5763" fmla="*/ 175848 h 6858054"/>
              <a:gd name="connsiteX5764" fmla="*/ 1743154 w 7631184"/>
              <a:gd name="connsiteY5764" fmla="*/ 175848 h 6858054"/>
              <a:gd name="connsiteX5765" fmla="*/ 1772459 w 7631184"/>
              <a:gd name="connsiteY5765" fmla="*/ 175848 h 6858054"/>
              <a:gd name="connsiteX5766" fmla="*/ 1791997 w 7631184"/>
              <a:gd name="connsiteY5766" fmla="*/ 175848 h 6858054"/>
              <a:gd name="connsiteX5767" fmla="*/ 1782228 w 7631184"/>
              <a:gd name="connsiteY5767" fmla="*/ 175848 h 6858054"/>
              <a:gd name="connsiteX5768" fmla="*/ 1772459 w 7631184"/>
              <a:gd name="connsiteY5768" fmla="*/ 166078 h 6858054"/>
              <a:gd name="connsiteX5769" fmla="*/ 1733385 w 7631184"/>
              <a:gd name="connsiteY5769" fmla="*/ 166078 h 6858054"/>
              <a:gd name="connsiteX5770" fmla="*/ 1704079 w 7631184"/>
              <a:gd name="connsiteY5770" fmla="*/ 166078 h 6858054"/>
              <a:gd name="connsiteX5771" fmla="*/ 1674773 w 7631184"/>
              <a:gd name="connsiteY5771" fmla="*/ 156309 h 6858054"/>
              <a:gd name="connsiteX5772" fmla="*/ 1679658 w 7631184"/>
              <a:gd name="connsiteY5772" fmla="*/ 156309 h 6858054"/>
              <a:gd name="connsiteX5773" fmla="*/ 1694310 w 7631184"/>
              <a:gd name="connsiteY5773" fmla="*/ 156309 h 6858054"/>
              <a:gd name="connsiteX5774" fmla="*/ 1704079 w 7631184"/>
              <a:gd name="connsiteY5774" fmla="*/ 156309 h 6858054"/>
              <a:gd name="connsiteX5775" fmla="*/ 1723616 w 7631184"/>
              <a:gd name="connsiteY5775" fmla="*/ 156309 h 6858054"/>
              <a:gd name="connsiteX5776" fmla="*/ 1733385 w 7631184"/>
              <a:gd name="connsiteY5776" fmla="*/ 156309 h 6858054"/>
              <a:gd name="connsiteX5777" fmla="*/ 1733385 w 7631184"/>
              <a:gd name="connsiteY5777" fmla="*/ 146540 h 6858054"/>
              <a:gd name="connsiteX5778" fmla="*/ 1713848 w 7631184"/>
              <a:gd name="connsiteY5778" fmla="*/ 136770 h 6858054"/>
              <a:gd name="connsiteX5779" fmla="*/ 1723616 w 7631184"/>
              <a:gd name="connsiteY5779" fmla="*/ 136770 h 6858054"/>
              <a:gd name="connsiteX5780" fmla="*/ 1743154 w 7631184"/>
              <a:gd name="connsiteY5780" fmla="*/ 136770 h 6858054"/>
              <a:gd name="connsiteX5781" fmla="*/ 1762691 w 7631184"/>
              <a:gd name="connsiteY5781" fmla="*/ 146540 h 6858054"/>
              <a:gd name="connsiteX5782" fmla="*/ 1772459 w 7631184"/>
              <a:gd name="connsiteY5782" fmla="*/ 146540 h 6858054"/>
              <a:gd name="connsiteX5783" fmla="*/ 1791997 w 7631184"/>
              <a:gd name="connsiteY5783" fmla="*/ 146540 h 6858054"/>
              <a:gd name="connsiteX5784" fmla="*/ 1801765 w 7631184"/>
              <a:gd name="connsiteY5784" fmla="*/ 156309 h 6858054"/>
              <a:gd name="connsiteX5785" fmla="*/ 1801765 w 7631184"/>
              <a:gd name="connsiteY5785" fmla="*/ 146540 h 6858054"/>
              <a:gd name="connsiteX5786" fmla="*/ 1811534 w 7631184"/>
              <a:gd name="connsiteY5786" fmla="*/ 146540 h 6858054"/>
              <a:gd name="connsiteX5787" fmla="*/ 1821302 w 7631184"/>
              <a:gd name="connsiteY5787" fmla="*/ 156309 h 6858054"/>
              <a:gd name="connsiteX5788" fmla="*/ 1850608 w 7631184"/>
              <a:gd name="connsiteY5788" fmla="*/ 156309 h 6858054"/>
              <a:gd name="connsiteX5789" fmla="*/ 1860377 w 7631184"/>
              <a:gd name="connsiteY5789" fmla="*/ 156309 h 6858054"/>
              <a:gd name="connsiteX5790" fmla="*/ 1889683 w 7631184"/>
              <a:gd name="connsiteY5790" fmla="*/ 166078 h 6858054"/>
              <a:gd name="connsiteX5791" fmla="*/ 1928757 w 7631184"/>
              <a:gd name="connsiteY5791" fmla="*/ 175848 h 6858054"/>
              <a:gd name="connsiteX5792" fmla="*/ 1948294 w 7631184"/>
              <a:gd name="connsiteY5792" fmla="*/ 175848 h 6858054"/>
              <a:gd name="connsiteX5793" fmla="*/ 1958063 w 7631184"/>
              <a:gd name="connsiteY5793" fmla="*/ 175848 h 6858054"/>
              <a:gd name="connsiteX5794" fmla="*/ 1987369 w 7631184"/>
              <a:gd name="connsiteY5794" fmla="*/ 175848 h 6858054"/>
              <a:gd name="connsiteX5795" fmla="*/ 2016675 w 7631184"/>
              <a:gd name="connsiteY5795" fmla="*/ 175848 h 6858054"/>
              <a:gd name="connsiteX5796" fmla="*/ 2026443 w 7631184"/>
              <a:gd name="connsiteY5796" fmla="*/ 185617 h 6858054"/>
              <a:gd name="connsiteX5797" fmla="*/ 2055749 w 7631184"/>
              <a:gd name="connsiteY5797" fmla="*/ 195386 h 6858054"/>
              <a:gd name="connsiteX5798" fmla="*/ 2075286 w 7631184"/>
              <a:gd name="connsiteY5798" fmla="*/ 195386 h 6858054"/>
              <a:gd name="connsiteX5799" fmla="*/ 2104592 w 7631184"/>
              <a:gd name="connsiteY5799" fmla="*/ 195386 h 6858054"/>
              <a:gd name="connsiteX5800" fmla="*/ 2143667 w 7631184"/>
              <a:gd name="connsiteY5800" fmla="*/ 205156 h 6858054"/>
              <a:gd name="connsiteX5801" fmla="*/ 2172972 w 7631184"/>
              <a:gd name="connsiteY5801" fmla="*/ 205156 h 6858054"/>
              <a:gd name="connsiteX5802" fmla="*/ 2182741 w 7631184"/>
              <a:gd name="connsiteY5802" fmla="*/ 214925 h 6858054"/>
              <a:gd name="connsiteX5803" fmla="*/ 2192510 w 7631184"/>
              <a:gd name="connsiteY5803" fmla="*/ 214925 h 6858054"/>
              <a:gd name="connsiteX5804" fmla="*/ 2202278 w 7631184"/>
              <a:gd name="connsiteY5804" fmla="*/ 205156 h 6858054"/>
              <a:gd name="connsiteX5805" fmla="*/ 2192510 w 7631184"/>
              <a:gd name="connsiteY5805" fmla="*/ 195386 h 6858054"/>
              <a:gd name="connsiteX5806" fmla="*/ 2221815 w 7631184"/>
              <a:gd name="connsiteY5806" fmla="*/ 195386 h 6858054"/>
              <a:gd name="connsiteX5807" fmla="*/ 2241353 w 7631184"/>
              <a:gd name="connsiteY5807" fmla="*/ 205156 h 6858054"/>
              <a:gd name="connsiteX5808" fmla="*/ 2260890 w 7631184"/>
              <a:gd name="connsiteY5808" fmla="*/ 205156 h 6858054"/>
              <a:gd name="connsiteX5809" fmla="*/ 2270659 w 7631184"/>
              <a:gd name="connsiteY5809" fmla="*/ 214925 h 6858054"/>
              <a:gd name="connsiteX5810" fmla="*/ 2309733 w 7631184"/>
              <a:gd name="connsiteY5810" fmla="*/ 214925 h 6858054"/>
              <a:gd name="connsiteX5811" fmla="*/ 2319502 w 7631184"/>
              <a:gd name="connsiteY5811" fmla="*/ 214925 h 6858054"/>
              <a:gd name="connsiteX5812" fmla="*/ 2329270 w 7631184"/>
              <a:gd name="connsiteY5812" fmla="*/ 214925 h 6858054"/>
              <a:gd name="connsiteX5813" fmla="*/ 2348807 w 7631184"/>
              <a:gd name="connsiteY5813" fmla="*/ 214925 h 6858054"/>
              <a:gd name="connsiteX5814" fmla="*/ 2367124 w 7631184"/>
              <a:gd name="connsiteY5814" fmla="*/ 214925 h 6858054"/>
              <a:gd name="connsiteX5815" fmla="*/ 2368345 w 7631184"/>
              <a:gd name="connsiteY5815" fmla="*/ 214925 h 6858054"/>
              <a:gd name="connsiteX5816" fmla="*/ 2378113 w 7631184"/>
              <a:gd name="connsiteY5816" fmla="*/ 214925 h 6858054"/>
              <a:gd name="connsiteX5817" fmla="*/ 2387882 w 7631184"/>
              <a:gd name="connsiteY5817" fmla="*/ 214925 h 6858054"/>
              <a:gd name="connsiteX5818" fmla="*/ 2407419 w 7631184"/>
              <a:gd name="connsiteY5818" fmla="*/ 224694 h 6858054"/>
              <a:gd name="connsiteX5819" fmla="*/ 2368345 w 7631184"/>
              <a:gd name="connsiteY5819" fmla="*/ 205156 h 6858054"/>
              <a:gd name="connsiteX5820" fmla="*/ 2329270 w 7631184"/>
              <a:gd name="connsiteY5820" fmla="*/ 205156 h 6858054"/>
              <a:gd name="connsiteX5821" fmla="*/ 2309733 w 7631184"/>
              <a:gd name="connsiteY5821" fmla="*/ 195386 h 6858054"/>
              <a:gd name="connsiteX5822" fmla="*/ 2290196 w 7631184"/>
              <a:gd name="connsiteY5822" fmla="*/ 195386 h 6858054"/>
              <a:gd name="connsiteX5823" fmla="*/ 2270659 w 7631184"/>
              <a:gd name="connsiteY5823" fmla="*/ 195386 h 6858054"/>
              <a:gd name="connsiteX5824" fmla="*/ 2251121 w 7631184"/>
              <a:gd name="connsiteY5824" fmla="*/ 185617 h 6858054"/>
              <a:gd name="connsiteX5825" fmla="*/ 2241353 w 7631184"/>
              <a:gd name="connsiteY5825" fmla="*/ 185617 h 6858054"/>
              <a:gd name="connsiteX5826" fmla="*/ 2231584 w 7631184"/>
              <a:gd name="connsiteY5826" fmla="*/ 185617 h 6858054"/>
              <a:gd name="connsiteX5827" fmla="*/ 2212047 w 7631184"/>
              <a:gd name="connsiteY5827" fmla="*/ 175848 h 6858054"/>
              <a:gd name="connsiteX5828" fmla="*/ 2172972 w 7631184"/>
              <a:gd name="connsiteY5828" fmla="*/ 175848 h 6858054"/>
              <a:gd name="connsiteX5829" fmla="*/ 2153435 w 7631184"/>
              <a:gd name="connsiteY5829" fmla="*/ 166078 h 6858054"/>
              <a:gd name="connsiteX5830" fmla="*/ 2143667 w 7631184"/>
              <a:gd name="connsiteY5830" fmla="*/ 166078 h 6858054"/>
              <a:gd name="connsiteX5831" fmla="*/ 2133898 w 7631184"/>
              <a:gd name="connsiteY5831" fmla="*/ 166078 h 6858054"/>
              <a:gd name="connsiteX5832" fmla="*/ 2094824 w 7631184"/>
              <a:gd name="connsiteY5832" fmla="*/ 166078 h 6858054"/>
              <a:gd name="connsiteX5833" fmla="*/ 2075286 w 7631184"/>
              <a:gd name="connsiteY5833" fmla="*/ 156309 h 6858054"/>
              <a:gd name="connsiteX5834" fmla="*/ 2045980 w 7631184"/>
              <a:gd name="connsiteY5834" fmla="*/ 156309 h 6858054"/>
              <a:gd name="connsiteX5835" fmla="*/ 1997137 w 7631184"/>
              <a:gd name="connsiteY5835" fmla="*/ 146540 h 6858054"/>
              <a:gd name="connsiteX5836" fmla="*/ 2016675 w 7631184"/>
              <a:gd name="connsiteY5836" fmla="*/ 146540 h 6858054"/>
              <a:gd name="connsiteX5837" fmla="*/ 2036212 w 7631184"/>
              <a:gd name="connsiteY5837" fmla="*/ 146540 h 6858054"/>
              <a:gd name="connsiteX5838" fmla="*/ 2026443 w 7631184"/>
              <a:gd name="connsiteY5838" fmla="*/ 146540 h 6858054"/>
              <a:gd name="connsiteX5839" fmla="*/ 1977600 w 7631184"/>
              <a:gd name="connsiteY5839" fmla="*/ 136770 h 6858054"/>
              <a:gd name="connsiteX5840" fmla="*/ 2026443 w 7631184"/>
              <a:gd name="connsiteY5840" fmla="*/ 136770 h 6858054"/>
              <a:gd name="connsiteX5841" fmla="*/ 2045980 w 7631184"/>
              <a:gd name="connsiteY5841" fmla="*/ 146540 h 6858054"/>
              <a:gd name="connsiteX5842" fmla="*/ 2065518 w 7631184"/>
              <a:gd name="connsiteY5842" fmla="*/ 146540 h 6858054"/>
              <a:gd name="connsiteX5843" fmla="*/ 2075286 w 7631184"/>
              <a:gd name="connsiteY5843" fmla="*/ 136770 h 6858054"/>
              <a:gd name="connsiteX5844" fmla="*/ 2036212 w 7631184"/>
              <a:gd name="connsiteY5844" fmla="*/ 127001 h 6858054"/>
              <a:gd name="connsiteX5845" fmla="*/ 1997137 w 7631184"/>
              <a:gd name="connsiteY5845" fmla="*/ 127001 h 6858054"/>
              <a:gd name="connsiteX5846" fmla="*/ 1987369 w 7631184"/>
              <a:gd name="connsiteY5846" fmla="*/ 117232 h 6858054"/>
              <a:gd name="connsiteX5847" fmla="*/ 1997137 w 7631184"/>
              <a:gd name="connsiteY5847" fmla="*/ 117232 h 6858054"/>
              <a:gd name="connsiteX5848" fmla="*/ 1977600 w 7631184"/>
              <a:gd name="connsiteY5848" fmla="*/ 107462 h 6858054"/>
              <a:gd name="connsiteX5849" fmla="*/ 1967832 w 7631184"/>
              <a:gd name="connsiteY5849" fmla="*/ 107462 h 6858054"/>
              <a:gd name="connsiteX5850" fmla="*/ 1948294 w 7631184"/>
              <a:gd name="connsiteY5850" fmla="*/ 107462 h 6858054"/>
              <a:gd name="connsiteX5851" fmla="*/ 1948294 w 7631184"/>
              <a:gd name="connsiteY5851" fmla="*/ 97693 h 6858054"/>
              <a:gd name="connsiteX5852" fmla="*/ 1951958 w 7631184"/>
              <a:gd name="connsiteY5852" fmla="*/ 97693 h 6858054"/>
              <a:gd name="connsiteX5853" fmla="*/ 1958063 w 7631184"/>
              <a:gd name="connsiteY5853" fmla="*/ 97693 h 6858054"/>
              <a:gd name="connsiteX5854" fmla="*/ 1967832 w 7631184"/>
              <a:gd name="connsiteY5854" fmla="*/ 97693 h 6858054"/>
              <a:gd name="connsiteX5855" fmla="*/ 1977600 w 7631184"/>
              <a:gd name="connsiteY5855" fmla="*/ 97693 h 6858054"/>
              <a:gd name="connsiteX5856" fmla="*/ 1987369 w 7631184"/>
              <a:gd name="connsiteY5856" fmla="*/ 97693 h 6858054"/>
              <a:gd name="connsiteX5857" fmla="*/ 1997137 w 7631184"/>
              <a:gd name="connsiteY5857" fmla="*/ 97693 h 6858054"/>
              <a:gd name="connsiteX5858" fmla="*/ 1977600 w 7631184"/>
              <a:gd name="connsiteY5858" fmla="*/ 87924 h 6858054"/>
              <a:gd name="connsiteX5859" fmla="*/ 1967832 w 7631184"/>
              <a:gd name="connsiteY5859" fmla="*/ 87924 h 6858054"/>
              <a:gd name="connsiteX5860" fmla="*/ 1938526 w 7631184"/>
              <a:gd name="connsiteY5860" fmla="*/ 78155 h 6858054"/>
              <a:gd name="connsiteX5861" fmla="*/ 1909220 w 7631184"/>
              <a:gd name="connsiteY5861" fmla="*/ 78155 h 6858054"/>
              <a:gd name="connsiteX5862" fmla="*/ 1889683 w 7631184"/>
              <a:gd name="connsiteY5862" fmla="*/ 68385 h 6858054"/>
              <a:gd name="connsiteX5863" fmla="*/ 1879914 w 7631184"/>
              <a:gd name="connsiteY5863" fmla="*/ 68385 h 6858054"/>
              <a:gd name="connsiteX5864" fmla="*/ 1870145 w 7631184"/>
              <a:gd name="connsiteY5864" fmla="*/ 58616 h 6858054"/>
              <a:gd name="connsiteX5865" fmla="*/ 1879914 w 7631184"/>
              <a:gd name="connsiteY5865" fmla="*/ 58616 h 6858054"/>
              <a:gd name="connsiteX5866" fmla="*/ 1889683 w 7631184"/>
              <a:gd name="connsiteY5866" fmla="*/ 58616 h 6858054"/>
              <a:gd name="connsiteX5867" fmla="*/ 1909220 w 7631184"/>
              <a:gd name="connsiteY5867" fmla="*/ 68385 h 6858054"/>
              <a:gd name="connsiteX5868" fmla="*/ 1918988 w 7631184"/>
              <a:gd name="connsiteY5868" fmla="*/ 68385 h 6858054"/>
              <a:gd name="connsiteX5869" fmla="*/ 1928757 w 7631184"/>
              <a:gd name="connsiteY5869" fmla="*/ 68385 h 6858054"/>
              <a:gd name="connsiteX5870" fmla="*/ 1938526 w 7631184"/>
              <a:gd name="connsiteY5870" fmla="*/ 68385 h 6858054"/>
              <a:gd name="connsiteX5871" fmla="*/ 1948294 w 7631184"/>
              <a:gd name="connsiteY5871" fmla="*/ 68385 h 6858054"/>
              <a:gd name="connsiteX5872" fmla="*/ 1958063 w 7631184"/>
              <a:gd name="connsiteY5872" fmla="*/ 68385 h 6858054"/>
              <a:gd name="connsiteX5873" fmla="*/ 1967832 w 7631184"/>
              <a:gd name="connsiteY5873" fmla="*/ 68385 h 6858054"/>
              <a:gd name="connsiteX5874" fmla="*/ 1977600 w 7631184"/>
              <a:gd name="connsiteY5874" fmla="*/ 68385 h 6858054"/>
              <a:gd name="connsiteX5875" fmla="*/ 1987369 w 7631184"/>
              <a:gd name="connsiteY5875" fmla="*/ 68385 h 6858054"/>
              <a:gd name="connsiteX5876" fmla="*/ 1997137 w 7631184"/>
              <a:gd name="connsiteY5876" fmla="*/ 78155 h 6858054"/>
              <a:gd name="connsiteX5877" fmla="*/ 2006906 w 7631184"/>
              <a:gd name="connsiteY5877" fmla="*/ 78155 h 6858054"/>
              <a:gd name="connsiteX5878" fmla="*/ 2026443 w 7631184"/>
              <a:gd name="connsiteY5878" fmla="*/ 78155 h 6858054"/>
              <a:gd name="connsiteX5879" fmla="*/ 2045980 w 7631184"/>
              <a:gd name="connsiteY5879" fmla="*/ 78155 h 6858054"/>
              <a:gd name="connsiteX5880" fmla="*/ 2065518 w 7631184"/>
              <a:gd name="connsiteY5880" fmla="*/ 78155 h 6858054"/>
              <a:gd name="connsiteX5881" fmla="*/ 2075286 w 7631184"/>
              <a:gd name="connsiteY5881" fmla="*/ 87924 h 6858054"/>
              <a:gd name="connsiteX5882" fmla="*/ 2104592 w 7631184"/>
              <a:gd name="connsiteY5882" fmla="*/ 87924 h 6858054"/>
              <a:gd name="connsiteX5883" fmla="*/ 2114361 w 7631184"/>
              <a:gd name="connsiteY5883" fmla="*/ 87924 h 6858054"/>
              <a:gd name="connsiteX5884" fmla="*/ 2153435 w 7631184"/>
              <a:gd name="connsiteY5884" fmla="*/ 97693 h 6858054"/>
              <a:gd name="connsiteX5885" fmla="*/ 2163204 w 7631184"/>
              <a:gd name="connsiteY5885" fmla="*/ 97693 h 6858054"/>
              <a:gd name="connsiteX5886" fmla="*/ 2172972 w 7631184"/>
              <a:gd name="connsiteY5886" fmla="*/ 97693 h 6858054"/>
              <a:gd name="connsiteX5887" fmla="*/ 2182741 w 7631184"/>
              <a:gd name="connsiteY5887" fmla="*/ 97693 h 6858054"/>
              <a:gd name="connsiteX5888" fmla="*/ 2192510 w 7631184"/>
              <a:gd name="connsiteY5888" fmla="*/ 107462 h 6858054"/>
              <a:gd name="connsiteX5889" fmla="*/ 2192510 w 7631184"/>
              <a:gd name="connsiteY5889" fmla="*/ 117232 h 6858054"/>
              <a:gd name="connsiteX5890" fmla="*/ 2182741 w 7631184"/>
              <a:gd name="connsiteY5890" fmla="*/ 107462 h 6858054"/>
              <a:gd name="connsiteX5891" fmla="*/ 2172972 w 7631184"/>
              <a:gd name="connsiteY5891" fmla="*/ 107462 h 6858054"/>
              <a:gd name="connsiteX5892" fmla="*/ 2153435 w 7631184"/>
              <a:gd name="connsiteY5892" fmla="*/ 107462 h 6858054"/>
              <a:gd name="connsiteX5893" fmla="*/ 2124129 w 7631184"/>
              <a:gd name="connsiteY5893" fmla="*/ 97693 h 6858054"/>
              <a:gd name="connsiteX5894" fmla="*/ 2114361 w 7631184"/>
              <a:gd name="connsiteY5894" fmla="*/ 97693 h 6858054"/>
              <a:gd name="connsiteX5895" fmla="*/ 2114361 w 7631184"/>
              <a:gd name="connsiteY5895" fmla="*/ 107462 h 6858054"/>
              <a:gd name="connsiteX5896" fmla="*/ 2094824 w 7631184"/>
              <a:gd name="connsiteY5896" fmla="*/ 97693 h 6858054"/>
              <a:gd name="connsiteX5897" fmla="*/ 2085055 w 7631184"/>
              <a:gd name="connsiteY5897" fmla="*/ 97693 h 6858054"/>
              <a:gd name="connsiteX5898" fmla="*/ 2075286 w 7631184"/>
              <a:gd name="connsiteY5898" fmla="*/ 97693 h 6858054"/>
              <a:gd name="connsiteX5899" fmla="*/ 2055749 w 7631184"/>
              <a:gd name="connsiteY5899" fmla="*/ 87924 h 6858054"/>
              <a:gd name="connsiteX5900" fmla="*/ 2036212 w 7631184"/>
              <a:gd name="connsiteY5900" fmla="*/ 87924 h 6858054"/>
              <a:gd name="connsiteX5901" fmla="*/ 2055749 w 7631184"/>
              <a:gd name="connsiteY5901" fmla="*/ 97693 h 6858054"/>
              <a:gd name="connsiteX5902" fmla="*/ 2075286 w 7631184"/>
              <a:gd name="connsiteY5902" fmla="*/ 107462 h 6858054"/>
              <a:gd name="connsiteX5903" fmla="*/ 2085055 w 7631184"/>
              <a:gd name="connsiteY5903" fmla="*/ 107462 h 6858054"/>
              <a:gd name="connsiteX5904" fmla="*/ 2094824 w 7631184"/>
              <a:gd name="connsiteY5904" fmla="*/ 107462 h 6858054"/>
              <a:gd name="connsiteX5905" fmla="*/ 2114361 w 7631184"/>
              <a:gd name="connsiteY5905" fmla="*/ 107462 h 6858054"/>
              <a:gd name="connsiteX5906" fmla="*/ 2163204 w 7631184"/>
              <a:gd name="connsiteY5906" fmla="*/ 127001 h 6858054"/>
              <a:gd name="connsiteX5907" fmla="*/ 2182741 w 7631184"/>
              <a:gd name="connsiteY5907" fmla="*/ 127001 h 6858054"/>
              <a:gd name="connsiteX5908" fmla="*/ 2192510 w 7631184"/>
              <a:gd name="connsiteY5908" fmla="*/ 127001 h 6858054"/>
              <a:gd name="connsiteX5909" fmla="*/ 2202278 w 7631184"/>
              <a:gd name="connsiteY5909" fmla="*/ 136770 h 6858054"/>
              <a:gd name="connsiteX5910" fmla="*/ 2251121 w 7631184"/>
              <a:gd name="connsiteY5910" fmla="*/ 146540 h 6858054"/>
              <a:gd name="connsiteX5911" fmla="*/ 2280427 w 7631184"/>
              <a:gd name="connsiteY5911" fmla="*/ 146540 h 6858054"/>
              <a:gd name="connsiteX5912" fmla="*/ 2290196 w 7631184"/>
              <a:gd name="connsiteY5912" fmla="*/ 146540 h 6858054"/>
              <a:gd name="connsiteX5913" fmla="*/ 2309733 w 7631184"/>
              <a:gd name="connsiteY5913" fmla="*/ 156309 h 6858054"/>
              <a:gd name="connsiteX5914" fmla="*/ 2329270 w 7631184"/>
              <a:gd name="connsiteY5914" fmla="*/ 156309 h 6858054"/>
              <a:gd name="connsiteX5915" fmla="*/ 2339039 w 7631184"/>
              <a:gd name="connsiteY5915" fmla="*/ 156309 h 6858054"/>
              <a:gd name="connsiteX5916" fmla="*/ 2348807 w 7631184"/>
              <a:gd name="connsiteY5916" fmla="*/ 166078 h 6858054"/>
              <a:gd name="connsiteX5917" fmla="*/ 2378113 w 7631184"/>
              <a:gd name="connsiteY5917" fmla="*/ 175848 h 6858054"/>
              <a:gd name="connsiteX5918" fmla="*/ 2397650 w 7631184"/>
              <a:gd name="connsiteY5918" fmla="*/ 175848 h 6858054"/>
              <a:gd name="connsiteX5919" fmla="*/ 2426956 w 7631184"/>
              <a:gd name="connsiteY5919" fmla="*/ 185617 h 6858054"/>
              <a:gd name="connsiteX5920" fmla="*/ 2446494 w 7631184"/>
              <a:gd name="connsiteY5920" fmla="*/ 185617 h 6858054"/>
              <a:gd name="connsiteX5921" fmla="*/ 2456262 w 7631184"/>
              <a:gd name="connsiteY5921" fmla="*/ 185617 h 6858054"/>
              <a:gd name="connsiteX5922" fmla="*/ 2475799 w 7631184"/>
              <a:gd name="connsiteY5922" fmla="*/ 185617 h 6858054"/>
              <a:gd name="connsiteX5923" fmla="*/ 2456262 w 7631184"/>
              <a:gd name="connsiteY5923" fmla="*/ 175848 h 6858054"/>
              <a:gd name="connsiteX5924" fmla="*/ 2436725 w 7631184"/>
              <a:gd name="connsiteY5924" fmla="*/ 166078 h 6858054"/>
              <a:gd name="connsiteX5925" fmla="*/ 2368345 w 7631184"/>
              <a:gd name="connsiteY5925" fmla="*/ 146540 h 6858054"/>
              <a:gd name="connsiteX5926" fmla="*/ 2329270 w 7631184"/>
              <a:gd name="connsiteY5926" fmla="*/ 136770 h 6858054"/>
              <a:gd name="connsiteX5927" fmla="*/ 2339039 w 7631184"/>
              <a:gd name="connsiteY5927" fmla="*/ 136770 h 6858054"/>
              <a:gd name="connsiteX5928" fmla="*/ 2348807 w 7631184"/>
              <a:gd name="connsiteY5928" fmla="*/ 136770 h 6858054"/>
              <a:gd name="connsiteX5929" fmla="*/ 2339039 w 7631184"/>
              <a:gd name="connsiteY5929" fmla="*/ 127001 h 6858054"/>
              <a:gd name="connsiteX5930" fmla="*/ 2309733 w 7631184"/>
              <a:gd name="connsiteY5930" fmla="*/ 117232 h 6858054"/>
              <a:gd name="connsiteX5931" fmla="*/ 2339039 w 7631184"/>
              <a:gd name="connsiteY5931" fmla="*/ 117232 h 6858054"/>
              <a:gd name="connsiteX5932" fmla="*/ 2358576 w 7631184"/>
              <a:gd name="connsiteY5932" fmla="*/ 127001 h 6858054"/>
              <a:gd name="connsiteX5933" fmla="*/ 2378113 w 7631184"/>
              <a:gd name="connsiteY5933" fmla="*/ 127001 h 6858054"/>
              <a:gd name="connsiteX5934" fmla="*/ 2397650 w 7631184"/>
              <a:gd name="connsiteY5934" fmla="*/ 127001 h 6858054"/>
              <a:gd name="connsiteX5935" fmla="*/ 2417188 w 7631184"/>
              <a:gd name="connsiteY5935" fmla="*/ 136770 h 6858054"/>
              <a:gd name="connsiteX5936" fmla="*/ 2436725 w 7631184"/>
              <a:gd name="connsiteY5936" fmla="*/ 146540 h 6858054"/>
              <a:gd name="connsiteX5937" fmla="*/ 2456262 w 7631184"/>
              <a:gd name="connsiteY5937" fmla="*/ 146540 h 6858054"/>
              <a:gd name="connsiteX5938" fmla="*/ 2466031 w 7631184"/>
              <a:gd name="connsiteY5938" fmla="*/ 146540 h 6858054"/>
              <a:gd name="connsiteX5939" fmla="*/ 2485568 w 7631184"/>
              <a:gd name="connsiteY5939" fmla="*/ 156309 h 6858054"/>
              <a:gd name="connsiteX5940" fmla="*/ 2495337 w 7631184"/>
              <a:gd name="connsiteY5940" fmla="*/ 146540 h 6858054"/>
              <a:gd name="connsiteX5941" fmla="*/ 2475799 w 7631184"/>
              <a:gd name="connsiteY5941" fmla="*/ 136770 h 6858054"/>
              <a:gd name="connsiteX5942" fmla="*/ 2397650 w 7631184"/>
              <a:gd name="connsiteY5942" fmla="*/ 127001 h 6858054"/>
              <a:gd name="connsiteX5943" fmla="*/ 2368345 w 7631184"/>
              <a:gd name="connsiteY5943" fmla="*/ 117232 h 6858054"/>
              <a:gd name="connsiteX5944" fmla="*/ 2358576 w 7631184"/>
              <a:gd name="connsiteY5944" fmla="*/ 117232 h 6858054"/>
              <a:gd name="connsiteX5945" fmla="*/ 2339039 w 7631184"/>
              <a:gd name="connsiteY5945" fmla="*/ 107462 h 6858054"/>
              <a:gd name="connsiteX5946" fmla="*/ 2309733 w 7631184"/>
              <a:gd name="connsiteY5946" fmla="*/ 107462 h 6858054"/>
              <a:gd name="connsiteX5947" fmla="*/ 2290196 w 7631184"/>
              <a:gd name="connsiteY5947" fmla="*/ 107462 h 6858054"/>
              <a:gd name="connsiteX5948" fmla="*/ 2270659 w 7631184"/>
              <a:gd name="connsiteY5948" fmla="*/ 107462 h 6858054"/>
              <a:gd name="connsiteX5949" fmla="*/ 2260890 w 7631184"/>
              <a:gd name="connsiteY5949" fmla="*/ 97693 h 6858054"/>
              <a:gd name="connsiteX5950" fmla="*/ 2251121 w 7631184"/>
              <a:gd name="connsiteY5950" fmla="*/ 97693 h 6858054"/>
              <a:gd name="connsiteX5951" fmla="*/ 2221815 w 7631184"/>
              <a:gd name="connsiteY5951" fmla="*/ 97693 h 6858054"/>
              <a:gd name="connsiteX5952" fmla="*/ 2143667 w 7631184"/>
              <a:gd name="connsiteY5952" fmla="*/ 78155 h 6858054"/>
              <a:gd name="connsiteX5953" fmla="*/ 2124129 w 7631184"/>
              <a:gd name="connsiteY5953" fmla="*/ 68385 h 6858054"/>
              <a:gd name="connsiteX5954" fmla="*/ 2104592 w 7631184"/>
              <a:gd name="connsiteY5954" fmla="*/ 68385 h 6858054"/>
              <a:gd name="connsiteX5955" fmla="*/ 2094824 w 7631184"/>
              <a:gd name="connsiteY5955" fmla="*/ 68385 h 6858054"/>
              <a:gd name="connsiteX5956" fmla="*/ 2085055 w 7631184"/>
              <a:gd name="connsiteY5956" fmla="*/ 68385 h 6858054"/>
              <a:gd name="connsiteX5957" fmla="*/ 2075286 w 7631184"/>
              <a:gd name="connsiteY5957" fmla="*/ 58616 h 6858054"/>
              <a:gd name="connsiteX5958" fmla="*/ 2045980 w 7631184"/>
              <a:gd name="connsiteY5958" fmla="*/ 58616 h 6858054"/>
              <a:gd name="connsiteX5959" fmla="*/ 2026443 w 7631184"/>
              <a:gd name="connsiteY5959" fmla="*/ 48846 h 6858054"/>
              <a:gd name="connsiteX5960" fmla="*/ 1977600 w 7631184"/>
              <a:gd name="connsiteY5960" fmla="*/ 39077 h 6858054"/>
              <a:gd name="connsiteX5961" fmla="*/ 1958063 w 7631184"/>
              <a:gd name="connsiteY5961" fmla="*/ 29308 h 6858054"/>
              <a:gd name="connsiteX5962" fmla="*/ 1938526 w 7631184"/>
              <a:gd name="connsiteY5962" fmla="*/ 19539 h 6858054"/>
              <a:gd name="connsiteX5963" fmla="*/ 1909220 w 7631184"/>
              <a:gd name="connsiteY5963" fmla="*/ 19539 h 6858054"/>
              <a:gd name="connsiteX5964" fmla="*/ 1889683 w 7631184"/>
              <a:gd name="connsiteY5964" fmla="*/ 19539 h 6858054"/>
              <a:gd name="connsiteX5965" fmla="*/ 1870145 w 7631184"/>
              <a:gd name="connsiteY5965" fmla="*/ 9769 h 6858054"/>
              <a:gd name="connsiteX5966" fmla="*/ 1860377 w 7631184"/>
              <a:gd name="connsiteY5966" fmla="*/ 9769 h 6858054"/>
              <a:gd name="connsiteX5967" fmla="*/ 1876251 w 7631184"/>
              <a:gd name="connsiteY5967" fmla="*/ 6106 h 6858054"/>
              <a:gd name="connsiteX5968" fmla="*/ 1850608 w 7631184"/>
              <a:gd name="connsiteY5968" fmla="*/ 0 h 6858054"/>
              <a:gd name="connsiteX5969" fmla="*/ 1860377 w 7631184"/>
              <a:gd name="connsiteY5969" fmla="*/ 9769 h 6858054"/>
              <a:gd name="connsiteX5970" fmla="*/ 1850608 w 7631184"/>
              <a:gd name="connsiteY5970" fmla="*/ 9769 h 6858054"/>
              <a:gd name="connsiteX5971" fmla="*/ 1840840 w 7631184"/>
              <a:gd name="connsiteY5971" fmla="*/ 9769 h 6858054"/>
              <a:gd name="connsiteX5972" fmla="*/ 1850608 w 7631184"/>
              <a:gd name="connsiteY5972" fmla="*/ 0 h 685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</a:cxnLst>
            <a:rect l="l" t="t" r="r" b="b"/>
            <a:pathLst>
              <a:path w="7631184" h="6858054">
                <a:moveTo>
                  <a:pt x="5406383" y="6613821"/>
                </a:moveTo>
                <a:lnTo>
                  <a:pt x="5406383" y="6613822"/>
                </a:lnTo>
                <a:cubicBezTo>
                  <a:pt x="5411267" y="6618706"/>
                  <a:pt x="5416151" y="6623591"/>
                  <a:pt x="5416151" y="6623591"/>
                </a:cubicBezTo>
                <a:cubicBezTo>
                  <a:pt x="5416151" y="6623591"/>
                  <a:pt x="5416151" y="6623591"/>
                  <a:pt x="5406383" y="6613822"/>
                </a:cubicBezTo>
                <a:close/>
                <a:moveTo>
                  <a:pt x="5469879" y="6413551"/>
                </a:moveTo>
                <a:lnTo>
                  <a:pt x="5474763" y="6418435"/>
                </a:lnTo>
                <a:cubicBezTo>
                  <a:pt x="5474763" y="6428205"/>
                  <a:pt x="5474763" y="6428205"/>
                  <a:pt x="5474763" y="6428205"/>
                </a:cubicBezTo>
                <a:cubicBezTo>
                  <a:pt x="5474763" y="6423320"/>
                  <a:pt x="5472321" y="6418435"/>
                  <a:pt x="5469879" y="6413551"/>
                </a:cubicBezTo>
                <a:close/>
                <a:moveTo>
                  <a:pt x="5180322" y="6051994"/>
                </a:moveTo>
                <a:lnTo>
                  <a:pt x="5180484" y="6052086"/>
                </a:lnTo>
                <a:cubicBezTo>
                  <a:pt x="5181705" y="6054529"/>
                  <a:pt x="5181705" y="6056971"/>
                  <a:pt x="5181705" y="6056971"/>
                </a:cubicBezTo>
                <a:close/>
                <a:moveTo>
                  <a:pt x="5064481" y="5949509"/>
                </a:moveTo>
                <a:cubicBezTo>
                  <a:pt x="5064481" y="5949509"/>
                  <a:pt x="5074250" y="5949509"/>
                  <a:pt x="5074250" y="5959278"/>
                </a:cubicBezTo>
                <a:cubicBezTo>
                  <a:pt x="5064481" y="5949509"/>
                  <a:pt x="5064481" y="5949509"/>
                  <a:pt x="5064481" y="5949509"/>
                </a:cubicBezTo>
                <a:close/>
                <a:moveTo>
                  <a:pt x="4898415" y="5949509"/>
                </a:moveTo>
                <a:cubicBezTo>
                  <a:pt x="4908184" y="5949509"/>
                  <a:pt x="4908184" y="5959278"/>
                  <a:pt x="4908184" y="5959278"/>
                </a:cubicBezTo>
                <a:cubicBezTo>
                  <a:pt x="4908184" y="5969047"/>
                  <a:pt x="4898415" y="5959278"/>
                  <a:pt x="4898415" y="5949509"/>
                </a:cubicBezTo>
                <a:close/>
                <a:moveTo>
                  <a:pt x="4732349" y="5763892"/>
                </a:moveTo>
                <a:cubicBezTo>
                  <a:pt x="4742117" y="5773661"/>
                  <a:pt x="4742117" y="5773661"/>
                  <a:pt x="4742117" y="5773661"/>
                </a:cubicBezTo>
                <a:cubicBezTo>
                  <a:pt x="4732349" y="5763892"/>
                  <a:pt x="4732349" y="5763892"/>
                  <a:pt x="4732349" y="5763892"/>
                </a:cubicBezTo>
                <a:close/>
                <a:moveTo>
                  <a:pt x="4400216" y="5373119"/>
                </a:moveTo>
                <a:cubicBezTo>
                  <a:pt x="4400216" y="5373119"/>
                  <a:pt x="4409985" y="5373119"/>
                  <a:pt x="4409985" y="5382889"/>
                </a:cubicBezTo>
                <a:cubicBezTo>
                  <a:pt x="4400216" y="5382889"/>
                  <a:pt x="4400216" y="5373119"/>
                  <a:pt x="4400216" y="5373119"/>
                </a:cubicBezTo>
                <a:close/>
                <a:moveTo>
                  <a:pt x="5171936" y="5187503"/>
                </a:moveTo>
                <a:lnTo>
                  <a:pt x="5174378" y="5189945"/>
                </a:lnTo>
                <a:cubicBezTo>
                  <a:pt x="5176820" y="5192387"/>
                  <a:pt x="5176820" y="5192387"/>
                  <a:pt x="5171936" y="5187503"/>
                </a:cubicBezTo>
                <a:close/>
                <a:moveTo>
                  <a:pt x="4841973" y="4528617"/>
                </a:moveTo>
                <a:lnTo>
                  <a:pt x="4843467" y="4529296"/>
                </a:lnTo>
                <a:lnTo>
                  <a:pt x="4843574" y="4529531"/>
                </a:lnTo>
                <a:close/>
                <a:moveTo>
                  <a:pt x="4810498" y="4493882"/>
                </a:moveTo>
                <a:cubicBezTo>
                  <a:pt x="4810498" y="4493882"/>
                  <a:pt x="4830035" y="4513420"/>
                  <a:pt x="4839803" y="4523190"/>
                </a:cubicBezTo>
                <a:cubicBezTo>
                  <a:pt x="4839803" y="4523190"/>
                  <a:pt x="4839803" y="4525632"/>
                  <a:pt x="4841024" y="4528074"/>
                </a:cubicBezTo>
                <a:lnTo>
                  <a:pt x="4841973" y="4528617"/>
                </a:lnTo>
                <a:lnTo>
                  <a:pt x="4830035" y="4523190"/>
                </a:lnTo>
                <a:cubicBezTo>
                  <a:pt x="4820266" y="4513420"/>
                  <a:pt x="4820266" y="4503651"/>
                  <a:pt x="4810498" y="4493882"/>
                </a:cubicBezTo>
                <a:close/>
                <a:moveTo>
                  <a:pt x="7008435" y="4405958"/>
                </a:moveTo>
                <a:cubicBezTo>
                  <a:pt x="7018204" y="4415727"/>
                  <a:pt x="7027972" y="4425497"/>
                  <a:pt x="7018204" y="4425497"/>
                </a:cubicBezTo>
                <a:cubicBezTo>
                  <a:pt x="7018204" y="4425497"/>
                  <a:pt x="7018204" y="4415727"/>
                  <a:pt x="7008435" y="4415727"/>
                </a:cubicBezTo>
                <a:cubicBezTo>
                  <a:pt x="7008435" y="4415727"/>
                  <a:pt x="7008435" y="4405958"/>
                  <a:pt x="7008435" y="4405958"/>
                </a:cubicBezTo>
                <a:close/>
                <a:moveTo>
                  <a:pt x="6441856" y="4210572"/>
                </a:moveTo>
                <a:lnTo>
                  <a:pt x="6441856" y="4210572"/>
                </a:lnTo>
                <a:cubicBezTo>
                  <a:pt x="6446740" y="4215456"/>
                  <a:pt x="6446740" y="4215456"/>
                  <a:pt x="6443077" y="4211793"/>
                </a:cubicBezTo>
                <a:close/>
                <a:moveTo>
                  <a:pt x="6285558" y="4161725"/>
                </a:moveTo>
                <a:cubicBezTo>
                  <a:pt x="6285558" y="4161725"/>
                  <a:pt x="6285558" y="4161725"/>
                  <a:pt x="6295327" y="4171495"/>
                </a:cubicBezTo>
                <a:cubicBezTo>
                  <a:pt x="6295327" y="4171495"/>
                  <a:pt x="6295327" y="4171495"/>
                  <a:pt x="6285558" y="4171495"/>
                </a:cubicBezTo>
                <a:cubicBezTo>
                  <a:pt x="6285558" y="4171495"/>
                  <a:pt x="6285558" y="4171495"/>
                  <a:pt x="6285558" y="4161725"/>
                </a:cubicBezTo>
                <a:close/>
                <a:moveTo>
                  <a:pt x="6511213" y="4151956"/>
                </a:moveTo>
                <a:lnTo>
                  <a:pt x="6518784" y="4151956"/>
                </a:lnTo>
                <a:cubicBezTo>
                  <a:pt x="6520005" y="4151956"/>
                  <a:pt x="6520005" y="4151956"/>
                  <a:pt x="6520005" y="4151956"/>
                </a:cubicBezTo>
                <a:cubicBezTo>
                  <a:pt x="6520005" y="4156841"/>
                  <a:pt x="6517563" y="4156841"/>
                  <a:pt x="6513899" y="4154398"/>
                </a:cubicBezTo>
                <a:close/>
                <a:moveTo>
                  <a:pt x="6226946" y="4151956"/>
                </a:moveTo>
                <a:cubicBezTo>
                  <a:pt x="6226946" y="4151956"/>
                  <a:pt x="6226946" y="4161725"/>
                  <a:pt x="6236715" y="4161725"/>
                </a:cubicBezTo>
                <a:cubicBezTo>
                  <a:pt x="6236715" y="4161725"/>
                  <a:pt x="6236715" y="4161725"/>
                  <a:pt x="6226946" y="4161725"/>
                </a:cubicBezTo>
                <a:cubicBezTo>
                  <a:pt x="6226946" y="4161725"/>
                  <a:pt x="6226946" y="4151956"/>
                  <a:pt x="6226946" y="4151956"/>
                </a:cubicBezTo>
                <a:close/>
                <a:moveTo>
                  <a:pt x="6510236" y="4151068"/>
                </a:moveTo>
                <a:lnTo>
                  <a:pt x="6511213" y="4151956"/>
                </a:lnTo>
                <a:lnTo>
                  <a:pt x="6510236" y="4151956"/>
                </a:lnTo>
                <a:close/>
                <a:moveTo>
                  <a:pt x="6207409" y="4122648"/>
                </a:moveTo>
                <a:cubicBezTo>
                  <a:pt x="6236715" y="4142187"/>
                  <a:pt x="6256252" y="4151956"/>
                  <a:pt x="6256252" y="4142187"/>
                </a:cubicBezTo>
                <a:cubicBezTo>
                  <a:pt x="6266021" y="4142187"/>
                  <a:pt x="6285558" y="4161725"/>
                  <a:pt x="6285558" y="4171495"/>
                </a:cubicBezTo>
                <a:cubicBezTo>
                  <a:pt x="6295327" y="4171495"/>
                  <a:pt x="6295327" y="4171495"/>
                  <a:pt x="6295327" y="4181264"/>
                </a:cubicBezTo>
                <a:cubicBezTo>
                  <a:pt x="6305095" y="4181264"/>
                  <a:pt x="6305095" y="4191033"/>
                  <a:pt x="6305095" y="4191033"/>
                </a:cubicBezTo>
                <a:cubicBezTo>
                  <a:pt x="6305095" y="4191033"/>
                  <a:pt x="6314864" y="4191033"/>
                  <a:pt x="6314864" y="4191033"/>
                </a:cubicBezTo>
                <a:cubicBezTo>
                  <a:pt x="6314864" y="4191033"/>
                  <a:pt x="6324632" y="4200803"/>
                  <a:pt x="6324632" y="4200803"/>
                </a:cubicBezTo>
                <a:cubicBezTo>
                  <a:pt x="6324632" y="4210572"/>
                  <a:pt x="6324632" y="4210572"/>
                  <a:pt x="6334401" y="4200803"/>
                </a:cubicBezTo>
                <a:cubicBezTo>
                  <a:pt x="6334401" y="4200803"/>
                  <a:pt x="6344170" y="4220341"/>
                  <a:pt x="6344170" y="4220341"/>
                </a:cubicBezTo>
                <a:cubicBezTo>
                  <a:pt x="6344170" y="4230110"/>
                  <a:pt x="6353938" y="4239880"/>
                  <a:pt x="6353938" y="4239880"/>
                </a:cubicBezTo>
                <a:cubicBezTo>
                  <a:pt x="6344170" y="4239880"/>
                  <a:pt x="6344170" y="4239880"/>
                  <a:pt x="6334401" y="4230110"/>
                </a:cubicBezTo>
                <a:cubicBezTo>
                  <a:pt x="6334401" y="4230110"/>
                  <a:pt x="6324632" y="4220341"/>
                  <a:pt x="6324632" y="4220341"/>
                </a:cubicBezTo>
                <a:cubicBezTo>
                  <a:pt x="6314864" y="4220341"/>
                  <a:pt x="6314864" y="4210572"/>
                  <a:pt x="6314864" y="4210572"/>
                </a:cubicBezTo>
                <a:cubicBezTo>
                  <a:pt x="6314864" y="4210572"/>
                  <a:pt x="6305095" y="4210572"/>
                  <a:pt x="6295327" y="4200803"/>
                </a:cubicBezTo>
                <a:cubicBezTo>
                  <a:pt x="6295327" y="4200803"/>
                  <a:pt x="6305095" y="4210572"/>
                  <a:pt x="6305095" y="4210572"/>
                </a:cubicBezTo>
                <a:cubicBezTo>
                  <a:pt x="6314864" y="4220341"/>
                  <a:pt x="6305095" y="4220341"/>
                  <a:pt x="6295327" y="4210572"/>
                </a:cubicBezTo>
                <a:cubicBezTo>
                  <a:pt x="6295327" y="4200803"/>
                  <a:pt x="6285558" y="4200803"/>
                  <a:pt x="6285558" y="4200803"/>
                </a:cubicBezTo>
                <a:cubicBezTo>
                  <a:pt x="6285558" y="4200803"/>
                  <a:pt x="6285558" y="4191033"/>
                  <a:pt x="6285558" y="4191033"/>
                </a:cubicBezTo>
                <a:cubicBezTo>
                  <a:pt x="6275789" y="4191033"/>
                  <a:pt x="6266021" y="4181264"/>
                  <a:pt x="6256252" y="4171495"/>
                </a:cubicBezTo>
                <a:cubicBezTo>
                  <a:pt x="6256252" y="4171495"/>
                  <a:pt x="6246483" y="4161725"/>
                  <a:pt x="6246483" y="4161725"/>
                </a:cubicBezTo>
                <a:cubicBezTo>
                  <a:pt x="6246483" y="4161725"/>
                  <a:pt x="6246483" y="4151956"/>
                  <a:pt x="6246483" y="4151956"/>
                </a:cubicBezTo>
                <a:cubicBezTo>
                  <a:pt x="6236715" y="4151956"/>
                  <a:pt x="6207409" y="4132417"/>
                  <a:pt x="6207409" y="4122648"/>
                </a:cubicBezTo>
                <a:close/>
                <a:moveTo>
                  <a:pt x="5953425" y="4122648"/>
                </a:moveTo>
                <a:cubicBezTo>
                  <a:pt x="5963194" y="4122648"/>
                  <a:pt x="5963194" y="4122648"/>
                  <a:pt x="5963194" y="4122648"/>
                </a:cubicBezTo>
                <a:cubicBezTo>
                  <a:pt x="5972962" y="4132417"/>
                  <a:pt x="5972962" y="4132417"/>
                  <a:pt x="5963194" y="4132417"/>
                </a:cubicBezTo>
                <a:cubicBezTo>
                  <a:pt x="5963194" y="4122648"/>
                  <a:pt x="5953425" y="4122648"/>
                  <a:pt x="5953425" y="4122648"/>
                </a:cubicBezTo>
                <a:close/>
                <a:moveTo>
                  <a:pt x="3159602" y="4122648"/>
                </a:moveTo>
                <a:cubicBezTo>
                  <a:pt x="3159602" y="4122648"/>
                  <a:pt x="3159602" y="4122648"/>
                  <a:pt x="3169371" y="4122648"/>
                </a:cubicBezTo>
                <a:cubicBezTo>
                  <a:pt x="3169371" y="4122648"/>
                  <a:pt x="3169371" y="4122648"/>
                  <a:pt x="3179139" y="4132417"/>
                </a:cubicBezTo>
                <a:cubicBezTo>
                  <a:pt x="3179139" y="4132417"/>
                  <a:pt x="3188908" y="4142187"/>
                  <a:pt x="3188908" y="4151956"/>
                </a:cubicBezTo>
                <a:cubicBezTo>
                  <a:pt x="3218214" y="4171495"/>
                  <a:pt x="3267057" y="4239880"/>
                  <a:pt x="3257288" y="4239880"/>
                </a:cubicBezTo>
                <a:cubicBezTo>
                  <a:pt x="3257288" y="4239880"/>
                  <a:pt x="3188908" y="4161725"/>
                  <a:pt x="3179139" y="4151956"/>
                </a:cubicBezTo>
                <a:cubicBezTo>
                  <a:pt x="3179139" y="4151956"/>
                  <a:pt x="3169371" y="4142187"/>
                  <a:pt x="3169371" y="4142187"/>
                </a:cubicBezTo>
                <a:cubicBezTo>
                  <a:pt x="3169371" y="4132417"/>
                  <a:pt x="3159602" y="4132417"/>
                  <a:pt x="3159602" y="4122648"/>
                </a:cubicBezTo>
                <a:close/>
                <a:moveTo>
                  <a:pt x="6573122" y="4081281"/>
                </a:moveTo>
                <a:lnTo>
                  <a:pt x="6578616" y="4083571"/>
                </a:lnTo>
                <a:cubicBezTo>
                  <a:pt x="6578616" y="4083571"/>
                  <a:pt x="6576174" y="4083571"/>
                  <a:pt x="6573732" y="4082350"/>
                </a:cubicBezTo>
                <a:close/>
                <a:moveTo>
                  <a:pt x="4888646" y="4044494"/>
                </a:moveTo>
                <a:cubicBezTo>
                  <a:pt x="4888646" y="4044494"/>
                  <a:pt x="4898415" y="4054263"/>
                  <a:pt x="4908184" y="4064032"/>
                </a:cubicBezTo>
                <a:cubicBezTo>
                  <a:pt x="4908184" y="4064032"/>
                  <a:pt x="4917952" y="4073801"/>
                  <a:pt x="4917952" y="4083571"/>
                </a:cubicBezTo>
                <a:cubicBezTo>
                  <a:pt x="4917952" y="4083571"/>
                  <a:pt x="4927721" y="4093340"/>
                  <a:pt x="4937490" y="4103109"/>
                </a:cubicBezTo>
                <a:cubicBezTo>
                  <a:pt x="4937490" y="4112879"/>
                  <a:pt x="4947258" y="4122648"/>
                  <a:pt x="4957027" y="4132417"/>
                </a:cubicBezTo>
                <a:cubicBezTo>
                  <a:pt x="4957027" y="4142187"/>
                  <a:pt x="4976564" y="4161725"/>
                  <a:pt x="4986333" y="4171495"/>
                </a:cubicBezTo>
                <a:cubicBezTo>
                  <a:pt x="4986333" y="4181264"/>
                  <a:pt x="5005870" y="4200803"/>
                  <a:pt x="5005870" y="4210572"/>
                </a:cubicBezTo>
                <a:cubicBezTo>
                  <a:pt x="5015638" y="4220341"/>
                  <a:pt x="5025407" y="4230110"/>
                  <a:pt x="5025407" y="4239880"/>
                </a:cubicBezTo>
                <a:cubicBezTo>
                  <a:pt x="5035176" y="4239880"/>
                  <a:pt x="5035176" y="4249649"/>
                  <a:pt x="5035176" y="4249649"/>
                </a:cubicBezTo>
                <a:cubicBezTo>
                  <a:pt x="5035176" y="4249649"/>
                  <a:pt x="5044944" y="4259418"/>
                  <a:pt x="5054713" y="4278957"/>
                </a:cubicBezTo>
                <a:cubicBezTo>
                  <a:pt x="5074250" y="4298496"/>
                  <a:pt x="5142630" y="4405958"/>
                  <a:pt x="5162168" y="4445035"/>
                </a:cubicBezTo>
                <a:cubicBezTo>
                  <a:pt x="5171936" y="4454805"/>
                  <a:pt x="5181705" y="4464574"/>
                  <a:pt x="5181705" y="4474343"/>
                </a:cubicBezTo>
                <a:cubicBezTo>
                  <a:pt x="5191473" y="4484112"/>
                  <a:pt x="5191473" y="4493882"/>
                  <a:pt x="5201242" y="4493882"/>
                </a:cubicBezTo>
                <a:cubicBezTo>
                  <a:pt x="5201242" y="4503651"/>
                  <a:pt x="5211011" y="4513420"/>
                  <a:pt x="5211011" y="4523190"/>
                </a:cubicBezTo>
                <a:cubicBezTo>
                  <a:pt x="5220779" y="4523190"/>
                  <a:pt x="5220779" y="4532959"/>
                  <a:pt x="5230548" y="4542728"/>
                </a:cubicBezTo>
                <a:cubicBezTo>
                  <a:pt x="5230548" y="4542728"/>
                  <a:pt x="5230548" y="4542728"/>
                  <a:pt x="5230548" y="4552498"/>
                </a:cubicBezTo>
                <a:cubicBezTo>
                  <a:pt x="5230548" y="4562267"/>
                  <a:pt x="5220779" y="4542728"/>
                  <a:pt x="5201242" y="4523190"/>
                </a:cubicBezTo>
                <a:cubicBezTo>
                  <a:pt x="5201242" y="4513420"/>
                  <a:pt x="5191473" y="4503651"/>
                  <a:pt x="5191473" y="4493882"/>
                </a:cubicBezTo>
                <a:cubicBezTo>
                  <a:pt x="5181705" y="4493882"/>
                  <a:pt x="5181705" y="4484112"/>
                  <a:pt x="5181705" y="4484112"/>
                </a:cubicBezTo>
                <a:cubicBezTo>
                  <a:pt x="5181705" y="4474343"/>
                  <a:pt x="5171936" y="4474343"/>
                  <a:pt x="5171936" y="4474343"/>
                </a:cubicBezTo>
                <a:cubicBezTo>
                  <a:pt x="5162168" y="4464574"/>
                  <a:pt x="5132862" y="4425497"/>
                  <a:pt x="5132862" y="4415727"/>
                </a:cubicBezTo>
                <a:cubicBezTo>
                  <a:pt x="5132862" y="4415727"/>
                  <a:pt x="5132862" y="4405958"/>
                  <a:pt x="5123093" y="4405958"/>
                </a:cubicBezTo>
                <a:cubicBezTo>
                  <a:pt x="5113325" y="4396189"/>
                  <a:pt x="5113325" y="4386419"/>
                  <a:pt x="5084019" y="4337573"/>
                </a:cubicBezTo>
                <a:cubicBezTo>
                  <a:pt x="5074250" y="4327804"/>
                  <a:pt x="5064481" y="4308265"/>
                  <a:pt x="5064481" y="4308265"/>
                </a:cubicBezTo>
                <a:cubicBezTo>
                  <a:pt x="5064481" y="4308265"/>
                  <a:pt x="5054713" y="4298496"/>
                  <a:pt x="5054713" y="4288726"/>
                </a:cubicBezTo>
                <a:cubicBezTo>
                  <a:pt x="5044944" y="4278957"/>
                  <a:pt x="5025407" y="4249649"/>
                  <a:pt x="4996101" y="4210572"/>
                </a:cubicBezTo>
                <a:cubicBezTo>
                  <a:pt x="4986333" y="4200803"/>
                  <a:pt x="4986333" y="4191033"/>
                  <a:pt x="4986333" y="4191033"/>
                </a:cubicBezTo>
                <a:cubicBezTo>
                  <a:pt x="4986333" y="4181264"/>
                  <a:pt x="4976564" y="4181264"/>
                  <a:pt x="4976564" y="4181264"/>
                </a:cubicBezTo>
                <a:cubicBezTo>
                  <a:pt x="4976564" y="4181264"/>
                  <a:pt x="4976564" y="4171495"/>
                  <a:pt x="4966795" y="4171495"/>
                </a:cubicBezTo>
                <a:cubicBezTo>
                  <a:pt x="4966795" y="4171495"/>
                  <a:pt x="4966795" y="4161725"/>
                  <a:pt x="4957027" y="4151956"/>
                </a:cubicBezTo>
                <a:cubicBezTo>
                  <a:pt x="4947258" y="4142187"/>
                  <a:pt x="4917952" y="4103109"/>
                  <a:pt x="4917952" y="4093340"/>
                </a:cubicBezTo>
                <a:cubicBezTo>
                  <a:pt x="4917952" y="4093340"/>
                  <a:pt x="4908184" y="4083571"/>
                  <a:pt x="4898415" y="4073801"/>
                </a:cubicBezTo>
                <a:cubicBezTo>
                  <a:pt x="4898415" y="4064032"/>
                  <a:pt x="4888646" y="4054263"/>
                  <a:pt x="4888646" y="4044494"/>
                </a:cubicBezTo>
                <a:close/>
                <a:moveTo>
                  <a:pt x="7115890" y="4034724"/>
                </a:moveTo>
                <a:cubicBezTo>
                  <a:pt x="7115890" y="4034724"/>
                  <a:pt x="7115890" y="4044494"/>
                  <a:pt x="7125658" y="4044494"/>
                </a:cubicBezTo>
                <a:cubicBezTo>
                  <a:pt x="7125658" y="4054263"/>
                  <a:pt x="7125658" y="4054263"/>
                  <a:pt x="7125658" y="4054263"/>
                </a:cubicBezTo>
                <a:cubicBezTo>
                  <a:pt x="7115890" y="4044494"/>
                  <a:pt x="7115890" y="4034724"/>
                  <a:pt x="7115890" y="4034724"/>
                </a:cubicBezTo>
                <a:close/>
                <a:moveTo>
                  <a:pt x="6852137" y="3995647"/>
                </a:moveTo>
                <a:cubicBezTo>
                  <a:pt x="6861906" y="3995647"/>
                  <a:pt x="6861906" y="4005416"/>
                  <a:pt x="6881443" y="4015186"/>
                </a:cubicBezTo>
                <a:cubicBezTo>
                  <a:pt x="6891212" y="4024955"/>
                  <a:pt x="6891212" y="4024955"/>
                  <a:pt x="6891212" y="4024955"/>
                </a:cubicBezTo>
                <a:cubicBezTo>
                  <a:pt x="6891212" y="4024955"/>
                  <a:pt x="6891212" y="4024955"/>
                  <a:pt x="6891212" y="4034724"/>
                </a:cubicBezTo>
                <a:cubicBezTo>
                  <a:pt x="6891212" y="4044494"/>
                  <a:pt x="6891212" y="4034724"/>
                  <a:pt x="6881443" y="4034724"/>
                </a:cubicBezTo>
                <a:cubicBezTo>
                  <a:pt x="6881443" y="4024955"/>
                  <a:pt x="6871675" y="4015186"/>
                  <a:pt x="6861906" y="4015186"/>
                </a:cubicBezTo>
                <a:cubicBezTo>
                  <a:pt x="6861906" y="4005416"/>
                  <a:pt x="6852137" y="4005416"/>
                  <a:pt x="6852137" y="3995647"/>
                </a:cubicBezTo>
                <a:close/>
                <a:moveTo>
                  <a:pt x="6764220" y="3985878"/>
                </a:moveTo>
                <a:cubicBezTo>
                  <a:pt x="6764220" y="3985878"/>
                  <a:pt x="6773988" y="3985878"/>
                  <a:pt x="6773988" y="3985878"/>
                </a:cubicBezTo>
                <a:cubicBezTo>
                  <a:pt x="6773988" y="3985878"/>
                  <a:pt x="6773988" y="3995647"/>
                  <a:pt x="6783757" y="4005416"/>
                </a:cubicBezTo>
                <a:cubicBezTo>
                  <a:pt x="6793526" y="4015186"/>
                  <a:pt x="6793526" y="4015186"/>
                  <a:pt x="6783757" y="4015186"/>
                </a:cubicBezTo>
                <a:cubicBezTo>
                  <a:pt x="6783757" y="4005416"/>
                  <a:pt x="6773988" y="4005416"/>
                  <a:pt x="6773988" y="4005416"/>
                </a:cubicBezTo>
                <a:cubicBezTo>
                  <a:pt x="6764220" y="3995647"/>
                  <a:pt x="6764220" y="3985878"/>
                  <a:pt x="6764220" y="3985878"/>
                </a:cubicBezTo>
                <a:close/>
                <a:moveTo>
                  <a:pt x="6832600" y="3976108"/>
                </a:moveTo>
                <a:cubicBezTo>
                  <a:pt x="6832600" y="3976108"/>
                  <a:pt x="6842369" y="3976108"/>
                  <a:pt x="6842369" y="3976108"/>
                </a:cubicBezTo>
                <a:cubicBezTo>
                  <a:pt x="6842369" y="3976108"/>
                  <a:pt x="6842369" y="3985878"/>
                  <a:pt x="6852137" y="3985878"/>
                </a:cubicBezTo>
                <a:cubicBezTo>
                  <a:pt x="6852137" y="3985878"/>
                  <a:pt x="6852137" y="3995647"/>
                  <a:pt x="6852137" y="3995647"/>
                </a:cubicBezTo>
                <a:cubicBezTo>
                  <a:pt x="6842369" y="3995647"/>
                  <a:pt x="6832600" y="3985878"/>
                  <a:pt x="6832600" y="3976108"/>
                </a:cubicBezTo>
                <a:close/>
                <a:moveTo>
                  <a:pt x="5621292" y="3956570"/>
                </a:moveTo>
                <a:cubicBezTo>
                  <a:pt x="5621292" y="3956570"/>
                  <a:pt x="5621292" y="3956570"/>
                  <a:pt x="5631061" y="3956570"/>
                </a:cubicBezTo>
                <a:cubicBezTo>
                  <a:pt x="5640830" y="3966339"/>
                  <a:pt x="5640830" y="3966339"/>
                  <a:pt x="5640830" y="3966339"/>
                </a:cubicBezTo>
                <a:cubicBezTo>
                  <a:pt x="5631061" y="3966339"/>
                  <a:pt x="5631061" y="3966339"/>
                  <a:pt x="5621292" y="3956570"/>
                </a:cubicBezTo>
                <a:close/>
                <a:moveTo>
                  <a:pt x="6914827" y="3944167"/>
                </a:moveTo>
                <a:lnTo>
                  <a:pt x="6920518" y="3946800"/>
                </a:lnTo>
                <a:cubicBezTo>
                  <a:pt x="6920518" y="3946800"/>
                  <a:pt x="6918076" y="3946800"/>
                  <a:pt x="6915634" y="3945579"/>
                </a:cubicBezTo>
                <a:close/>
                <a:moveTo>
                  <a:pt x="6881443" y="3907723"/>
                </a:moveTo>
                <a:cubicBezTo>
                  <a:pt x="6891212" y="3917493"/>
                  <a:pt x="6891212" y="3917493"/>
                  <a:pt x="6891212" y="3917493"/>
                </a:cubicBezTo>
                <a:cubicBezTo>
                  <a:pt x="6900980" y="3927262"/>
                  <a:pt x="6910749" y="3937031"/>
                  <a:pt x="6910749" y="3937031"/>
                </a:cubicBezTo>
                <a:lnTo>
                  <a:pt x="6914827" y="3944167"/>
                </a:lnTo>
                <a:lnTo>
                  <a:pt x="6910291" y="3942068"/>
                </a:lnTo>
                <a:cubicBezTo>
                  <a:pt x="6897928" y="3933368"/>
                  <a:pt x="6881443" y="3915050"/>
                  <a:pt x="6881443" y="3907723"/>
                </a:cubicBezTo>
                <a:close/>
                <a:moveTo>
                  <a:pt x="6422318" y="3862899"/>
                </a:moveTo>
                <a:lnTo>
                  <a:pt x="6432087" y="3868646"/>
                </a:lnTo>
                <a:cubicBezTo>
                  <a:pt x="6432087" y="3868646"/>
                  <a:pt x="6432087" y="3868646"/>
                  <a:pt x="6422318" y="3868646"/>
                </a:cubicBezTo>
                <a:cubicBezTo>
                  <a:pt x="6422318" y="3868646"/>
                  <a:pt x="6422318" y="3866204"/>
                  <a:pt x="6422318" y="3863762"/>
                </a:cubicBezTo>
                <a:close/>
                <a:moveTo>
                  <a:pt x="6920518" y="3858877"/>
                </a:moveTo>
                <a:cubicBezTo>
                  <a:pt x="6930286" y="3858877"/>
                  <a:pt x="6940055" y="3868646"/>
                  <a:pt x="6940055" y="3868646"/>
                </a:cubicBezTo>
                <a:cubicBezTo>
                  <a:pt x="6940055" y="3868646"/>
                  <a:pt x="6940055" y="3868646"/>
                  <a:pt x="6930286" y="3868646"/>
                </a:cubicBezTo>
                <a:cubicBezTo>
                  <a:pt x="6930286" y="3868646"/>
                  <a:pt x="6940055" y="3878415"/>
                  <a:pt x="6940055" y="3878415"/>
                </a:cubicBezTo>
                <a:cubicBezTo>
                  <a:pt x="6949823" y="3888185"/>
                  <a:pt x="6949823" y="3888185"/>
                  <a:pt x="6949823" y="3888185"/>
                </a:cubicBezTo>
                <a:cubicBezTo>
                  <a:pt x="6949823" y="3897954"/>
                  <a:pt x="6949823" y="3888185"/>
                  <a:pt x="6940055" y="3888185"/>
                </a:cubicBezTo>
                <a:cubicBezTo>
                  <a:pt x="6940055" y="3878415"/>
                  <a:pt x="6930286" y="3878415"/>
                  <a:pt x="6930286" y="3878415"/>
                </a:cubicBezTo>
                <a:cubicBezTo>
                  <a:pt x="6930286" y="3878415"/>
                  <a:pt x="6930286" y="3868646"/>
                  <a:pt x="6920518" y="3868646"/>
                </a:cubicBezTo>
                <a:cubicBezTo>
                  <a:pt x="6920518" y="3868646"/>
                  <a:pt x="6920518" y="3858877"/>
                  <a:pt x="6920518" y="3858877"/>
                </a:cubicBezTo>
                <a:close/>
                <a:moveTo>
                  <a:pt x="6373475" y="3855946"/>
                </a:moveTo>
                <a:lnTo>
                  <a:pt x="6375918" y="3857656"/>
                </a:lnTo>
                <a:cubicBezTo>
                  <a:pt x="6378360" y="3858877"/>
                  <a:pt x="6378360" y="3858877"/>
                  <a:pt x="6373475" y="3858877"/>
                </a:cubicBezTo>
                <a:close/>
                <a:moveTo>
                  <a:pt x="6910749" y="3849107"/>
                </a:moveTo>
                <a:cubicBezTo>
                  <a:pt x="6910749" y="3849107"/>
                  <a:pt x="6910749" y="3849107"/>
                  <a:pt x="6920518" y="3858877"/>
                </a:cubicBezTo>
                <a:cubicBezTo>
                  <a:pt x="6920518" y="3858877"/>
                  <a:pt x="6910749" y="3858877"/>
                  <a:pt x="6910749" y="3849107"/>
                </a:cubicBezTo>
                <a:close/>
                <a:moveTo>
                  <a:pt x="6903902" y="3844451"/>
                </a:moveTo>
                <a:lnTo>
                  <a:pt x="6910749" y="3849107"/>
                </a:lnTo>
                <a:cubicBezTo>
                  <a:pt x="6910749" y="3849107"/>
                  <a:pt x="6908307" y="3849107"/>
                  <a:pt x="6905865" y="3847886"/>
                </a:cubicBezTo>
                <a:close/>
                <a:moveTo>
                  <a:pt x="6861906" y="3839338"/>
                </a:moveTo>
                <a:cubicBezTo>
                  <a:pt x="6861906" y="3849107"/>
                  <a:pt x="6871675" y="3849107"/>
                  <a:pt x="6871675" y="3849107"/>
                </a:cubicBezTo>
                <a:cubicBezTo>
                  <a:pt x="6881443" y="3849107"/>
                  <a:pt x="6891212" y="3858877"/>
                  <a:pt x="6891212" y="3868646"/>
                </a:cubicBezTo>
                <a:cubicBezTo>
                  <a:pt x="6891212" y="3868646"/>
                  <a:pt x="6891212" y="3878415"/>
                  <a:pt x="6900980" y="3878415"/>
                </a:cubicBezTo>
                <a:cubicBezTo>
                  <a:pt x="6900980" y="3888185"/>
                  <a:pt x="6900980" y="3888185"/>
                  <a:pt x="6900980" y="3888185"/>
                </a:cubicBezTo>
                <a:cubicBezTo>
                  <a:pt x="6900980" y="3888185"/>
                  <a:pt x="6891212" y="3878415"/>
                  <a:pt x="6891212" y="3878415"/>
                </a:cubicBezTo>
                <a:cubicBezTo>
                  <a:pt x="6891212" y="3878415"/>
                  <a:pt x="6881443" y="3858877"/>
                  <a:pt x="6871675" y="3858877"/>
                </a:cubicBezTo>
                <a:cubicBezTo>
                  <a:pt x="6871675" y="3858877"/>
                  <a:pt x="6861906" y="3849107"/>
                  <a:pt x="6861906" y="3839338"/>
                </a:cubicBezTo>
                <a:close/>
                <a:moveTo>
                  <a:pt x="5220779" y="3810030"/>
                </a:moveTo>
                <a:cubicBezTo>
                  <a:pt x="5230548" y="3810030"/>
                  <a:pt x="5250085" y="3819799"/>
                  <a:pt x="5259854" y="3829569"/>
                </a:cubicBezTo>
                <a:cubicBezTo>
                  <a:pt x="5259854" y="3829569"/>
                  <a:pt x="5259854" y="3839338"/>
                  <a:pt x="5269622" y="3839338"/>
                </a:cubicBezTo>
                <a:cubicBezTo>
                  <a:pt x="5269622" y="3839338"/>
                  <a:pt x="5279391" y="3849107"/>
                  <a:pt x="5289160" y="3849107"/>
                </a:cubicBezTo>
                <a:cubicBezTo>
                  <a:pt x="5289160" y="3858877"/>
                  <a:pt x="5298928" y="3858877"/>
                  <a:pt x="5308697" y="3868646"/>
                </a:cubicBezTo>
                <a:cubicBezTo>
                  <a:pt x="5338003" y="3878415"/>
                  <a:pt x="5347771" y="3888185"/>
                  <a:pt x="5357540" y="3897954"/>
                </a:cubicBezTo>
                <a:cubicBezTo>
                  <a:pt x="5357540" y="3897954"/>
                  <a:pt x="5357540" y="3897954"/>
                  <a:pt x="5367308" y="3897954"/>
                </a:cubicBezTo>
                <a:cubicBezTo>
                  <a:pt x="5367308" y="3907723"/>
                  <a:pt x="5396614" y="3927262"/>
                  <a:pt x="5396614" y="3927262"/>
                </a:cubicBezTo>
                <a:cubicBezTo>
                  <a:pt x="5396614" y="3927262"/>
                  <a:pt x="5396614" y="3927262"/>
                  <a:pt x="5396614" y="3937031"/>
                </a:cubicBezTo>
                <a:cubicBezTo>
                  <a:pt x="5396614" y="3937031"/>
                  <a:pt x="5396614" y="3937031"/>
                  <a:pt x="5377077" y="3917493"/>
                </a:cubicBezTo>
                <a:cubicBezTo>
                  <a:pt x="5367308" y="3907723"/>
                  <a:pt x="5347771" y="3897954"/>
                  <a:pt x="5328234" y="3888185"/>
                </a:cubicBezTo>
                <a:cubicBezTo>
                  <a:pt x="5308697" y="3878415"/>
                  <a:pt x="5298928" y="3868646"/>
                  <a:pt x="5298928" y="3868646"/>
                </a:cubicBezTo>
                <a:cubicBezTo>
                  <a:pt x="5298928" y="3868646"/>
                  <a:pt x="5279391" y="3849107"/>
                  <a:pt x="5269622" y="3849107"/>
                </a:cubicBezTo>
                <a:cubicBezTo>
                  <a:pt x="5259854" y="3839338"/>
                  <a:pt x="5250085" y="3839338"/>
                  <a:pt x="5250085" y="3829569"/>
                </a:cubicBezTo>
                <a:cubicBezTo>
                  <a:pt x="5240316" y="3829569"/>
                  <a:pt x="5230548" y="3819799"/>
                  <a:pt x="5230548" y="3819799"/>
                </a:cubicBezTo>
                <a:cubicBezTo>
                  <a:pt x="5220779" y="3819799"/>
                  <a:pt x="5220779" y="3810030"/>
                  <a:pt x="5220779" y="3810030"/>
                </a:cubicBezTo>
                <a:close/>
                <a:moveTo>
                  <a:pt x="6207409" y="3790492"/>
                </a:moveTo>
                <a:cubicBezTo>
                  <a:pt x="6217178" y="3790492"/>
                  <a:pt x="6217178" y="3790492"/>
                  <a:pt x="6226946" y="3800261"/>
                </a:cubicBezTo>
                <a:cubicBezTo>
                  <a:pt x="6226946" y="3800261"/>
                  <a:pt x="6229388" y="3802704"/>
                  <a:pt x="6233052" y="3805146"/>
                </a:cubicBezTo>
                <a:lnTo>
                  <a:pt x="6236715" y="3806478"/>
                </a:lnTo>
                <a:lnTo>
                  <a:pt x="6246483" y="3810030"/>
                </a:lnTo>
                <a:cubicBezTo>
                  <a:pt x="6256252" y="3819799"/>
                  <a:pt x="6266021" y="3829569"/>
                  <a:pt x="6285558" y="3839338"/>
                </a:cubicBezTo>
                <a:cubicBezTo>
                  <a:pt x="6295327" y="3849107"/>
                  <a:pt x="6295327" y="3849107"/>
                  <a:pt x="6305095" y="3858877"/>
                </a:cubicBezTo>
                <a:cubicBezTo>
                  <a:pt x="6305095" y="3858877"/>
                  <a:pt x="6314864" y="3868646"/>
                  <a:pt x="6324632" y="3868646"/>
                </a:cubicBezTo>
                <a:cubicBezTo>
                  <a:pt x="6334401" y="3878415"/>
                  <a:pt x="6344170" y="3888185"/>
                  <a:pt x="6344170" y="3888185"/>
                </a:cubicBezTo>
                <a:cubicBezTo>
                  <a:pt x="6344170" y="3888185"/>
                  <a:pt x="6334401" y="3888185"/>
                  <a:pt x="6324632" y="3888185"/>
                </a:cubicBezTo>
                <a:cubicBezTo>
                  <a:pt x="6324632" y="3878415"/>
                  <a:pt x="6314864" y="3878415"/>
                  <a:pt x="6314864" y="3868646"/>
                </a:cubicBezTo>
                <a:cubicBezTo>
                  <a:pt x="6314864" y="3878415"/>
                  <a:pt x="6314864" y="3878415"/>
                  <a:pt x="6314864" y="3878415"/>
                </a:cubicBezTo>
                <a:cubicBezTo>
                  <a:pt x="6305095" y="3878415"/>
                  <a:pt x="6305095" y="3878415"/>
                  <a:pt x="6305095" y="3878415"/>
                </a:cubicBezTo>
                <a:cubicBezTo>
                  <a:pt x="6305095" y="3878415"/>
                  <a:pt x="6305095" y="3868646"/>
                  <a:pt x="6305095" y="3868646"/>
                </a:cubicBezTo>
                <a:cubicBezTo>
                  <a:pt x="6305095" y="3868646"/>
                  <a:pt x="6295327" y="3858877"/>
                  <a:pt x="6295327" y="3858877"/>
                </a:cubicBezTo>
                <a:cubicBezTo>
                  <a:pt x="6295327" y="3858877"/>
                  <a:pt x="6285558" y="3849107"/>
                  <a:pt x="6285558" y="3849107"/>
                </a:cubicBezTo>
                <a:cubicBezTo>
                  <a:pt x="6285558" y="3849107"/>
                  <a:pt x="6275789" y="3849107"/>
                  <a:pt x="6275789" y="3849107"/>
                </a:cubicBezTo>
                <a:cubicBezTo>
                  <a:pt x="6275789" y="3839338"/>
                  <a:pt x="6266021" y="3839338"/>
                  <a:pt x="6256252" y="3829569"/>
                </a:cubicBezTo>
                <a:cubicBezTo>
                  <a:pt x="6236715" y="3819799"/>
                  <a:pt x="6226946" y="3810030"/>
                  <a:pt x="6226946" y="3810030"/>
                </a:cubicBezTo>
                <a:cubicBezTo>
                  <a:pt x="6217178" y="3810030"/>
                  <a:pt x="6217178" y="3800261"/>
                  <a:pt x="6207409" y="3800261"/>
                </a:cubicBezTo>
                <a:cubicBezTo>
                  <a:pt x="6197640" y="3800261"/>
                  <a:pt x="6197640" y="3800261"/>
                  <a:pt x="6197640" y="3800261"/>
                </a:cubicBezTo>
                <a:cubicBezTo>
                  <a:pt x="6207409" y="3800261"/>
                  <a:pt x="6207409" y="3790492"/>
                  <a:pt x="6207409" y="3790492"/>
                </a:cubicBezTo>
                <a:close/>
                <a:moveTo>
                  <a:pt x="6642884" y="3783293"/>
                </a:moveTo>
                <a:lnTo>
                  <a:pt x="6650660" y="3786828"/>
                </a:lnTo>
                <a:cubicBezTo>
                  <a:pt x="6654323" y="3790492"/>
                  <a:pt x="6656765" y="3795376"/>
                  <a:pt x="6656765" y="3800261"/>
                </a:cubicBezTo>
                <a:cubicBezTo>
                  <a:pt x="6646997" y="3800261"/>
                  <a:pt x="6646997" y="3790492"/>
                  <a:pt x="6646997" y="3790492"/>
                </a:cubicBezTo>
                <a:close/>
                <a:moveTo>
                  <a:pt x="6637228" y="3780722"/>
                </a:moveTo>
                <a:cubicBezTo>
                  <a:pt x="6637228" y="3780722"/>
                  <a:pt x="6639670" y="3780722"/>
                  <a:pt x="6642112" y="3781943"/>
                </a:cubicBezTo>
                <a:lnTo>
                  <a:pt x="6642884" y="3783293"/>
                </a:lnTo>
                <a:close/>
                <a:moveTo>
                  <a:pt x="6217178" y="3780722"/>
                </a:moveTo>
                <a:cubicBezTo>
                  <a:pt x="6217178" y="3780722"/>
                  <a:pt x="6226946" y="3790492"/>
                  <a:pt x="6226946" y="3790492"/>
                </a:cubicBezTo>
                <a:cubicBezTo>
                  <a:pt x="6226946" y="3790492"/>
                  <a:pt x="6226946" y="3790492"/>
                  <a:pt x="6236715" y="3800261"/>
                </a:cubicBezTo>
                <a:cubicBezTo>
                  <a:pt x="6226946" y="3800261"/>
                  <a:pt x="6226946" y="3790492"/>
                  <a:pt x="6217178" y="3780722"/>
                </a:cubicBezTo>
                <a:close/>
                <a:moveTo>
                  <a:pt x="6634016" y="3771890"/>
                </a:moveTo>
                <a:lnTo>
                  <a:pt x="6636007" y="3772174"/>
                </a:lnTo>
                <a:cubicBezTo>
                  <a:pt x="6637228" y="3773396"/>
                  <a:pt x="6637228" y="3775838"/>
                  <a:pt x="6637228" y="3780722"/>
                </a:cubicBezTo>
                <a:close/>
                <a:moveTo>
                  <a:pt x="6216042" y="3770726"/>
                </a:moveTo>
                <a:lnTo>
                  <a:pt x="6217178" y="3770953"/>
                </a:lnTo>
                <a:lnTo>
                  <a:pt x="6218430" y="3772915"/>
                </a:lnTo>
                <a:close/>
                <a:moveTo>
                  <a:pt x="6197640" y="3761184"/>
                </a:moveTo>
                <a:cubicBezTo>
                  <a:pt x="6202525" y="3761184"/>
                  <a:pt x="6207409" y="3763626"/>
                  <a:pt x="6212293" y="3767290"/>
                </a:cubicBezTo>
                <a:lnTo>
                  <a:pt x="6216042" y="3770726"/>
                </a:lnTo>
                <a:lnTo>
                  <a:pt x="6211072" y="3769732"/>
                </a:lnTo>
                <a:cubicBezTo>
                  <a:pt x="6207409" y="3768511"/>
                  <a:pt x="6202525" y="3766068"/>
                  <a:pt x="6197640" y="3761184"/>
                </a:cubicBezTo>
                <a:close/>
                <a:moveTo>
                  <a:pt x="6148797" y="3712337"/>
                </a:moveTo>
                <a:cubicBezTo>
                  <a:pt x="6148797" y="3712337"/>
                  <a:pt x="6148797" y="3722106"/>
                  <a:pt x="6148797" y="3722106"/>
                </a:cubicBezTo>
                <a:cubicBezTo>
                  <a:pt x="6148797" y="3722106"/>
                  <a:pt x="6158566" y="3722106"/>
                  <a:pt x="6158566" y="3722106"/>
                </a:cubicBezTo>
                <a:cubicBezTo>
                  <a:pt x="6158566" y="3722106"/>
                  <a:pt x="6158566" y="3722106"/>
                  <a:pt x="6158566" y="3731876"/>
                </a:cubicBezTo>
                <a:cubicBezTo>
                  <a:pt x="6168335" y="3731876"/>
                  <a:pt x="6168335" y="3731876"/>
                  <a:pt x="6168335" y="3731876"/>
                </a:cubicBezTo>
                <a:cubicBezTo>
                  <a:pt x="6168335" y="3731876"/>
                  <a:pt x="6168335" y="3741645"/>
                  <a:pt x="6168335" y="3741645"/>
                </a:cubicBezTo>
                <a:cubicBezTo>
                  <a:pt x="6178103" y="3741645"/>
                  <a:pt x="6178103" y="3741645"/>
                  <a:pt x="6178103" y="3751414"/>
                </a:cubicBezTo>
                <a:cubicBezTo>
                  <a:pt x="6178103" y="3751414"/>
                  <a:pt x="6187872" y="3751414"/>
                  <a:pt x="6187872" y="3751414"/>
                </a:cubicBezTo>
                <a:cubicBezTo>
                  <a:pt x="6187872" y="3751414"/>
                  <a:pt x="6197640" y="3761184"/>
                  <a:pt x="6197640" y="3761184"/>
                </a:cubicBezTo>
                <a:cubicBezTo>
                  <a:pt x="6207409" y="3770953"/>
                  <a:pt x="6217178" y="3780722"/>
                  <a:pt x="6217178" y="3780722"/>
                </a:cubicBezTo>
                <a:cubicBezTo>
                  <a:pt x="6207409" y="3780722"/>
                  <a:pt x="6197640" y="3770953"/>
                  <a:pt x="6187872" y="3770953"/>
                </a:cubicBezTo>
                <a:cubicBezTo>
                  <a:pt x="6187872" y="3761184"/>
                  <a:pt x="6187872" y="3761184"/>
                  <a:pt x="6178103" y="3761184"/>
                </a:cubicBezTo>
                <a:cubicBezTo>
                  <a:pt x="6178103" y="3751414"/>
                  <a:pt x="6168335" y="3751414"/>
                  <a:pt x="6168335" y="3751414"/>
                </a:cubicBezTo>
                <a:cubicBezTo>
                  <a:pt x="6168335" y="3751414"/>
                  <a:pt x="6168335" y="3741645"/>
                  <a:pt x="6158566" y="3741645"/>
                </a:cubicBezTo>
                <a:cubicBezTo>
                  <a:pt x="6148797" y="3722106"/>
                  <a:pt x="6139029" y="3712337"/>
                  <a:pt x="6148797" y="3712337"/>
                </a:cubicBezTo>
                <a:close/>
                <a:moveTo>
                  <a:pt x="6593269" y="3698904"/>
                </a:moveTo>
                <a:cubicBezTo>
                  <a:pt x="6595711" y="3700125"/>
                  <a:pt x="6598153" y="3702568"/>
                  <a:pt x="6598153" y="3702568"/>
                </a:cubicBezTo>
                <a:lnTo>
                  <a:pt x="6591873" y="3699951"/>
                </a:lnTo>
                <a:close/>
                <a:moveTo>
                  <a:pt x="6617691" y="3692798"/>
                </a:moveTo>
                <a:cubicBezTo>
                  <a:pt x="6627459" y="3692798"/>
                  <a:pt x="6627459" y="3692798"/>
                  <a:pt x="6627459" y="3702568"/>
                </a:cubicBezTo>
                <a:cubicBezTo>
                  <a:pt x="6617691" y="3702568"/>
                  <a:pt x="6617691" y="3702568"/>
                  <a:pt x="6617691" y="3692798"/>
                </a:cubicBezTo>
                <a:close/>
                <a:moveTo>
                  <a:pt x="6637228" y="3653722"/>
                </a:moveTo>
                <a:lnTo>
                  <a:pt x="6648218" y="3663491"/>
                </a:lnTo>
                <a:cubicBezTo>
                  <a:pt x="6654323" y="3668375"/>
                  <a:pt x="6661650" y="3673260"/>
                  <a:pt x="6666534" y="3673260"/>
                </a:cubicBezTo>
                <a:cubicBezTo>
                  <a:pt x="6666534" y="3673260"/>
                  <a:pt x="6676302" y="3673260"/>
                  <a:pt x="6676302" y="3683029"/>
                </a:cubicBezTo>
                <a:lnTo>
                  <a:pt x="6675081" y="3683029"/>
                </a:lnTo>
                <a:lnTo>
                  <a:pt x="6671418" y="3683029"/>
                </a:lnTo>
                <a:lnTo>
                  <a:pt x="6667755" y="3683029"/>
                </a:lnTo>
                <a:cubicBezTo>
                  <a:pt x="6666534" y="3683029"/>
                  <a:pt x="6666534" y="3683029"/>
                  <a:pt x="6666534" y="3683029"/>
                </a:cubicBezTo>
                <a:cubicBezTo>
                  <a:pt x="6666534" y="3673260"/>
                  <a:pt x="6656765" y="3673260"/>
                  <a:pt x="6646997" y="3663491"/>
                </a:cubicBezTo>
                <a:close/>
                <a:moveTo>
                  <a:pt x="6637228" y="3653721"/>
                </a:moveTo>
                <a:lnTo>
                  <a:pt x="6637228" y="3653722"/>
                </a:lnTo>
                <a:lnTo>
                  <a:pt x="6637228" y="3653721"/>
                </a:lnTo>
                <a:close/>
                <a:moveTo>
                  <a:pt x="6637228" y="3643952"/>
                </a:moveTo>
                <a:lnTo>
                  <a:pt x="6639352" y="3645085"/>
                </a:lnTo>
                <a:lnTo>
                  <a:pt x="6642112" y="3647616"/>
                </a:lnTo>
                <a:lnTo>
                  <a:pt x="6651181" y="3651394"/>
                </a:lnTo>
                <a:lnTo>
                  <a:pt x="6655544" y="3653721"/>
                </a:lnTo>
                <a:lnTo>
                  <a:pt x="6658026" y="3655928"/>
                </a:lnTo>
                <a:lnTo>
                  <a:pt x="6661650" y="3662269"/>
                </a:lnTo>
                <a:cubicBezTo>
                  <a:pt x="6664092" y="3663491"/>
                  <a:pt x="6666534" y="3663491"/>
                  <a:pt x="6666534" y="3663491"/>
                </a:cubicBezTo>
                <a:cubicBezTo>
                  <a:pt x="6666534" y="3673260"/>
                  <a:pt x="6656765" y="3663491"/>
                  <a:pt x="6637228" y="3643952"/>
                </a:cubicBezTo>
                <a:close/>
                <a:moveTo>
                  <a:pt x="6627459" y="3634183"/>
                </a:moveTo>
                <a:lnTo>
                  <a:pt x="6637094" y="3643015"/>
                </a:lnTo>
                <a:lnTo>
                  <a:pt x="6637228" y="3643952"/>
                </a:lnTo>
                <a:cubicBezTo>
                  <a:pt x="6637228" y="3643952"/>
                  <a:pt x="6634786" y="3641510"/>
                  <a:pt x="6631122" y="3637846"/>
                </a:cubicBezTo>
                <a:close/>
                <a:moveTo>
                  <a:pt x="6627459" y="3634183"/>
                </a:moveTo>
                <a:lnTo>
                  <a:pt x="6627459" y="3634183"/>
                </a:lnTo>
                <a:lnTo>
                  <a:pt x="6627459" y="3634183"/>
                </a:lnTo>
                <a:close/>
                <a:moveTo>
                  <a:pt x="4439290" y="3624414"/>
                </a:moveTo>
                <a:lnTo>
                  <a:pt x="4451501" y="3636625"/>
                </a:lnTo>
                <a:cubicBezTo>
                  <a:pt x="4456385" y="3641510"/>
                  <a:pt x="4458828" y="3643952"/>
                  <a:pt x="4458828" y="3643952"/>
                </a:cubicBezTo>
                <a:cubicBezTo>
                  <a:pt x="4497902" y="3692798"/>
                  <a:pt x="4527208" y="3722106"/>
                  <a:pt x="4527208" y="3712337"/>
                </a:cubicBezTo>
                <a:cubicBezTo>
                  <a:pt x="4527208" y="3722106"/>
                  <a:pt x="4527208" y="3722106"/>
                  <a:pt x="4536976" y="3731876"/>
                </a:cubicBezTo>
                <a:cubicBezTo>
                  <a:pt x="4536976" y="3741645"/>
                  <a:pt x="4546745" y="3751414"/>
                  <a:pt x="4546745" y="3751414"/>
                </a:cubicBezTo>
                <a:cubicBezTo>
                  <a:pt x="4546745" y="3751414"/>
                  <a:pt x="4536976" y="3751414"/>
                  <a:pt x="4527208" y="3731876"/>
                </a:cubicBezTo>
                <a:cubicBezTo>
                  <a:pt x="4507671" y="3712337"/>
                  <a:pt x="4488133" y="3692798"/>
                  <a:pt x="4468596" y="3663491"/>
                </a:cubicBezTo>
                <a:cubicBezTo>
                  <a:pt x="4463712" y="3658606"/>
                  <a:pt x="4458828" y="3653721"/>
                  <a:pt x="4453943" y="3647616"/>
                </a:cubicBezTo>
                <a:close/>
                <a:moveTo>
                  <a:pt x="4439289" y="3624412"/>
                </a:moveTo>
                <a:lnTo>
                  <a:pt x="4439290" y="3624413"/>
                </a:lnTo>
                <a:lnTo>
                  <a:pt x="4439290" y="3624414"/>
                </a:lnTo>
                <a:close/>
                <a:moveTo>
                  <a:pt x="4380679" y="3556028"/>
                </a:moveTo>
                <a:cubicBezTo>
                  <a:pt x="4380679" y="3556028"/>
                  <a:pt x="4390447" y="3565797"/>
                  <a:pt x="4400216" y="3575567"/>
                </a:cubicBezTo>
                <a:cubicBezTo>
                  <a:pt x="4409985" y="3585336"/>
                  <a:pt x="4419753" y="3604875"/>
                  <a:pt x="4429522" y="3614644"/>
                </a:cubicBezTo>
                <a:lnTo>
                  <a:pt x="4439289" y="3624412"/>
                </a:lnTo>
                <a:lnTo>
                  <a:pt x="4420974" y="3609759"/>
                </a:lnTo>
                <a:cubicBezTo>
                  <a:pt x="4414869" y="3604875"/>
                  <a:pt x="4409985" y="3599990"/>
                  <a:pt x="4409985" y="3595105"/>
                </a:cubicBezTo>
                <a:cubicBezTo>
                  <a:pt x="4380679" y="3565797"/>
                  <a:pt x="4370910" y="3556028"/>
                  <a:pt x="4380679" y="3556028"/>
                </a:cubicBezTo>
                <a:close/>
                <a:moveTo>
                  <a:pt x="4766539" y="3536490"/>
                </a:moveTo>
                <a:lnTo>
                  <a:pt x="4771423" y="3536490"/>
                </a:lnTo>
                <a:lnTo>
                  <a:pt x="4770535" y="3539154"/>
                </a:lnTo>
                <a:close/>
                <a:moveTo>
                  <a:pt x="4488133" y="3536490"/>
                </a:moveTo>
                <a:lnTo>
                  <a:pt x="4496980" y="3539808"/>
                </a:lnTo>
                <a:lnTo>
                  <a:pt x="4497902" y="3546259"/>
                </a:lnTo>
                <a:cubicBezTo>
                  <a:pt x="4507671" y="3556028"/>
                  <a:pt x="4517439" y="3565797"/>
                  <a:pt x="4517439" y="3565797"/>
                </a:cubicBezTo>
                <a:cubicBezTo>
                  <a:pt x="4517439" y="3565797"/>
                  <a:pt x="4527208" y="3575567"/>
                  <a:pt x="4536976" y="3585336"/>
                </a:cubicBezTo>
                <a:cubicBezTo>
                  <a:pt x="4556514" y="3604875"/>
                  <a:pt x="4566282" y="3614644"/>
                  <a:pt x="4576051" y="3624413"/>
                </a:cubicBezTo>
                <a:cubicBezTo>
                  <a:pt x="4585820" y="3643952"/>
                  <a:pt x="4595588" y="3653721"/>
                  <a:pt x="4605357" y="3673260"/>
                </a:cubicBezTo>
                <a:cubicBezTo>
                  <a:pt x="4615125" y="3683029"/>
                  <a:pt x="4615125" y="3683029"/>
                  <a:pt x="4615125" y="3683029"/>
                </a:cubicBezTo>
                <a:cubicBezTo>
                  <a:pt x="4615125" y="3692798"/>
                  <a:pt x="4654200" y="3731876"/>
                  <a:pt x="4663968" y="3741645"/>
                </a:cubicBezTo>
                <a:cubicBezTo>
                  <a:pt x="4673737" y="3751414"/>
                  <a:pt x="4673737" y="3751414"/>
                  <a:pt x="4673737" y="3751414"/>
                </a:cubicBezTo>
                <a:cubicBezTo>
                  <a:pt x="4673737" y="3761184"/>
                  <a:pt x="4683506" y="3761184"/>
                  <a:pt x="4683506" y="3770953"/>
                </a:cubicBezTo>
                <a:cubicBezTo>
                  <a:pt x="4712811" y="3790492"/>
                  <a:pt x="4712811" y="3790492"/>
                  <a:pt x="4712811" y="3800261"/>
                </a:cubicBezTo>
                <a:cubicBezTo>
                  <a:pt x="4722580" y="3810030"/>
                  <a:pt x="4722580" y="3819799"/>
                  <a:pt x="4732349" y="3819799"/>
                </a:cubicBezTo>
                <a:cubicBezTo>
                  <a:pt x="4742117" y="3829569"/>
                  <a:pt x="4742117" y="3839338"/>
                  <a:pt x="4742117" y="3839338"/>
                </a:cubicBezTo>
                <a:cubicBezTo>
                  <a:pt x="4742117" y="3839338"/>
                  <a:pt x="4751886" y="3849107"/>
                  <a:pt x="4751886" y="3849107"/>
                </a:cubicBezTo>
                <a:cubicBezTo>
                  <a:pt x="4751886" y="3849107"/>
                  <a:pt x="4761655" y="3858877"/>
                  <a:pt x="4761655" y="3868646"/>
                </a:cubicBezTo>
                <a:cubicBezTo>
                  <a:pt x="4761655" y="3868646"/>
                  <a:pt x="4771423" y="3878415"/>
                  <a:pt x="4771423" y="3878415"/>
                </a:cubicBezTo>
                <a:cubicBezTo>
                  <a:pt x="4771423" y="3878415"/>
                  <a:pt x="4781192" y="3888185"/>
                  <a:pt x="4781192" y="3888185"/>
                </a:cubicBezTo>
                <a:cubicBezTo>
                  <a:pt x="4781192" y="3897954"/>
                  <a:pt x="4790960" y="3897954"/>
                  <a:pt x="4790960" y="3907723"/>
                </a:cubicBezTo>
                <a:cubicBezTo>
                  <a:pt x="4790960" y="3907723"/>
                  <a:pt x="4800729" y="3907723"/>
                  <a:pt x="4800729" y="3917493"/>
                </a:cubicBezTo>
                <a:cubicBezTo>
                  <a:pt x="4800729" y="3917493"/>
                  <a:pt x="4820266" y="3946800"/>
                  <a:pt x="4820266" y="3946800"/>
                </a:cubicBezTo>
                <a:cubicBezTo>
                  <a:pt x="4820266" y="3946800"/>
                  <a:pt x="4830035" y="3946800"/>
                  <a:pt x="4830035" y="3956570"/>
                </a:cubicBezTo>
                <a:cubicBezTo>
                  <a:pt x="4830035" y="3966339"/>
                  <a:pt x="4839803" y="3976108"/>
                  <a:pt x="4869109" y="4005416"/>
                </a:cubicBezTo>
                <a:cubicBezTo>
                  <a:pt x="4878878" y="4024955"/>
                  <a:pt x="4888646" y="4034724"/>
                  <a:pt x="4888646" y="4044494"/>
                </a:cubicBezTo>
                <a:cubicBezTo>
                  <a:pt x="4878878" y="4044494"/>
                  <a:pt x="4878878" y="4034724"/>
                  <a:pt x="4869109" y="4034724"/>
                </a:cubicBezTo>
                <a:cubicBezTo>
                  <a:pt x="4869109" y="4034724"/>
                  <a:pt x="4869109" y="4024955"/>
                  <a:pt x="4859341" y="4024955"/>
                </a:cubicBezTo>
                <a:cubicBezTo>
                  <a:pt x="4859341" y="4015186"/>
                  <a:pt x="4849572" y="4005416"/>
                  <a:pt x="4839803" y="3995647"/>
                </a:cubicBezTo>
                <a:cubicBezTo>
                  <a:pt x="4830035" y="3976108"/>
                  <a:pt x="4820266" y="3966339"/>
                  <a:pt x="4820266" y="3966339"/>
                </a:cubicBezTo>
                <a:cubicBezTo>
                  <a:pt x="4810498" y="3956570"/>
                  <a:pt x="4800729" y="3927262"/>
                  <a:pt x="4781192" y="3907723"/>
                </a:cubicBezTo>
                <a:cubicBezTo>
                  <a:pt x="4781192" y="3907723"/>
                  <a:pt x="4771423" y="3888185"/>
                  <a:pt x="4761655" y="3878415"/>
                </a:cubicBezTo>
                <a:cubicBezTo>
                  <a:pt x="4751886" y="3868646"/>
                  <a:pt x="4742117" y="3849107"/>
                  <a:pt x="4732349" y="3839338"/>
                </a:cubicBezTo>
                <a:cubicBezTo>
                  <a:pt x="4722580" y="3829569"/>
                  <a:pt x="4712811" y="3819799"/>
                  <a:pt x="4712811" y="3819799"/>
                </a:cubicBezTo>
                <a:cubicBezTo>
                  <a:pt x="4712811" y="3810030"/>
                  <a:pt x="4673737" y="3770953"/>
                  <a:pt x="4654200" y="3741645"/>
                </a:cubicBezTo>
                <a:cubicBezTo>
                  <a:pt x="4634663" y="3722106"/>
                  <a:pt x="4595588" y="3673260"/>
                  <a:pt x="4585820" y="3663491"/>
                </a:cubicBezTo>
                <a:cubicBezTo>
                  <a:pt x="4585820" y="3663491"/>
                  <a:pt x="4576051" y="3653721"/>
                  <a:pt x="4576051" y="3653721"/>
                </a:cubicBezTo>
                <a:cubicBezTo>
                  <a:pt x="4566282" y="3643952"/>
                  <a:pt x="4566282" y="3634183"/>
                  <a:pt x="4556514" y="3624413"/>
                </a:cubicBezTo>
                <a:cubicBezTo>
                  <a:pt x="4536976" y="3604875"/>
                  <a:pt x="4527208" y="3585336"/>
                  <a:pt x="4497902" y="3556028"/>
                </a:cubicBezTo>
                <a:cubicBezTo>
                  <a:pt x="4497902" y="3556028"/>
                  <a:pt x="4488133" y="3546259"/>
                  <a:pt x="4488133" y="3536490"/>
                </a:cubicBezTo>
                <a:close/>
                <a:moveTo>
                  <a:pt x="4762876" y="3534047"/>
                </a:moveTo>
                <a:lnTo>
                  <a:pt x="4766539" y="3536490"/>
                </a:lnTo>
                <a:lnTo>
                  <a:pt x="4761655" y="3536490"/>
                </a:lnTo>
                <a:cubicBezTo>
                  <a:pt x="4759212" y="3536490"/>
                  <a:pt x="4756770" y="3536490"/>
                  <a:pt x="4751886" y="3536490"/>
                </a:cubicBezTo>
                <a:cubicBezTo>
                  <a:pt x="4756770" y="3531605"/>
                  <a:pt x="4759212" y="3531605"/>
                  <a:pt x="4762876" y="3534047"/>
                </a:cubicBezTo>
                <a:close/>
                <a:moveTo>
                  <a:pt x="4820266" y="3526720"/>
                </a:moveTo>
                <a:cubicBezTo>
                  <a:pt x="4830035" y="3536490"/>
                  <a:pt x="4830035" y="3536490"/>
                  <a:pt x="4830035" y="3526720"/>
                </a:cubicBezTo>
                <a:cubicBezTo>
                  <a:pt x="4830035" y="3536490"/>
                  <a:pt x="4839803" y="3536490"/>
                  <a:pt x="4839803" y="3536490"/>
                </a:cubicBezTo>
                <a:cubicBezTo>
                  <a:pt x="4839803" y="3536490"/>
                  <a:pt x="4849572" y="3546259"/>
                  <a:pt x="4849572" y="3546259"/>
                </a:cubicBezTo>
                <a:cubicBezTo>
                  <a:pt x="4849572" y="3556028"/>
                  <a:pt x="4849572" y="3546259"/>
                  <a:pt x="4839803" y="3546259"/>
                </a:cubicBezTo>
                <a:cubicBezTo>
                  <a:pt x="4830035" y="3536490"/>
                  <a:pt x="4830035" y="3536490"/>
                  <a:pt x="4820266" y="3536490"/>
                </a:cubicBezTo>
                <a:cubicBezTo>
                  <a:pt x="4820266" y="3536490"/>
                  <a:pt x="4820266" y="3536490"/>
                  <a:pt x="4820266" y="3526720"/>
                </a:cubicBezTo>
                <a:close/>
                <a:moveTo>
                  <a:pt x="4292761" y="3497412"/>
                </a:moveTo>
                <a:cubicBezTo>
                  <a:pt x="4302530" y="3497412"/>
                  <a:pt x="4302530" y="3497412"/>
                  <a:pt x="4302530" y="3497412"/>
                </a:cubicBezTo>
                <a:cubicBezTo>
                  <a:pt x="4302530" y="3497412"/>
                  <a:pt x="4312298" y="3507182"/>
                  <a:pt x="4312298" y="3507182"/>
                </a:cubicBezTo>
                <a:cubicBezTo>
                  <a:pt x="4322067" y="3507182"/>
                  <a:pt x="4322067" y="3507182"/>
                  <a:pt x="4322067" y="3507182"/>
                </a:cubicBezTo>
                <a:cubicBezTo>
                  <a:pt x="4322067" y="3507182"/>
                  <a:pt x="4331836" y="3507182"/>
                  <a:pt x="4331836" y="3516951"/>
                </a:cubicBezTo>
                <a:lnTo>
                  <a:pt x="4324509" y="3516951"/>
                </a:lnTo>
                <a:cubicBezTo>
                  <a:pt x="4322067" y="3516951"/>
                  <a:pt x="4322067" y="3516951"/>
                  <a:pt x="4322067" y="3516951"/>
                </a:cubicBezTo>
                <a:cubicBezTo>
                  <a:pt x="4322067" y="3516951"/>
                  <a:pt x="4331836" y="3526720"/>
                  <a:pt x="4331836" y="3526720"/>
                </a:cubicBezTo>
                <a:cubicBezTo>
                  <a:pt x="4322067" y="3526720"/>
                  <a:pt x="4322067" y="3526720"/>
                  <a:pt x="4322067" y="3526720"/>
                </a:cubicBezTo>
                <a:cubicBezTo>
                  <a:pt x="4322067" y="3516951"/>
                  <a:pt x="4312298" y="3516951"/>
                  <a:pt x="4312298" y="3516951"/>
                </a:cubicBezTo>
                <a:cubicBezTo>
                  <a:pt x="4312298" y="3526720"/>
                  <a:pt x="4302530" y="3516951"/>
                  <a:pt x="4302530" y="3507182"/>
                </a:cubicBezTo>
                <a:cubicBezTo>
                  <a:pt x="4292761" y="3507182"/>
                  <a:pt x="4292761" y="3507182"/>
                  <a:pt x="4292761" y="3497412"/>
                </a:cubicBezTo>
                <a:close/>
                <a:moveTo>
                  <a:pt x="4253687" y="3487643"/>
                </a:moveTo>
                <a:cubicBezTo>
                  <a:pt x="4263455" y="3497412"/>
                  <a:pt x="4263455" y="3497412"/>
                  <a:pt x="4263455" y="3497412"/>
                </a:cubicBezTo>
                <a:cubicBezTo>
                  <a:pt x="4263455" y="3497412"/>
                  <a:pt x="4253687" y="3497412"/>
                  <a:pt x="4253687" y="3487643"/>
                </a:cubicBezTo>
                <a:close/>
                <a:moveTo>
                  <a:pt x="6959592" y="3458335"/>
                </a:moveTo>
                <a:cubicBezTo>
                  <a:pt x="6969361" y="3468104"/>
                  <a:pt x="6969361" y="3468104"/>
                  <a:pt x="6959592" y="3468104"/>
                </a:cubicBezTo>
                <a:cubicBezTo>
                  <a:pt x="6959592" y="3468104"/>
                  <a:pt x="6959592" y="3468104"/>
                  <a:pt x="6959592" y="3458335"/>
                </a:cubicBezTo>
                <a:close/>
                <a:moveTo>
                  <a:pt x="6979129" y="3389950"/>
                </a:moveTo>
                <a:cubicBezTo>
                  <a:pt x="6988898" y="3399719"/>
                  <a:pt x="7018204" y="3419258"/>
                  <a:pt x="7008435" y="3419258"/>
                </a:cubicBezTo>
                <a:cubicBezTo>
                  <a:pt x="7008435" y="3419258"/>
                  <a:pt x="6988898" y="3409489"/>
                  <a:pt x="6988898" y="3409489"/>
                </a:cubicBezTo>
                <a:cubicBezTo>
                  <a:pt x="6988898" y="3409489"/>
                  <a:pt x="6988898" y="3399719"/>
                  <a:pt x="6988898" y="3399719"/>
                </a:cubicBezTo>
                <a:cubicBezTo>
                  <a:pt x="6979129" y="3399719"/>
                  <a:pt x="6979129" y="3399719"/>
                  <a:pt x="6979129" y="3399719"/>
                </a:cubicBezTo>
                <a:cubicBezTo>
                  <a:pt x="6979129" y="3399719"/>
                  <a:pt x="6979129" y="3389950"/>
                  <a:pt x="6979129" y="3389950"/>
                </a:cubicBezTo>
                <a:close/>
                <a:moveTo>
                  <a:pt x="6933217" y="3370411"/>
                </a:moveTo>
                <a:lnTo>
                  <a:pt x="6938834" y="3370411"/>
                </a:lnTo>
                <a:cubicBezTo>
                  <a:pt x="6940055" y="3370411"/>
                  <a:pt x="6940055" y="3370411"/>
                  <a:pt x="6940055" y="3370411"/>
                </a:cubicBezTo>
                <a:lnTo>
                  <a:pt x="6945784" y="3371128"/>
                </a:lnTo>
                <a:lnTo>
                  <a:pt x="6950739" y="3379570"/>
                </a:lnTo>
                <a:cubicBezTo>
                  <a:pt x="6952266" y="3383844"/>
                  <a:pt x="6952265" y="3387508"/>
                  <a:pt x="6949823" y="3389950"/>
                </a:cubicBezTo>
                <a:cubicBezTo>
                  <a:pt x="6949823" y="3389950"/>
                  <a:pt x="6949823" y="3389950"/>
                  <a:pt x="6949823" y="3380181"/>
                </a:cubicBezTo>
                <a:cubicBezTo>
                  <a:pt x="6949823" y="3380181"/>
                  <a:pt x="6940055" y="3380181"/>
                  <a:pt x="6940055" y="3380181"/>
                </a:cubicBezTo>
                <a:close/>
                <a:moveTo>
                  <a:pt x="6931507" y="3367969"/>
                </a:moveTo>
                <a:lnTo>
                  <a:pt x="6933217" y="3370411"/>
                </a:lnTo>
                <a:lnTo>
                  <a:pt x="6930286" y="3370411"/>
                </a:lnTo>
                <a:cubicBezTo>
                  <a:pt x="6930286" y="3365527"/>
                  <a:pt x="6930286" y="3365527"/>
                  <a:pt x="6931507" y="3367969"/>
                </a:cubicBezTo>
                <a:close/>
                <a:moveTo>
                  <a:pt x="6783757" y="3350873"/>
                </a:moveTo>
                <a:cubicBezTo>
                  <a:pt x="6783757" y="3350873"/>
                  <a:pt x="6783757" y="3350873"/>
                  <a:pt x="6793526" y="3350873"/>
                </a:cubicBezTo>
                <a:cubicBezTo>
                  <a:pt x="6793526" y="3360642"/>
                  <a:pt x="6793526" y="3360642"/>
                  <a:pt x="6793526" y="3360642"/>
                </a:cubicBezTo>
                <a:cubicBezTo>
                  <a:pt x="6793526" y="3360642"/>
                  <a:pt x="6783757" y="3360642"/>
                  <a:pt x="6783757" y="3350873"/>
                </a:cubicBezTo>
                <a:close/>
                <a:moveTo>
                  <a:pt x="6861906" y="3331334"/>
                </a:moveTo>
                <a:cubicBezTo>
                  <a:pt x="6871675" y="3331334"/>
                  <a:pt x="6871675" y="3341103"/>
                  <a:pt x="6871675" y="3341103"/>
                </a:cubicBezTo>
                <a:cubicBezTo>
                  <a:pt x="6871675" y="3341103"/>
                  <a:pt x="6861906" y="3341103"/>
                  <a:pt x="6861906" y="3341103"/>
                </a:cubicBezTo>
                <a:cubicBezTo>
                  <a:pt x="6861906" y="3331334"/>
                  <a:pt x="6861906" y="3331334"/>
                  <a:pt x="6861906" y="3331334"/>
                </a:cubicBezTo>
                <a:close/>
                <a:moveTo>
                  <a:pt x="6861906" y="3321565"/>
                </a:moveTo>
                <a:cubicBezTo>
                  <a:pt x="6861906" y="3321565"/>
                  <a:pt x="6871675" y="3331334"/>
                  <a:pt x="6871675" y="3331334"/>
                </a:cubicBezTo>
                <a:cubicBezTo>
                  <a:pt x="6881443" y="3341103"/>
                  <a:pt x="6881443" y="3341103"/>
                  <a:pt x="6881443" y="3341103"/>
                </a:cubicBezTo>
                <a:cubicBezTo>
                  <a:pt x="6881443" y="3341103"/>
                  <a:pt x="6871675" y="3341103"/>
                  <a:pt x="6871675" y="3341103"/>
                </a:cubicBezTo>
                <a:cubicBezTo>
                  <a:pt x="6871675" y="3331334"/>
                  <a:pt x="6871675" y="3331334"/>
                  <a:pt x="6861906" y="3331334"/>
                </a:cubicBezTo>
                <a:cubicBezTo>
                  <a:pt x="6861906" y="3331334"/>
                  <a:pt x="6861906" y="3321565"/>
                  <a:pt x="6861906" y="3321565"/>
                </a:cubicBezTo>
                <a:close/>
                <a:moveTo>
                  <a:pt x="6715377" y="3145717"/>
                </a:moveTo>
                <a:cubicBezTo>
                  <a:pt x="6720261" y="3145717"/>
                  <a:pt x="6722703" y="3145717"/>
                  <a:pt x="6725145" y="3145717"/>
                </a:cubicBezTo>
                <a:lnTo>
                  <a:pt x="6731516" y="3145717"/>
                </a:lnTo>
                <a:lnTo>
                  <a:pt x="6737435" y="3150760"/>
                </a:lnTo>
                <a:lnTo>
                  <a:pt x="6742241" y="3160372"/>
                </a:lnTo>
                <a:cubicBezTo>
                  <a:pt x="6747125" y="3165256"/>
                  <a:pt x="6754451" y="3170141"/>
                  <a:pt x="6764220" y="3175025"/>
                </a:cubicBezTo>
                <a:cubicBezTo>
                  <a:pt x="6793526" y="3204333"/>
                  <a:pt x="6803294" y="3204333"/>
                  <a:pt x="6793526" y="3204333"/>
                </a:cubicBezTo>
                <a:cubicBezTo>
                  <a:pt x="6783757" y="3204333"/>
                  <a:pt x="6783757" y="3194564"/>
                  <a:pt x="6773988" y="3194564"/>
                </a:cubicBezTo>
                <a:cubicBezTo>
                  <a:pt x="6764220" y="3184794"/>
                  <a:pt x="6764220" y="3184794"/>
                  <a:pt x="6764220" y="3184794"/>
                </a:cubicBezTo>
                <a:cubicBezTo>
                  <a:pt x="6764220" y="3184794"/>
                  <a:pt x="6754451" y="3184794"/>
                  <a:pt x="6754451" y="3175025"/>
                </a:cubicBezTo>
                <a:cubicBezTo>
                  <a:pt x="6754451" y="3175025"/>
                  <a:pt x="6744683" y="3175025"/>
                  <a:pt x="6734914" y="3165256"/>
                </a:cubicBezTo>
                <a:cubicBezTo>
                  <a:pt x="6734914" y="3165256"/>
                  <a:pt x="6725145" y="3155487"/>
                  <a:pt x="6715377" y="3145717"/>
                </a:cubicBezTo>
                <a:close/>
                <a:moveTo>
                  <a:pt x="5929404" y="2375864"/>
                </a:moveTo>
                <a:lnTo>
                  <a:pt x="5937551" y="2378827"/>
                </a:lnTo>
                <a:cubicBezTo>
                  <a:pt x="5941214" y="2381269"/>
                  <a:pt x="5943657" y="2383711"/>
                  <a:pt x="5943657" y="2383711"/>
                </a:cubicBezTo>
                <a:cubicBezTo>
                  <a:pt x="5953425" y="2383711"/>
                  <a:pt x="5953425" y="2393481"/>
                  <a:pt x="5963194" y="2393481"/>
                </a:cubicBezTo>
                <a:cubicBezTo>
                  <a:pt x="5963194" y="2393481"/>
                  <a:pt x="5972962" y="2403250"/>
                  <a:pt x="5972962" y="2403250"/>
                </a:cubicBezTo>
                <a:cubicBezTo>
                  <a:pt x="5982731" y="2413019"/>
                  <a:pt x="5953425" y="2393481"/>
                  <a:pt x="5933888" y="2383711"/>
                </a:cubicBezTo>
                <a:close/>
                <a:moveTo>
                  <a:pt x="5924119" y="2373942"/>
                </a:moveTo>
                <a:cubicBezTo>
                  <a:pt x="5924119" y="2373942"/>
                  <a:pt x="5926561" y="2373942"/>
                  <a:pt x="5929003" y="2375163"/>
                </a:cubicBezTo>
                <a:lnTo>
                  <a:pt x="5929404" y="2375864"/>
                </a:lnTo>
                <a:close/>
                <a:moveTo>
                  <a:pt x="824904" y="2344634"/>
                </a:moveTo>
                <a:cubicBezTo>
                  <a:pt x="834673" y="2344634"/>
                  <a:pt x="834673" y="2344634"/>
                  <a:pt x="834673" y="2344634"/>
                </a:cubicBezTo>
                <a:cubicBezTo>
                  <a:pt x="834673" y="2344634"/>
                  <a:pt x="844441" y="2344634"/>
                  <a:pt x="844441" y="2344634"/>
                </a:cubicBezTo>
                <a:cubicBezTo>
                  <a:pt x="854210" y="2344634"/>
                  <a:pt x="863978" y="2344634"/>
                  <a:pt x="873747" y="2354403"/>
                </a:cubicBezTo>
                <a:cubicBezTo>
                  <a:pt x="873747" y="2354403"/>
                  <a:pt x="863978" y="2354403"/>
                  <a:pt x="863978" y="2354403"/>
                </a:cubicBezTo>
                <a:cubicBezTo>
                  <a:pt x="863978" y="2354403"/>
                  <a:pt x="844441" y="2354403"/>
                  <a:pt x="834673" y="2354403"/>
                </a:cubicBezTo>
                <a:cubicBezTo>
                  <a:pt x="824904" y="2344634"/>
                  <a:pt x="824904" y="2344634"/>
                  <a:pt x="824904" y="2344634"/>
                </a:cubicBezTo>
                <a:close/>
                <a:moveTo>
                  <a:pt x="1069119" y="2325095"/>
                </a:moveTo>
                <a:cubicBezTo>
                  <a:pt x="1069119" y="2325095"/>
                  <a:pt x="1078888" y="2325095"/>
                  <a:pt x="1078888" y="2325095"/>
                </a:cubicBezTo>
                <a:cubicBezTo>
                  <a:pt x="1078888" y="2325095"/>
                  <a:pt x="1078888" y="2334865"/>
                  <a:pt x="1069119" y="2325095"/>
                </a:cubicBezTo>
                <a:close/>
                <a:moveTo>
                  <a:pt x="346242" y="2237172"/>
                </a:moveTo>
                <a:cubicBezTo>
                  <a:pt x="356011" y="2237172"/>
                  <a:pt x="375548" y="2237172"/>
                  <a:pt x="385317" y="2237172"/>
                </a:cubicBezTo>
                <a:cubicBezTo>
                  <a:pt x="395085" y="2237172"/>
                  <a:pt x="404854" y="2237172"/>
                  <a:pt x="414622" y="2246941"/>
                </a:cubicBezTo>
                <a:cubicBezTo>
                  <a:pt x="404854" y="2246941"/>
                  <a:pt x="375548" y="2246941"/>
                  <a:pt x="365779" y="2246941"/>
                </a:cubicBezTo>
                <a:cubicBezTo>
                  <a:pt x="365779" y="2246941"/>
                  <a:pt x="346242" y="2246941"/>
                  <a:pt x="316936" y="2246941"/>
                </a:cubicBezTo>
                <a:cubicBezTo>
                  <a:pt x="316936" y="2246941"/>
                  <a:pt x="307168" y="2246941"/>
                  <a:pt x="297399" y="2246941"/>
                </a:cubicBezTo>
                <a:cubicBezTo>
                  <a:pt x="297399" y="2246941"/>
                  <a:pt x="287630" y="2246941"/>
                  <a:pt x="277862" y="2246941"/>
                </a:cubicBezTo>
                <a:cubicBezTo>
                  <a:pt x="277862" y="2246941"/>
                  <a:pt x="268093" y="2246941"/>
                  <a:pt x="268093" y="2246941"/>
                </a:cubicBezTo>
                <a:cubicBezTo>
                  <a:pt x="268093" y="2237172"/>
                  <a:pt x="297399" y="2237172"/>
                  <a:pt x="346242" y="2237172"/>
                </a:cubicBezTo>
                <a:close/>
                <a:moveTo>
                  <a:pt x="3608958" y="2012477"/>
                </a:moveTo>
                <a:lnTo>
                  <a:pt x="3618250" y="2015337"/>
                </a:lnTo>
                <a:lnTo>
                  <a:pt x="3617506" y="2019804"/>
                </a:lnTo>
                <a:cubicBezTo>
                  <a:pt x="3616285" y="2019804"/>
                  <a:pt x="3613843" y="2017362"/>
                  <a:pt x="3608958" y="2012477"/>
                </a:cubicBezTo>
                <a:close/>
                <a:moveTo>
                  <a:pt x="871305" y="1999045"/>
                </a:moveTo>
                <a:cubicBezTo>
                  <a:pt x="873747" y="1997823"/>
                  <a:pt x="878631" y="1997823"/>
                  <a:pt x="883516" y="2002708"/>
                </a:cubicBezTo>
                <a:lnTo>
                  <a:pt x="879852" y="2002708"/>
                </a:lnTo>
                <a:cubicBezTo>
                  <a:pt x="876189" y="2002708"/>
                  <a:pt x="873747" y="2002708"/>
                  <a:pt x="873747" y="2002708"/>
                </a:cubicBezTo>
                <a:cubicBezTo>
                  <a:pt x="868863" y="2002708"/>
                  <a:pt x="868863" y="2000266"/>
                  <a:pt x="871305" y="1999045"/>
                </a:cubicBezTo>
                <a:close/>
                <a:moveTo>
                  <a:pt x="990970" y="1905015"/>
                </a:moveTo>
                <a:cubicBezTo>
                  <a:pt x="990970" y="1905015"/>
                  <a:pt x="1000739" y="1905015"/>
                  <a:pt x="1000739" y="1905015"/>
                </a:cubicBezTo>
                <a:cubicBezTo>
                  <a:pt x="1000739" y="1914784"/>
                  <a:pt x="1010508" y="1914784"/>
                  <a:pt x="1010508" y="1914784"/>
                </a:cubicBezTo>
                <a:cubicBezTo>
                  <a:pt x="1010508" y="1914784"/>
                  <a:pt x="1010508" y="1914784"/>
                  <a:pt x="1000739" y="1914784"/>
                </a:cubicBezTo>
                <a:cubicBezTo>
                  <a:pt x="990970" y="1914784"/>
                  <a:pt x="990970" y="1914784"/>
                  <a:pt x="990970" y="1905015"/>
                </a:cubicBezTo>
                <a:close/>
                <a:moveTo>
                  <a:pt x="326705" y="1836630"/>
                </a:moveTo>
                <a:cubicBezTo>
                  <a:pt x="336473" y="1836630"/>
                  <a:pt x="346242" y="1836630"/>
                  <a:pt x="356011" y="1836630"/>
                </a:cubicBezTo>
                <a:cubicBezTo>
                  <a:pt x="365779" y="1836630"/>
                  <a:pt x="375548" y="1836630"/>
                  <a:pt x="385317" y="1836630"/>
                </a:cubicBezTo>
                <a:cubicBezTo>
                  <a:pt x="385317" y="1846399"/>
                  <a:pt x="395085" y="1846399"/>
                  <a:pt x="395085" y="1846399"/>
                </a:cubicBezTo>
                <a:lnTo>
                  <a:pt x="388980" y="1846399"/>
                </a:lnTo>
                <a:cubicBezTo>
                  <a:pt x="380432" y="1846399"/>
                  <a:pt x="370664" y="1846399"/>
                  <a:pt x="365779" y="1846399"/>
                </a:cubicBezTo>
                <a:cubicBezTo>
                  <a:pt x="356011" y="1846399"/>
                  <a:pt x="346242" y="1846399"/>
                  <a:pt x="326705" y="1836630"/>
                </a:cubicBezTo>
                <a:close/>
                <a:moveTo>
                  <a:pt x="3091222" y="1787783"/>
                </a:moveTo>
                <a:cubicBezTo>
                  <a:pt x="3091222" y="1787783"/>
                  <a:pt x="3100991" y="1787783"/>
                  <a:pt x="3100991" y="1787783"/>
                </a:cubicBezTo>
                <a:cubicBezTo>
                  <a:pt x="3100991" y="1787783"/>
                  <a:pt x="3100991" y="1787783"/>
                  <a:pt x="3110759" y="1797552"/>
                </a:cubicBezTo>
                <a:cubicBezTo>
                  <a:pt x="3110759" y="1797552"/>
                  <a:pt x="3110759" y="1797552"/>
                  <a:pt x="3100991" y="1797552"/>
                </a:cubicBezTo>
                <a:cubicBezTo>
                  <a:pt x="3100991" y="1797552"/>
                  <a:pt x="3100991" y="1787783"/>
                  <a:pt x="3091222" y="1787783"/>
                </a:cubicBezTo>
                <a:close/>
                <a:moveTo>
                  <a:pt x="2612560" y="1748706"/>
                </a:moveTo>
                <a:cubicBezTo>
                  <a:pt x="2622329" y="1748706"/>
                  <a:pt x="2641866" y="1748706"/>
                  <a:pt x="2641866" y="1758475"/>
                </a:cubicBezTo>
                <a:lnTo>
                  <a:pt x="2622214" y="1754338"/>
                </a:lnTo>
                <a:close/>
                <a:moveTo>
                  <a:pt x="2475799" y="1729168"/>
                </a:moveTo>
                <a:cubicBezTo>
                  <a:pt x="2475799" y="1729168"/>
                  <a:pt x="2485568" y="1738937"/>
                  <a:pt x="2514874" y="1748706"/>
                </a:cubicBezTo>
                <a:cubicBezTo>
                  <a:pt x="2495337" y="1748706"/>
                  <a:pt x="2475799" y="1738937"/>
                  <a:pt x="2475799" y="1729168"/>
                </a:cubicBezTo>
                <a:close/>
                <a:moveTo>
                  <a:pt x="4341" y="1719398"/>
                </a:moveTo>
                <a:cubicBezTo>
                  <a:pt x="4341" y="1719398"/>
                  <a:pt x="23878" y="1719398"/>
                  <a:pt x="33646" y="1719398"/>
                </a:cubicBezTo>
                <a:cubicBezTo>
                  <a:pt x="43415" y="1719398"/>
                  <a:pt x="53184" y="1729168"/>
                  <a:pt x="62952" y="1729168"/>
                </a:cubicBezTo>
                <a:lnTo>
                  <a:pt x="62036" y="1729168"/>
                </a:lnTo>
                <a:cubicBezTo>
                  <a:pt x="37310" y="1729168"/>
                  <a:pt x="4341" y="1729168"/>
                  <a:pt x="4341" y="1729168"/>
                </a:cubicBezTo>
                <a:cubicBezTo>
                  <a:pt x="4341" y="1719398"/>
                  <a:pt x="-5428" y="1719398"/>
                  <a:pt x="4341" y="1719398"/>
                </a:cubicBezTo>
                <a:close/>
                <a:moveTo>
                  <a:pt x="72721" y="1686427"/>
                </a:moveTo>
                <a:cubicBezTo>
                  <a:pt x="75163" y="1685206"/>
                  <a:pt x="82489" y="1685206"/>
                  <a:pt x="92258" y="1690090"/>
                </a:cubicBezTo>
                <a:cubicBezTo>
                  <a:pt x="111795" y="1699859"/>
                  <a:pt x="160638" y="1709629"/>
                  <a:pt x="180176" y="1709629"/>
                </a:cubicBezTo>
                <a:cubicBezTo>
                  <a:pt x="189944" y="1709629"/>
                  <a:pt x="209482" y="1709629"/>
                  <a:pt x="219250" y="1709629"/>
                </a:cubicBezTo>
                <a:cubicBezTo>
                  <a:pt x="238787" y="1709629"/>
                  <a:pt x="287630" y="1719398"/>
                  <a:pt x="297399" y="1719398"/>
                </a:cubicBezTo>
                <a:cubicBezTo>
                  <a:pt x="297399" y="1719398"/>
                  <a:pt x="307168" y="1719398"/>
                  <a:pt x="307168" y="1719398"/>
                </a:cubicBezTo>
                <a:cubicBezTo>
                  <a:pt x="307168" y="1719398"/>
                  <a:pt x="326705" y="1719398"/>
                  <a:pt x="356011" y="1719398"/>
                </a:cubicBezTo>
                <a:cubicBezTo>
                  <a:pt x="375548" y="1719398"/>
                  <a:pt x="404854" y="1719398"/>
                  <a:pt x="414622" y="1729168"/>
                </a:cubicBezTo>
                <a:lnTo>
                  <a:pt x="399969" y="1729168"/>
                </a:lnTo>
                <a:cubicBezTo>
                  <a:pt x="390201" y="1729168"/>
                  <a:pt x="380432" y="1729168"/>
                  <a:pt x="375548" y="1729168"/>
                </a:cubicBezTo>
                <a:cubicBezTo>
                  <a:pt x="316936" y="1729168"/>
                  <a:pt x="258325" y="1719398"/>
                  <a:pt x="209482" y="1719398"/>
                </a:cubicBezTo>
                <a:cubicBezTo>
                  <a:pt x="131332" y="1709629"/>
                  <a:pt x="102027" y="1699859"/>
                  <a:pt x="82489" y="1690090"/>
                </a:cubicBezTo>
                <a:cubicBezTo>
                  <a:pt x="72721" y="1690090"/>
                  <a:pt x="70279" y="1687648"/>
                  <a:pt x="72721" y="1686427"/>
                </a:cubicBezTo>
                <a:close/>
                <a:moveTo>
                  <a:pt x="2426956" y="1647350"/>
                </a:moveTo>
                <a:cubicBezTo>
                  <a:pt x="2429399" y="1648571"/>
                  <a:pt x="2431841" y="1651013"/>
                  <a:pt x="2436725" y="1651013"/>
                </a:cubicBezTo>
                <a:cubicBezTo>
                  <a:pt x="2446494" y="1660782"/>
                  <a:pt x="2446494" y="1660782"/>
                  <a:pt x="2495337" y="1670551"/>
                </a:cubicBezTo>
                <a:cubicBezTo>
                  <a:pt x="2514874" y="1680321"/>
                  <a:pt x="2534411" y="1690090"/>
                  <a:pt x="2593023" y="1709629"/>
                </a:cubicBezTo>
                <a:cubicBezTo>
                  <a:pt x="2583254" y="1709629"/>
                  <a:pt x="2573485" y="1709629"/>
                  <a:pt x="2563717" y="1699859"/>
                </a:cubicBezTo>
                <a:cubicBezTo>
                  <a:pt x="2553948" y="1699859"/>
                  <a:pt x="2534411" y="1699859"/>
                  <a:pt x="2534411" y="1690090"/>
                </a:cubicBezTo>
                <a:cubicBezTo>
                  <a:pt x="2524642" y="1690090"/>
                  <a:pt x="2524642" y="1690090"/>
                  <a:pt x="2514874" y="1690090"/>
                </a:cubicBezTo>
                <a:cubicBezTo>
                  <a:pt x="2514874" y="1690090"/>
                  <a:pt x="2514874" y="1690090"/>
                  <a:pt x="2505105" y="1690090"/>
                </a:cubicBezTo>
                <a:cubicBezTo>
                  <a:pt x="2495337" y="1680321"/>
                  <a:pt x="2485568" y="1680321"/>
                  <a:pt x="2485568" y="1680321"/>
                </a:cubicBezTo>
                <a:cubicBezTo>
                  <a:pt x="2475799" y="1680321"/>
                  <a:pt x="2466031" y="1680321"/>
                  <a:pt x="2456262" y="1680321"/>
                </a:cubicBezTo>
                <a:cubicBezTo>
                  <a:pt x="2436725" y="1670551"/>
                  <a:pt x="2436725" y="1670551"/>
                  <a:pt x="2426956" y="1660782"/>
                </a:cubicBezTo>
                <a:cubicBezTo>
                  <a:pt x="2417188" y="1660782"/>
                  <a:pt x="2417188" y="1651013"/>
                  <a:pt x="2417188" y="1651013"/>
                </a:cubicBezTo>
                <a:cubicBezTo>
                  <a:pt x="2422072" y="1646128"/>
                  <a:pt x="2424514" y="1646128"/>
                  <a:pt x="2426956" y="1647350"/>
                </a:cubicBezTo>
                <a:close/>
                <a:moveTo>
                  <a:pt x="2319502" y="1631475"/>
                </a:moveTo>
                <a:cubicBezTo>
                  <a:pt x="2319502" y="1631475"/>
                  <a:pt x="2329270" y="1631475"/>
                  <a:pt x="2339039" y="1641244"/>
                </a:cubicBezTo>
                <a:cubicBezTo>
                  <a:pt x="2368345" y="1651013"/>
                  <a:pt x="2378113" y="1660782"/>
                  <a:pt x="2397650" y="1660782"/>
                </a:cubicBezTo>
                <a:cubicBezTo>
                  <a:pt x="2407419" y="1660782"/>
                  <a:pt x="2407419" y="1660782"/>
                  <a:pt x="2407419" y="1660782"/>
                </a:cubicBezTo>
                <a:cubicBezTo>
                  <a:pt x="2407419" y="1670551"/>
                  <a:pt x="2426956" y="1670551"/>
                  <a:pt x="2436725" y="1680321"/>
                </a:cubicBezTo>
                <a:cubicBezTo>
                  <a:pt x="2466031" y="1690090"/>
                  <a:pt x="2475799" y="1699859"/>
                  <a:pt x="2524642" y="1709629"/>
                </a:cubicBezTo>
                <a:cubicBezTo>
                  <a:pt x="2534411" y="1719398"/>
                  <a:pt x="2553948" y="1719398"/>
                  <a:pt x="2563717" y="1729168"/>
                </a:cubicBezTo>
                <a:cubicBezTo>
                  <a:pt x="2563717" y="1729168"/>
                  <a:pt x="2573485" y="1729168"/>
                  <a:pt x="2583254" y="1738937"/>
                </a:cubicBezTo>
                <a:cubicBezTo>
                  <a:pt x="2593023" y="1738937"/>
                  <a:pt x="2602791" y="1738937"/>
                  <a:pt x="2612560" y="1748706"/>
                </a:cubicBezTo>
                <a:lnTo>
                  <a:pt x="2602791" y="1748706"/>
                </a:lnTo>
                <a:cubicBezTo>
                  <a:pt x="2593023" y="1748706"/>
                  <a:pt x="2583254" y="1738937"/>
                  <a:pt x="2553948" y="1729168"/>
                </a:cubicBezTo>
                <a:cubicBezTo>
                  <a:pt x="2544180" y="1729168"/>
                  <a:pt x="2534411" y="1719398"/>
                  <a:pt x="2524642" y="1719398"/>
                </a:cubicBezTo>
                <a:cubicBezTo>
                  <a:pt x="2524642" y="1719398"/>
                  <a:pt x="2505105" y="1709629"/>
                  <a:pt x="2485568" y="1709629"/>
                </a:cubicBezTo>
                <a:cubicBezTo>
                  <a:pt x="2466031" y="1699859"/>
                  <a:pt x="2446494" y="1699859"/>
                  <a:pt x="2446494" y="1699859"/>
                </a:cubicBezTo>
                <a:cubicBezTo>
                  <a:pt x="2446494" y="1699859"/>
                  <a:pt x="2397650" y="1680321"/>
                  <a:pt x="2358576" y="1660782"/>
                </a:cubicBezTo>
                <a:cubicBezTo>
                  <a:pt x="2348807" y="1651013"/>
                  <a:pt x="2339039" y="1651013"/>
                  <a:pt x="2329270" y="1651013"/>
                </a:cubicBezTo>
                <a:cubicBezTo>
                  <a:pt x="2329270" y="1651013"/>
                  <a:pt x="2319502" y="1641244"/>
                  <a:pt x="2319502" y="1631475"/>
                </a:cubicBezTo>
                <a:close/>
                <a:moveTo>
                  <a:pt x="1508707" y="1631475"/>
                </a:moveTo>
                <a:cubicBezTo>
                  <a:pt x="1508707" y="1631475"/>
                  <a:pt x="1508707" y="1631475"/>
                  <a:pt x="1518475" y="1641244"/>
                </a:cubicBezTo>
                <a:cubicBezTo>
                  <a:pt x="1508707" y="1641244"/>
                  <a:pt x="1508707" y="1641244"/>
                  <a:pt x="1508707" y="1631475"/>
                </a:cubicBezTo>
                <a:close/>
                <a:moveTo>
                  <a:pt x="2700477" y="1611936"/>
                </a:moveTo>
                <a:cubicBezTo>
                  <a:pt x="2710246" y="1611936"/>
                  <a:pt x="2720015" y="1611936"/>
                  <a:pt x="2720015" y="1611936"/>
                </a:cubicBezTo>
                <a:cubicBezTo>
                  <a:pt x="2710246" y="1611936"/>
                  <a:pt x="2720015" y="1611936"/>
                  <a:pt x="2720015" y="1621705"/>
                </a:cubicBezTo>
                <a:cubicBezTo>
                  <a:pt x="2710246" y="1621705"/>
                  <a:pt x="2700477" y="1621705"/>
                  <a:pt x="2700477" y="1611936"/>
                </a:cubicBezTo>
                <a:close/>
                <a:moveTo>
                  <a:pt x="2426956" y="1611936"/>
                </a:moveTo>
                <a:cubicBezTo>
                  <a:pt x="2436725" y="1611936"/>
                  <a:pt x="2436725" y="1611936"/>
                  <a:pt x="2436725" y="1611936"/>
                </a:cubicBezTo>
                <a:cubicBezTo>
                  <a:pt x="2436725" y="1611936"/>
                  <a:pt x="2475799" y="1621705"/>
                  <a:pt x="2475799" y="1621705"/>
                </a:cubicBezTo>
                <a:cubicBezTo>
                  <a:pt x="2475799" y="1621705"/>
                  <a:pt x="2475799" y="1621705"/>
                  <a:pt x="2485568" y="1621705"/>
                </a:cubicBezTo>
                <a:cubicBezTo>
                  <a:pt x="2495337" y="1621705"/>
                  <a:pt x="2505105" y="1621705"/>
                  <a:pt x="2534411" y="1631475"/>
                </a:cubicBezTo>
                <a:cubicBezTo>
                  <a:pt x="2544180" y="1641244"/>
                  <a:pt x="2553948" y="1641244"/>
                  <a:pt x="2563717" y="1641244"/>
                </a:cubicBezTo>
                <a:cubicBezTo>
                  <a:pt x="2573485" y="1651013"/>
                  <a:pt x="2583254" y="1651013"/>
                  <a:pt x="2583254" y="1651013"/>
                </a:cubicBezTo>
                <a:cubicBezTo>
                  <a:pt x="2593023" y="1651013"/>
                  <a:pt x="2593023" y="1651013"/>
                  <a:pt x="2593023" y="1651013"/>
                </a:cubicBezTo>
                <a:cubicBezTo>
                  <a:pt x="2612560" y="1651013"/>
                  <a:pt x="2632097" y="1660782"/>
                  <a:pt x="2641866" y="1670551"/>
                </a:cubicBezTo>
                <a:cubicBezTo>
                  <a:pt x="2632097" y="1670551"/>
                  <a:pt x="2632097" y="1670551"/>
                  <a:pt x="2622329" y="1670551"/>
                </a:cubicBezTo>
                <a:cubicBezTo>
                  <a:pt x="2622329" y="1670551"/>
                  <a:pt x="2612560" y="1660782"/>
                  <a:pt x="2602791" y="1660782"/>
                </a:cubicBezTo>
                <a:cubicBezTo>
                  <a:pt x="2593023" y="1660782"/>
                  <a:pt x="2583254" y="1660782"/>
                  <a:pt x="2583254" y="1660782"/>
                </a:cubicBezTo>
                <a:cubicBezTo>
                  <a:pt x="2563717" y="1651013"/>
                  <a:pt x="2544180" y="1641244"/>
                  <a:pt x="2544180" y="1641244"/>
                </a:cubicBezTo>
                <a:cubicBezTo>
                  <a:pt x="2544180" y="1641244"/>
                  <a:pt x="2534411" y="1641244"/>
                  <a:pt x="2514874" y="1631475"/>
                </a:cubicBezTo>
                <a:cubicBezTo>
                  <a:pt x="2495337" y="1631475"/>
                  <a:pt x="2466031" y="1621705"/>
                  <a:pt x="2456262" y="1621705"/>
                </a:cubicBezTo>
                <a:cubicBezTo>
                  <a:pt x="2426956" y="1611936"/>
                  <a:pt x="2426956" y="1611936"/>
                  <a:pt x="2426956" y="1611936"/>
                </a:cubicBezTo>
                <a:close/>
                <a:moveTo>
                  <a:pt x="2251121" y="1611936"/>
                </a:moveTo>
                <a:cubicBezTo>
                  <a:pt x="2251121" y="1621705"/>
                  <a:pt x="2260890" y="1621705"/>
                  <a:pt x="2260890" y="1621705"/>
                </a:cubicBezTo>
                <a:cubicBezTo>
                  <a:pt x="2270659" y="1611936"/>
                  <a:pt x="2290196" y="1621705"/>
                  <a:pt x="2299964" y="1621705"/>
                </a:cubicBezTo>
                <a:cubicBezTo>
                  <a:pt x="2299964" y="1621705"/>
                  <a:pt x="2309733" y="1621705"/>
                  <a:pt x="2319502" y="1631475"/>
                </a:cubicBezTo>
                <a:cubicBezTo>
                  <a:pt x="2319502" y="1631475"/>
                  <a:pt x="2299964" y="1631475"/>
                  <a:pt x="2290196" y="1631475"/>
                </a:cubicBezTo>
                <a:cubicBezTo>
                  <a:pt x="2280427" y="1621705"/>
                  <a:pt x="2251121" y="1631475"/>
                  <a:pt x="2251121" y="1631475"/>
                </a:cubicBezTo>
                <a:cubicBezTo>
                  <a:pt x="2251121" y="1641244"/>
                  <a:pt x="2251121" y="1641244"/>
                  <a:pt x="2251121" y="1641244"/>
                </a:cubicBezTo>
                <a:cubicBezTo>
                  <a:pt x="2251121" y="1641244"/>
                  <a:pt x="2251121" y="1641244"/>
                  <a:pt x="2241353" y="1641244"/>
                </a:cubicBezTo>
                <a:cubicBezTo>
                  <a:pt x="2231584" y="1641244"/>
                  <a:pt x="2231584" y="1641244"/>
                  <a:pt x="2231584" y="1641244"/>
                </a:cubicBezTo>
                <a:cubicBezTo>
                  <a:pt x="2221815" y="1641244"/>
                  <a:pt x="2221815" y="1631475"/>
                  <a:pt x="2221815" y="1631475"/>
                </a:cubicBezTo>
                <a:cubicBezTo>
                  <a:pt x="2221815" y="1631475"/>
                  <a:pt x="2221815" y="1621705"/>
                  <a:pt x="2241353" y="1621705"/>
                </a:cubicBezTo>
                <a:cubicBezTo>
                  <a:pt x="2251121" y="1621705"/>
                  <a:pt x="2251121" y="1621705"/>
                  <a:pt x="2251121" y="1611936"/>
                </a:cubicBezTo>
                <a:close/>
                <a:moveTo>
                  <a:pt x="1215648" y="1572858"/>
                </a:moveTo>
                <a:cubicBezTo>
                  <a:pt x="1215648" y="1572858"/>
                  <a:pt x="1225417" y="1582628"/>
                  <a:pt x="1225417" y="1582628"/>
                </a:cubicBezTo>
                <a:cubicBezTo>
                  <a:pt x="1225417" y="1582628"/>
                  <a:pt x="1235186" y="1582628"/>
                  <a:pt x="1235186" y="1582628"/>
                </a:cubicBezTo>
                <a:cubicBezTo>
                  <a:pt x="1235186" y="1582628"/>
                  <a:pt x="1235186" y="1582628"/>
                  <a:pt x="1244954" y="1582628"/>
                </a:cubicBezTo>
                <a:cubicBezTo>
                  <a:pt x="1244954" y="1582628"/>
                  <a:pt x="1235186" y="1592397"/>
                  <a:pt x="1235186" y="1592397"/>
                </a:cubicBezTo>
                <a:cubicBezTo>
                  <a:pt x="1235186" y="1592397"/>
                  <a:pt x="1235186" y="1592397"/>
                  <a:pt x="1225417" y="1592397"/>
                </a:cubicBezTo>
                <a:cubicBezTo>
                  <a:pt x="1225417" y="1592397"/>
                  <a:pt x="1205880" y="1582628"/>
                  <a:pt x="1205880" y="1582628"/>
                </a:cubicBezTo>
                <a:cubicBezTo>
                  <a:pt x="1205880" y="1582628"/>
                  <a:pt x="1215648" y="1582628"/>
                  <a:pt x="1215648" y="1582628"/>
                </a:cubicBezTo>
                <a:cubicBezTo>
                  <a:pt x="1215648" y="1572858"/>
                  <a:pt x="1215648" y="1572858"/>
                  <a:pt x="1215648" y="1572858"/>
                </a:cubicBezTo>
                <a:close/>
                <a:moveTo>
                  <a:pt x="512461" y="1441736"/>
                </a:moveTo>
                <a:cubicBezTo>
                  <a:pt x="514140" y="1442194"/>
                  <a:pt x="517193" y="1443415"/>
                  <a:pt x="522077" y="1445857"/>
                </a:cubicBezTo>
                <a:cubicBezTo>
                  <a:pt x="514751" y="1445857"/>
                  <a:pt x="507424" y="1440362"/>
                  <a:pt x="512461" y="1441736"/>
                </a:cubicBezTo>
                <a:close/>
                <a:moveTo>
                  <a:pt x="1918988" y="1299318"/>
                </a:moveTo>
                <a:cubicBezTo>
                  <a:pt x="1918988" y="1299318"/>
                  <a:pt x="1928757" y="1299318"/>
                  <a:pt x="1928757" y="1309087"/>
                </a:cubicBezTo>
                <a:cubicBezTo>
                  <a:pt x="1928757" y="1309087"/>
                  <a:pt x="1918988" y="1309087"/>
                  <a:pt x="1918988" y="1309087"/>
                </a:cubicBezTo>
                <a:cubicBezTo>
                  <a:pt x="1909220" y="1299318"/>
                  <a:pt x="1909220" y="1299318"/>
                  <a:pt x="1918988" y="1299318"/>
                </a:cubicBezTo>
                <a:close/>
                <a:moveTo>
                  <a:pt x="1860377" y="1230933"/>
                </a:moveTo>
                <a:cubicBezTo>
                  <a:pt x="1870145" y="1230933"/>
                  <a:pt x="1870145" y="1230933"/>
                  <a:pt x="1879914" y="1240702"/>
                </a:cubicBezTo>
                <a:cubicBezTo>
                  <a:pt x="1860377" y="1240702"/>
                  <a:pt x="1860377" y="1230933"/>
                  <a:pt x="1860377" y="1230933"/>
                </a:cubicBezTo>
                <a:close/>
                <a:moveTo>
                  <a:pt x="4175538" y="1191855"/>
                </a:moveTo>
                <a:cubicBezTo>
                  <a:pt x="4185306" y="1201625"/>
                  <a:pt x="4204844" y="1201625"/>
                  <a:pt x="4195075" y="1201625"/>
                </a:cubicBezTo>
                <a:cubicBezTo>
                  <a:pt x="4195075" y="1201625"/>
                  <a:pt x="4192633" y="1200404"/>
                  <a:pt x="4188817" y="1198572"/>
                </a:cubicBezTo>
                <a:lnTo>
                  <a:pt x="4174339" y="1191866"/>
                </a:lnTo>
                <a:close/>
                <a:moveTo>
                  <a:pt x="1767575" y="1077066"/>
                </a:moveTo>
                <a:cubicBezTo>
                  <a:pt x="1765133" y="1077066"/>
                  <a:pt x="1762691" y="1079508"/>
                  <a:pt x="1762691" y="1084393"/>
                </a:cubicBezTo>
                <a:cubicBezTo>
                  <a:pt x="1772459" y="1084393"/>
                  <a:pt x="1772459" y="1084393"/>
                  <a:pt x="1772459" y="1084393"/>
                </a:cubicBezTo>
                <a:cubicBezTo>
                  <a:pt x="1772459" y="1079508"/>
                  <a:pt x="1770017" y="1077066"/>
                  <a:pt x="1767575" y="1077066"/>
                </a:cubicBezTo>
                <a:close/>
                <a:moveTo>
                  <a:pt x="1612498" y="1070960"/>
                </a:moveTo>
                <a:cubicBezTo>
                  <a:pt x="1616162" y="1069739"/>
                  <a:pt x="1621046" y="1069739"/>
                  <a:pt x="1625930" y="1074624"/>
                </a:cubicBezTo>
                <a:lnTo>
                  <a:pt x="1635699" y="1074624"/>
                </a:lnTo>
                <a:cubicBezTo>
                  <a:pt x="1635699" y="1084393"/>
                  <a:pt x="1645467" y="1084393"/>
                  <a:pt x="1655236" y="1084393"/>
                </a:cubicBezTo>
                <a:cubicBezTo>
                  <a:pt x="1665005" y="1084393"/>
                  <a:pt x="1665005" y="1084393"/>
                  <a:pt x="1665005" y="1084393"/>
                </a:cubicBezTo>
                <a:cubicBezTo>
                  <a:pt x="1665005" y="1084393"/>
                  <a:pt x="1674773" y="1084393"/>
                  <a:pt x="1674773" y="1084393"/>
                </a:cubicBezTo>
                <a:cubicBezTo>
                  <a:pt x="1684542" y="1084393"/>
                  <a:pt x="1713848" y="1084393"/>
                  <a:pt x="1713848" y="1084393"/>
                </a:cubicBezTo>
                <a:cubicBezTo>
                  <a:pt x="1723616" y="1094162"/>
                  <a:pt x="1723616" y="1094162"/>
                  <a:pt x="1723616" y="1094162"/>
                </a:cubicBezTo>
                <a:cubicBezTo>
                  <a:pt x="1713848" y="1094162"/>
                  <a:pt x="1733385" y="1103932"/>
                  <a:pt x="1762691" y="1113701"/>
                </a:cubicBezTo>
                <a:cubicBezTo>
                  <a:pt x="1752922" y="1113701"/>
                  <a:pt x="1723616" y="1113701"/>
                  <a:pt x="1713848" y="1103932"/>
                </a:cubicBezTo>
                <a:cubicBezTo>
                  <a:pt x="1713848" y="1103932"/>
                  <a:pt x="1713848" y="1103932"/>
                  <a:pt x="1704079" y="1103932"/>
                </a:cubicBezTo>
                <a:cubicBezTo>
                  <a:pt x="1704079" y="1113701"/>
                  <a:pt x="1704079" y="1113701"/>
                  <a:pt x="1694310" y="1103932"/>
                </a:cubicBezTo>
                <a:cubicBezTo>
                  <a:pt x="1684542" y="1103932"/>
                  <a:pt x="1665005" y="1103932"/>
                  <a:pt x="1665005" y="1103932"/>
                </a:cubicBezTo>
                <a:cubicBezTo>
                  <a:pt x="1655236" y="1103932"/>
                  <a:pt x="1645467" y="1103932"/>
                  <a:pt x="1645467" y="1094162"/>
                </a:cubicBezTo>
                <a:cubicBezTo>
                  <a:pt x="1635699" y="1094162"/>
                  <a:pt x="1625930" y="1094162"/>
                  <a:pt x="1625930" y="1094162"/>
                </a:cubicBezTo>
                <a:cubicBezTo>
                  <a:pt x="1625930" y="1094162"/>
                  <a:pt x="1616162" y="1094162"/>
                  <a:pt x="1616162" y="1084393"/>
                </a:cubicBezTo>
                <a:cubicBezTo>
                  <a:pt x="1606393" y="1084393"/>
                  <a:pt x="1596624" y="1084393"/>
                  <a:pt x="1596624" y="1084393"/>
                </a:cubicBezTo>
                <a:cubicBezTo>
                  <a:pt x="1586856" y="1084393"/>
                  <a:pt x="1577087" y="1084393"/>
                  <a:pt x="1577087" y="1084393"/>
                </a:cubicBezTo>
                <a:cubicBezTo>
                  <a:pt x="1586856" y="1074624"/>
                  <a:pt x="1596624" y="1074624"/>
                  <a:pt x="1596624" y="1074624"/>
                </a:cubicBezTo>
                <a:cubicBezTo>
                  <a:pt x="1606393" y="1074624"/>
                  <a:pt x="1606393" y="1074624"/>
                  <a:pt x="1606393" y="1074624"/>
                </a:cubicBezTo>
                <a:cubicBezTo>
                  <a:pt x="1606393" y="1074624"/>
                  <a:pt x="1608835" y="1072182"/>
                  <a:pt x="1612498" y="1070960"/>
                </a:cubicBezTo>
                <a:close/>
                <a:moveTo>
                  <a:pt x="4400216" y="986700"/>
                </a:moveTo>
                <a:cubicBezTo>
                  <a:pt x="4409985" y="986700"/>
                  <a:pt x="4400216" y="996469"/>
                  <a:pt x="4400216" y="996469"/>
                </a:cubicBezTo>
                <a:cubicBezTo>
                  <a:pt x="4400216" y="996469"/>
                  <a:pt x="4400216" y="996469"/>
                  <a:pt x="4400216" y="986700"/>
                </a:cubicBezTo>
                <a:close/>
                <a:moveTo>
                  <a:pt x="1586856" y="976931"/>
                </a:moveTo>
                <a:cubicBezTo>
                  <a:pt x="1586856" y="976931"/>
                  <a:pt x="1645467" y="986700"/>
                  <a:pt x="1655236" y="996469"/>
                </a:cubicBezTo>
                <a:cubicBezTo>
                  <a:pt x="1665005" y="996469"/>
                  <a:pt x="1665005" y="996469"/>
                  <a:pt x="1665005" y="996469"/>
                </a:cubicBezTo>
                <a:cubicBezTo>
                  <a:pt x="1674773" y="996469"/>
                  <a:pt x="1694310" y="996469"/>
                  <a:pt x="1704079" y="1006239"/>
                </a:cubicBezTo>
                <a:cubicBezTo>
                  <a:pt x="1694310" y="1006239"/>
                  <a:pt x="1694310" y="1006239"/>
                  <a:pt x="1684542" y="1006239"/>
                </a:cubicBezTo>
                <a:cubicBezTo>
                  <a:pt x="1684542" y="1006239"/>
                  <a:pt x="1674773" y="1006239"/>
                  <a:pt x="1665005" y="1006239"/>
                </a:cubicBezTo>
                <a:cubicBezTo>
                  <a:pt x="1635699" y="996469"/>
                  <a:pt x="1635699" y="996469"/>
                  <a:pt x="1625930" y="996469"/>
                </a:cubicBezTo>
                <a:cubicBezTo>
                  <a:pt x="1625930" y="986700"/>
                  <a:pt x="1616162" y="986700"/>
                  <a:pt x="1606393" y="986700"/>
                </a:cubicBezTo>
                <a:cubicBezTo>
                  <a:pt x="1596624" y="986700"/>
                  <a:pt x="1586856" y="976931"/>
                  <a:pt x="1586856" y="976931"/>
                </a:cubicBezTo>
                <a:close/>
                <a:moveTo>
                  <a:pt x="1860377" y="859699"/>
                </a:moveTo>
                <a:cubicBezTo>
                  <a:pt x="1860377" y="859699"/>
                  <a:pt x="1870145" y="859699"/>
                  <a:pt x="1879914" y="859699"/>
                </a:cubicBezTo>
                <a:cubicBezTo>
                  <a:pt x="1889683" y="869468"/>
                  <a:pt x="1899451" y="869468"/>
                  <a:pt x="1899451" y="869468"/>
                </a:cubicBezTo>
                <a:cubicBezTo>
                  <a:pt x="1899451" y="869468"/>
                  <a:pt x="1899451" y="869468"/>
                  <a:pt x="1909220" y="869468"/>
                </a:cubicBezTo>
                <a:cubicBezTo>
                  <a:pt x="1909220" y="869468"/>
                  <a:pt x="1918988" y="869468"/>
                  <a:pt x="1928757" y="879238"/>
                </a:cubicBezTo>
                <a:cubicBezTo>
                  <a:pt x="1928757" y="879238"/>
                  <a:pt x="1928757" y="879238"/>
                  <a:pt x="1918988" y="879238"/>
                </a:cubicBezTo>
                <a:cubicBezTo>
                  <a:pt x="1918988" y="879238"/>
                  <a:pt x="1909220" y="879238"/>
                  <a:pt x="1909220" y="879238"/>
                </a:cubicBezTo>
                <a:cubicBezTo>
                  <a:pt x="1899451" y="879238"/>
                  <a:pt x="1889683" y="869468"/>
                  <a:pt x="1889683" y="869468"/>
                </a:cubicBezTo>
                <a:cubicBezTo>
                  <a:pt x="1879914" y="869468"/>
                  <a:pt x="1870145" y="869468"/>
                  <a:pt x="1870145" y="869468"/>
                </a:cubicBezTo>
                <a:cubicBezTo>
                  <a:pt x="1860377" y="869468"/>
                  <a:pt x="1860377" y="859699"/>
                  <a:pt x="1860377" y="859699"/>
                </a:cubicBezTo>
                <a:close/>
                <a:moveTo>
                  <a:pt x="2329270" y="644774"/>
                </a:moveTo>
                <a:cubicBezTo>
                  <a:pt x="2329270" y="644774"/>
                  <a:pt x="2329270" y="644774"/>
                  <a:pt x="2330491" y="645995"/>
                </a:cubicBezTo>
                <a:lnTo>
                  <a:pt x="2336872" y="652377"/>
                </a:lnTo>
                <a:lnTo>
                  <a:pt x="2337818" y="653322"/>
                </a:lnTo>
                <a:cubicBezTo>
                  <a:pt x="2339039" y="654543"/>
                  <a:pt x="2339039" y="654543"/>
                  <a:pt x="2339039" y="654543"/>
                </a:cubicBezTo>
                <a:lnTo>
                  <a:pt x="2336872" y="652377"/>
                </a:lnTo>
                <a:close/>
                <a:moveTo>
                  <a:pt x="1577087" y="644774"/>
                </a:moveTo>
                <a:cubicBezTo>
                  <a:pt x="1577087" y="644774"/>
                  <a:pt x="1586856" y="644774"/>
                  <a:pt x="1596624" y="644774"/>
                </a:cubicBezTo>
                <a:cubicBezTo>
                  <a:pt x="1606393" y="644774"/>
                  <a:pt x="1616162" y="644774"/>
                  <a:pt x="1625930" y="644774"/>
                </a:cubicBezTo>
                <a:cubicBezTo>
                  <a:pt x="1635699" y="644774"/>
                  <a:pt x="1645467" y="644774"/>
                  <a:pt x="1655236" y="654543"/>
                </a:cubicBezTo>
                <a:cubicBezTo>
                  <a:pt x="1645467" y="654543"/>
                  <a:pt x="1645467" y="654543"/>
                  <a:pt x="1645467" y="654543"/>
                </a:cubicBezTo>
                <a:cubicBezTo>
                  <a:pt x="1645467" y="654543"/>
                  <a:pt x="1616162" y="654543"/>
                  <a:pt x="1596624" y="654543"/>
                </a:cubicBezTo>
                <a:cubicBezTo>
                  <a:pt x="1586856" y="654543"/>
                  <a:pt x="1577087" y="644774"/>
                  <a:pt x="1577087" y="644774"/>
                </a:cubicBezTo>
                <a:close/>
                <a:moveTo>
                  <a:pt x="1928757" y="635005"/>
                </a:moveTo>
                <a:cubicBezTo>
                  <a:pt x="1928757" y="635005"/>
                  <a:pt x="1928757" y="635005"/>
                  <a:pt x="1948294" y="635005"/>
                </a:cubicBezTo>
                <a:cubicBezTo>
                  <a:pt x="1958063" y="644774"/>
                  <a:pt x="1997137" y="644774"/>
                  <a:pt x="2006906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54543"/>
                  <a:pt x="2016675" y="664313"/>
                  <a:pt x="2026443" y="664313"/>
                </a:cubicBezTo>
                <a:cubicBezTo>
                  <a:pt x="2036212" y="674082"/>
                  <a:pt x="2036212" y="674082"/>
                  <a:pt x="2026443" y="674082"/>
                </a:cubicBezTo>
                <a:cubicBezTo>
                  <a:pt x="2026443" y="674082"/>
                  <a:pt x="2016675" y="664313"/>
                  <a:pt x="2016675" y="664313"/>
                </a:cubicBezTo>
                <a:cubicBezTo>
                  <a:pt x="2006906" y="664313"/>
                  <a:pt x="2006906" y="664313"/>
                  <a:pt x="2006906" y="664313"/>
                </a:cubicBezTo>
                <a:cubicBezTo>
                  <a:pt x="1997137" y="664313"/>
                  <a:pt x="1967832" y="654543"/>
                  <a:pt x="1958063" y="654543"/>
                </a:cubicBezTo>
                <a:lnTo>
                  <a:pt x="1987369" y="654543"/>
                </a:lnTo>
                <a:cubicBezTo>
                  <a:pt x="1958063" y="644774"/>
                  <a:pt x="1928757" y="635005"/>
                  <a:pt x="1928757" y="635005"/>
                </a:cubicBezTo>
                <a:close/>
                <a:moveTo>
                  <a:pt x="1811534" y="625236"/>
                </a:moveTo>
                <a:cubicBezTo>
                  <a:pt x="1811534" y="625236"/>
                  <a:pt x="1821302" y="625236"/>
                  <a:pt x="1821302" y="625236"/>
                </a:cubicBezTo>
                <a:cubicBezTo>
                  <a:pt x="1831071" y="625236"/>
                  <a:pt x="1831071" y="625236"/>
                  <a:pt x="1840840" y="625236"/>
                </a:cubicBezTo>
                <a:cubicBezTo>
                  <a:pt x="1850608" y="625236"/>
                  <a:pt x="1850608" y="625236"/>
                  <a:pt x="1850608" y="625236"/>
                </a:cubicBezTo>
                <a:cubicBezTo>
                  <a:pt x="1860377" y="625236"/>
                  <a:pt x="1860377" y="625236"/>
                  <a:pt x="1860377" y="635005"/>
                </a:cubicBezTo>
                <a:cubicBezTo>
                  <a:pt x="1870145" y="635005"/>
                  <a:pt x="1879914" y="635005"/>
                  <a:pt x="1889683" y="635005"/>
                </a:cubicBezTo>
                <a:cubicBezTo>
                  <a:pt x="1899451" y="635005"/>
                  <a:pt x="1909220" y="644774"/>
                  <a:pt x="1918988" y="644774"/>
                </a:cubicBezTo>
                <a:cubicBezTo>
                  <a:pt x="1918988" y="644774"/>
                  <a:pt x="1928757" y="644774"/>
                  <a:pt x="1928757" y="644774"/>
                </a:cubicBezTo>
                <a:cubicBezTo>
                  <a:pt x="1928757" y="644774"/>
                  <a:pt x="1938526" y="644774"/>
                  <a:pt x="1958063" y="654543"/>
                </a:cubicBezTo>
                <a:cubicBezTo>
                  <a:pt x="1948294" y="654543"/>
                  <a:pt x="1938526" y="654543"/>
                  <a:pt x="1938526" y="654543"/>
                </a:cubicBezTo>
                <a:cubicBezTo>
                  <a:pt x="1938526" y="654543"/>
                  <a:pt x="1909220" y="644774"/>
                  <a:pt x="1889683" y="644774"/>
                </a:cubicBezTo>
                <a:cubicBezTo>
                  <a:pt x="1860377" y="635005"/>
                  <a:pt x="1840840" y="635005"/>
                  <a:pt x="1840840" y="635005"/>
                </a:cubicBezTo>
                <a:cubicBezTo>
                  <a:pt x="1831071" y="635005"/>
                  <a:pt x="1821302" y="635005"/>
                  <a:pt x="1811534" y="625236"/>
                </a:cubicBezTo>
                <a:close/>
                <a:moveTo>
                  <a:pt x="1752922" y="615466"/>
                </a:moveTo>
                <a:lnTo>
                  <a:pt x="1762691" y="615466"/>
                </a:lnTo>
                <a:cubicBezTo>
                  <a:pt x="1772459" y="615466"/>
                  <a:pt x="1772459" y="615466"/>
                  <a:pt x="1772459" y="615466"/>
                </a:cubicBezTo>
                <a:cubicBezTo>
                  <a:pt x="1772459" y="615466"/>
                  <a:pt x="1791997" y="615466"/>
                  <a:pt x="1791997" y="615466"/>
                </a:cubicBezTo>
                <a:cubicBezTo>
                  <a:pt x="1791997" y="615466"/>
                  <a:pt x="1791997" y="625236"/>
                  <a:pt x="1801765" y="615466"/>
                </a:cubicBezTo>
                <a:cubicBezTo>
                  <a:pt x="1801765" y="615466"/>
                  <a:pt x="1801765" y="615466"/>
                  <a:pt x="1811534" y="625236"/>
                </a:cubicBezTo>
                <a:cubicBezTo>
                  <a:pt x="1801765" y="625236"/>
                  <a:pt x="1782228" y="625236"/>
                  <a:pt x="1772459" y="625236"/>
                </a:cubicBezTo>
                <a:cubicBezTo>
                  <a:pt x="1762691" y="625236"/>
                  <a:pt x="1752922" y="615466"/>
                  <a:pt x="1752922" y="615466"/>
                </a:cubicBezTo>
                <a:close/>
                <a:moveTo>
                  <a:pt x="1971495" y="500677"/>
                </a:moveTo>
                <a:cubicBezTo>
                  <a:pt x="1967832" y="500677"/>
                  <a:pt x="1967832" y="503119"/>
                  <a:pt x="1967832" y="508004"/>
                </a:cubicBezTo>
                <a:cubicBezTo>
                  <a:pt x="1958063" y="508004"/>
                  <a:pt x="1958063" y="508004"/>
                  <a:pt x="1948294" y="508004"/>
                </a:cubicBezTo>
                <a:cubicBezTo>
                  <a:pt x="1948294" y="508004"/>
                  <a:pt x="1967832" y="517773"/>
                  <a:pt x="1987369" y="517773"/>
                </a:cubicBezTo>
                <a:cubicBezTo>
                  <a:pt x="1997137" y="517773"/>
                  <a:pt x="2006906" y="517773"/>
                  <a:pt x="2016675" y="517773"/>
                </a:cubicBezTo>
                <a:cubicBezTo>
                  <a:pt x="2026443" y="517773"/>
                  <a:pt x="2026443" y="517773"/>
                  <a:pt x="2026443" y="517773"/>
                </a:cubicBezTo>
                <a:cubicBezTo>
                  <a:pt x="2026443" y="517773"/>
                  <a:pt x="2036212" y="517773"/>
                  <a:pt x="2036212" y="517773"/>
                </a:cubicBezTo>
                <a:cubicBezTo>
                  <a:pt x="2045980" y="517773"/>
                  <a:pt x="2026443" y="508004"/>
                  <a:pt x="1997137" y="508004"/>
                </a:cubicBezTo>
                <a:cubicBezTo>
                  <a:pt x="1982484" y="503119"/>
                  <a:pt x="1975158" y="500677"/>
                  <a:pt x="1971495" y="500677"/>
                </a:cubicBezTo>
                <a:close/>
                <a:moveTo>
                  <a:pt x="1489170" y="381003"/>
                </a:moveTo>
                <a:cubicBezTo>
                  <a:pt x="1489170" y="381003"/>
                  <a:pt x="1498938" y="381003"/>
                  <a:pt x="1508707" y="381003"/>
                </a:cubicBezTo>
                <a:cubicBezTo>
                  <a:pt x="1547781" y="381003"/>
                  <a:pt x="1547781" y="381003"/>
                  <a:pt x="1567319" y="390772"/>
                </a:cubicBezTo>
                <a:cubicBezTo>
                  <a:pt x="1567319" y="400542"/>
                  <a:pt x="1557550" y="390772"/>
                  <a:pt x="1557550" y="390772"/>
                </a:cubicBezTo>
                <a:cubicBezTo>
                  <a:pt x="1547781" y="390772"/>
                  <a:pt x="1508707" y="390772"/>
                  <a:pt x="1498938" y="390772"/>
                </a:cubicBezTo>
                <a:cubicBezTo>
                  <a:pt x="1498938" y="390772"/>
                  <a:pt x="1489170" y="381003"/>
                  <a:pt x="1489170" y="381003"/>
                </a:cubicBezTo>
                <a:close/>
                <a:moveTo>
                  <a:pt x="3237751" y="341926"/>
                </a:moveTo>
                <a:cubicBezTo>
                  <a:pt x="3247520" y="341926"/>
                  <a:pt x="3247520" y="351695"/>
                  <a:pt x="3247520" y="351695"/>
                </a:cubicBezTo>
                <a:cubicBezTo>
                  <a:pt x="3247520" y="351695"/>
                  <a:pt x="3237751" y="341926"/>
                  <a:pt x="3237751" y="341926"/>
                </a:cubicBezTo>
                <a:close/>
                <a:moveTo>
                  <a:pt x="1538013" y="322387"/>
                </a:moveTo>
                <a:cubicBezTo>
                  <a:pt x="1547781" y="332156"/>
                  <a:pt x="1567319" y="332156"/>
                  <a:pt x="1567319" y="322387"/>
                </a:cubicBezTo>
                <a:cubicBezTo>
                  <a:pt x="1567319" y="322387"/>
                  <a:pt x="1567319" y="322387"/>
                  <a:pt x="1577087" y="322387"/>
                </a:cubicBezTo>
                <a:cubicBezTo>
                  <a:pt x="1577087" y="332156"/>
                  <a:pt x="1586856" y="332156"/>
                  <a:pt x="1586856" y="332156"/>
                </a:cubicBezTo>
                <a:cubicBezTo>
                  <a:pt x="1577087" y="332156"/>
                  <a:pt x="1567319" y="332156"/>
                  <a:pt x="1557550" y="332156"/>
                </a:cubicBezTo>
                <a:cubicBezTo>
                  <a:pt x="1557550" y="332156"/>
                  <a:pt x="1547781" y="332156"/>
                  <a:pt x="1547781" y="332156"/>
                </a:cubicBezTo>
                <a:cubicBezTo>
                  <a:pt x="1538013" y="332156"/>
                  <a:pt x="1528244" y="332156"/>
                  <a:pt x="1528244" y="332156"/>
                </a:cubicBezTo>
                <a:cubicBezTo>
                  <a:pt x="1528244" y="332156"/>
                  <a:pt x="1528244" y="322387"/>
                  <a:pt x="1538013" y="322387"/>
                </a:cubicBezTo>
                <a:close/>
                <a:moveTo>
                  <a:pt x="1541676" y="308954"/>
                </a:moveTo>
                <a:cubicBezTo>
                  <a:pt x="1545339" y="310176"/>
                  <a:pt x="1547781" y="312618"/>
                  <a:pt x="1547781" y="312618"/>
                </a:cubicBezTo>
                <a:lnTo>
                  <a:pt x="1539234" y="312618"/>
                </a:lnTo>
                <a:cubicBezTo>
                  <a:pt x="1533128" y="312618"/>
                  <a:pt x="1528244" y="312618"/>
                  <a:pt x="1528244" y="312618"/>
                </a:cubicBezTo>
                <a:cubicBezTo>
                  <a:pt x="1533128" y="307733"/>
                  <a:pt x="1538013" y="307733"/>
                  <a:pt x="1541676" y="308954"/>
                </a:cubicBezTo>
                <a:close/>
                <a:moveTo>
                  <a:pt x="1518475" y="302849"/>
                </a:moveTo>
                <a:cubicBezTo>
                  <a:pt x="1518475" y="312618"/>
                  <a:pt x="1528244" y="312618"/>
                  <a:pt x="1528244" y="312618"/>
                </a:cubicBezTo>
                <a:cubicBezTo>
                  <a:pt x="1518475" y="312618"/>
                  <a:pt x="1518475" y="312618"/>
                  <a:pt x="1518475" y="312618"/>
                </a:cubicBezTo>
                <a:cubicBezTo>
                  <a:pt x="1508707" y="312618"/>
                  <a:pt x="1518475" y="302849"/>
                  <a:pt x="1518475" y="302849"/>
                </a:cubicBezTo>
                <a:close/>
                <a:moveTo>
                  <a:pt x="1453758" y="221031"/>
                </a:moveTo>
                <a:cubicBezTo>
                  <a:pt x="1459864" y="219809"/>
                  <a:pt x="1469632" y="219809"/>
                  <a:pt x="1479401" y="224694"/>
                </a:cubicBezTo>
                <a:cubicBezTo>
                  <a:pt x="1479401" y="224694"/>
                  <a:pt x="1479401" y="224694"/>
                  <a:pt x="1469632" y="224694"/>
                </a:cubicBezTo>
                <a:cubicBezTo>
                  <a:pt x="1459864" y="224694"/>
                  <a:pt x="1459864" y="224694"/>
                  <a:pt x="1469632" y="234463"/>
                </a:cubicBezTo>
                <a:cubicBezTo>
                  <a:pt x="1469632" y="234463"/>
                  <a:pt x="1430558" y="234463"/>
                  <a:pt x="1430558" y="234463"/>
                </a:cubicBezTo>
                <a:cubicBezTo>
                  <a:pt x="1420789" y="224694"/>
                  <a:pt x="1420789" y="224694"/>
                  <a:pt x="1440327" y="224694"/>
                </a:cubicBezTo>
                <a:cubicBezTo>
                  <a:pt x="1450095" y="234463"/>
                  <a:pt x="1459864" y="224694"/>
                  <a:pt x="1450095" y="224694"/>
                </a:cubicBezTo>
                <a:cubicBezTo>
                  <a:pt x="1445211" y="224694"/>
                  <a:pt x="1447653" y="222252"/>
                  <a:pt x="1453758" y="221031"/>
                </a:cubicBezTo>
                <a:close/>
                <a:moveTo>
                  <a:pt x="2165775" y="188188"/>
                </a:moveTo>
                <a:lnTo>
                  <a:pt x="2192510" y="195386"/>
                </a:lnTo>
                <a:cubicBezTo>
                  <a:pt x="2182741" y="195386"/>
                  <a:pt x="2172972" y="195386"/>
                  <a:pt x="2172972" y="195386"/>
                </a:cubicBezTo>
                <a:cubicBezTo>
                  <a:pt x="2172972" y="195386"/>
                  <a:pt x="2170530" y="192944"/>
                  <a:pt x="2168088" y="190502"/>
                </a:cubicBezTo>
                <a:close/>
                <a:moveTo>
                  <a:pt x="2163204" y="185617"/>
                </a:moveTo>
                <a:lnTo>
                  <a:pt x="2165775" y="188188"/>
                </a:lnTo>
                <a:lnTo>
                  <a:pt x="2163483" y="187571"/>
                </a:lnTo>
                <a:close/>
                <a:moveTo>
                  <a:pt x="1635699" y="127001"/>
                </a:moveTo>
                <a:cubicBezTo>
                  <a:pt x="1645467" y="127001"/>
                  <a:pt x="1645467" y="127001"/>
                  <a:pt x="1645467" y="127001"/>
                </a:cubicBezTo>
                <a:cubicBezTo>
                  <a:pt x="1645467" y="127001"/>
                  <a:pt x="1655236" y="127001"/>
                  <a:pt x="1655236" y="127001"/>
                </a:cubicBezTo>
                <a:cubicBezTo>
                  <a:pt x="1665005" y="136770"/>
                  <a:pt x="1665005" y="136770"/>
                  <a:pt x="1674773" y="136770"/>
                </a:cubicBezTo>
                <a:lnTo>
                  <a:pt x="1661341" y="136770"/>
                </a:lnTo>
                <a:cubicBezTo>
                  <a:pt x="1655236" y="136770"/>
                  <a:pt x="1650352" y="136770"/>
                  <a:pt x="1645467" y="136770"/>
                </a:cubicBezTo>
                <a:cubicBezTo>
                  <a:pt x="1635699" y="127001"/>
                  <a:pt x="1635699" y="127001"/>
                  <a:pt x="1635699" y="127001"/>
                </a:cubicBezTo>
                <a:close/>
                <a:moveTo>
                  <a:pt x="1977600" y="117232"/>
                </a:moveTo>
                <a:lnTo>
                  <a:pt x="1987369" y="117232"/>
                </a:lnTo>
                <a:cubicBezTo>
                  <a:pt x="1987369" y="127001"/>
                  <a:pt x="1987369" y="117232"/>
                  <a:pt x="1977600" y="117232"/>
                </a:cubicBezTo>
                <a:close/>
                <a:moveTo>
                  <a:pt x="1909220" y="107462"/>
                </a:moveTo>
                <a:cubicBezTo>
                  <a:pt x="1918988" y="107462"/>
                  <a:pt x="1928757" y="107462"/>
                  <a:pt x="1938526" y="107462"/>
                </a:cubicBezTo>
                <a:cubicBezTo>
                  <a:pt x="1938526" y="107462"/>
                  <a:pt x="1948294" y="107462"/>
                  <a:pt x="1948294" y="107462"/>
                </a:cubicBezTo>
                <a:cubicBezTo>
                  <a:pt x="1948294" y="107462"/>
                  <a:pt x="1958063" y="107462"/>
                  <a:pt x="1967832" y="117232"/>
                </a:cubicBezTo>
                <a:cubicBezTo>
                  <a:pt x="1967832" y="117232"/>
                  <a:pt x="1958063" y="117232"/>
                  <a:pt x="1958063" y="117232"/>
                </a:cubicBezTo>
                <a:cubicBezTo>
                  <a:pt x="1958063" y="117232"/>
                  <a:pt x="1948294" y="117232"/>
                  <a:pt x="1948294" y="117232"/>
                </a:cubicBezTo>
                <a:cubicBezTo>
                  <a:pt x="1948294" y="117232"/>
                  <a:pt x="1938526" y="117232"/>
                  <a:pt x="1928757" y="117232"/>
                </a:cubicBezTo>
                <a:cubicBezTo>
                  <a:pt x="1918988" y="107462"/>
                  <a:pt x="1909220" y="107462"/>
                  <a:pt x="1909220" y="107462"/>
                </a:cubicBezTo>
                <a:close/>
                <a:moveTo>
                  <a:pt x="1704079" y="107462"/>
                </a:moveTo>
                <a:cubicBezTo>
                  <a:pt x="1713848" y="107462"/>
                  <a:pt x="1713848" y="107462"/>
                  <a:pt x="1713848" y="107462"/>
                </a:cubicBezTo>
                <a:cubicBezTo>
                  <a:pt x="1723616" y="107462"/>
                  <a:pt x="1733385" y="107462"/>
                  <a:pt x="1743154" y="107462"/>
                </a:cubicBezTo>
                <a:cubicBezTo>
                  <a:pt x="1752922" y="107462"/>
                  <a:pt x="1762691" y="107462"/>
                  <a:pt x="1762691" y="107462"/>
                </a:cubicBezTo>
                <a:cubicBezTo>
                  <a:pt x="1762691" y="107462"/>
                  <a:pt x="1772459" y="117232"/>
                  <a:pt x="1772459" y="117232"/>
                </a:cubicBezTo>
                <a:cubicBezTo>
                  <a:pt x="1801765" y="127001"/>
                  <a:pt x="1801765" y="127001"/>
                  <a:pt x="1801765" y="117232"/>
                </a:cubicBezTo>
                <a:cubicBezTo>
                  <a:pt x="1801765" y="117232"/>
                  <a:pt x="1811534" y="117232"/>
                  <a:pt x="1821302" y="117232"/>
                </a:cubicBezTo>
                <a:cubicBezTo>
                  <a:pt x="1821302" y="117232"/>
                  <a:pt x="1831071" y="117232"/>
                  <a:pt x="1831071" y="117232"/>
                </a:cubicBezTo>
                <a:cubicBezTo>
                  <a:pt x="1831071" y="117232"/>
                  <a:pt x="1840840" y="127001"/>
                  <a:pt x="1840840" y="117232"/>
                </a:cubicBezTo>
                <a:cubicBezTo>
                  <a:pt x="1850608" y="117232"/>
                  <a:pt x="1860377" y="127001"/>
                  <a:pt x="1870145" y="127001"/>
                </a:cubicBezTo>
                <a:cubicBezTo>
                  <a:pt x="1889683" y="127001"/>
                  <a:pt x="1899451" y="127001"/>
                  <a:pt x="1899451" y="127001"/>
                </a:cubicBezTo>
                <a:cubicBezTo>
                  <a:pt x="1899451" y="127001"/>
                  <a:pt x="1909220" y="127001"/>
                  <a:pt x="1909220" y="127001"/>
                </a:cubicBezTo>
                <a:cubicBezTo>
                  <a:pt x="1909220" y="136770"/>
                  <a:pt x="1918988" y="136770"/>
                  <a:pt x="1918988" y="136770"/>
                </a:cubicBezTo>
                <a:cubicBezTo>
                  <a:pt x="1918988" y="136770"/>
                  <a:pt x="1928757" y="146540"/>
                  <a:pt x="1928757" y="136770"/>
                </a:cubicBezTo>
                <a:cubicBezTo>
                  <a:pt x="1928757" y="136770"/>
                  <a:pt x="1928757" y="136770"/>
                  <a:pt x="1938526" y="136770"/>
                </a:cubicBezTo>
                <a:cubicBezTo>
                  <a:pt x="1938526" y="136770"/>
                  <a:pt x="1938526" y="146540"/>
                  <a:pt x="1938526" y="146540"/>
                </a:cubicBezTo>
                <a:cubicBezTo>
                  <a:pt x="1938526" y="146540"/>
                  <a:pt x="1948294" y="146540"/>
                  <a:pt x="1948294" y="146540"/>
                </a:cubicBezTo>
                <a:cubicBezTo>
                  <a:pt x="1958063" y="156309"/>
                  <a:pt x="1977600" y="156309"/>
                  <a:pt x="2006906" y="166078"/>
                </a:cubicBezTo>
                <a:cubicBezTo>
                  <a:pt x="2016675" y="166078"/>
                  <a:pt x="2036212" y="166078"/>
                  <a:pt x="2036212" y="166078"/>
                </a:cubicBezTo>
                <a:cubicBezTo>
                  <a:pt x="2045980" y="166078"/>
                  <a:pt x="2045980" y="166078"/>
                  <a:pt x="2045980" y="175848"/>
                </a:cubicBezTo>
                <a:cubicBezTo>
                  <a:pt x="2045980" y="175848"/>
                  <a:pt x="2055749" y="175848"/>
                  <a:pt x="2055749" y="175848"/>
                </a:cubicBezTo>
                <a:cubicBezTo>
                  <a:pt x="2065518" y="175848"/>
                  <a:pt x="2065518" y="175848"/>
                  <a:pt x="2065518" y="175848"/>
                </a:cubicBezTo>
                <a:cubicBezTo>
                  <a:pt x="2075286" y="175848"/>
                  <a:pt x="2075286" y="175848"/>
                  <a:pt x="2075286" y="175848"/>
                </a:cubicBezTo>
                <a:cubicBezTo>
                  <a:pt x="2085055" y="175848"/>
                  <a:pt x="2094824" y="175848"/>
                  <a:pt x="2114361" y="185617"/>
                </a:cubicBezTo>
                <a:cubicBezTo>
                  <a:pt x="2133898" y="185617"/>
                  <a:pt x="2143667" y="185617"/>
                  <a:pt x="2143667" y="185617"/>
                </a:cubicBezTo>
                <a:cubicBezTo>
                  <a:pt x="2148551" y="185617"/>
                  <a:pt x="2153435" y="185617"/>
                  <a:pt x="2160762" y="186838"/>
                </a:cubicBezTo>
                <a:lnTo>
                  <a:pt x="2163483" y="187571"/>
                </a:lnTo>
                <a:lnTo>
                  <a:pt x="2164425" y="194165"/>
                </a:lnTo>
                <a:cubicBezTo>
                  <a:pt x="2165646" y="195386"/>
                  <a:pt x="2168088" y="195386"/>
                  <a:pt x="2172972" y="195386"/>
                </a:cubicBezTo>
                <a:cubicBezTo>
                  <a:pt x="2172972" y="205156"/>
                  <a:pt x="2153435" y="195386"/>
                  <a:pt x="2143667" y="195386"/>
                </a:cubicBezTo>
                <a:cubicBezTo>
                  <a:pt x="2143667" y="195386"/>
                  <a:pt x="2133898" y="195386"/>
                  <a:pt x="2133898" y="195386"/>
                </a:cubicBezTo>
                <a:cubicBezTo>
                  <a:pt x="2133898" y="195386"/>
                  <a:pt x="2124129" y="195386"/>
                  <a:pt x="2124129" y="195386"/>
                </a:cubicBezTo>
                <a:cubicBezTo>
                  <a:pt x="2114361" y="195386"/>
                  <a:pt x="2104592" y="185617"/>
                  <a:pt x="2094824" y="185617"/>
                </a:cubicBezTo>
                <a:cubicBezTo>
                  <a:pt x="2094824" y="185617"/>
                  <a:pt x="2085055" y="185617"/>
                  <a:pt x="2085055" y="185617"/>
                </a:cubicBezTo>
                <a:cubicBezTo>
                  <a:pt x="2085055" y="185617"/>
                  <a:pt x="2075286" y="185617"/>
                  <a:pt x="2075286" y="185617"/>
                </a:cubicBezTo>
                <a:cubicBezTo>
                  <a:pt x="2065518" y="185617"/>
                  <a:pt x="2055749" y="185617"/>
                  <a:pt x="2055749" y="185617"/>
                </a:cubicBezTo>
                <a:cubicBezTo>
                  <a:pt x="2036212" y="185617"/>
                  <a:pt x="2016675" y="175848"/>
                  <a:pt x="2016675" y="175848"/>
                </a:cubicBezTo>
                <a:cubicBezTo>
                  <a:pt x="2016675" y="175848"/>
                  <a:pt x="2016675" y="166078"/>
                  <a:pt x="1997137" y="166078"/>
                </a:cubicBezTo>
                <a:cubicBezTo>
                  <a:pt x="1997137" y="166078"/>
                  <a:pt x="1987369" y="166078"/>
                  <a:pt x="1987369" y="166078"/>
                </a:cubicBezTo>
                <a:cubicBezTo>
                  <a:pt x="1977600" y="166078"/>
                  <a:pt x="1977600" y="166078"/>
                  <a:pt x="1967832" y="166078"/>
                </a:cubicBezTo>
                <a:cubicBezTo>
                  <a:pt x="1967832" y="166078"/>
                  <a:pt x="1958063" y="166078"/>
                  <a:pt x="1958063" y="166078"/>
                </a:cubicBezTo>
                <a:cubicBezTo>
                  <a:pt x="1948294" y="166078"/>
                  <a:pt x="1948294" y="156309"/>
                  <a:pt x="1938526" y="156309"/>
                </a:cubicBezTo>
                <a:cubicBezTo>
                  <a:pt x="1938526" y="156309"/>
                  <a:pt x="1938526" y="156309"/>
                  <a:pt x="1928757" y="156309"/>
                </a:cubicBezTo>
                <a:cubicBezTo>
                  <a:pt x="1918988" y="156309"/>
                  <a:pt x="1918988" y="156309"/>
                  <a:pt x="1909220" y="156309"/>
                </a:cubicBezTo>
                <a:cubicBezTo>
                  <a:pt x="1899451" y="156309"/>
                  <a:pt x="1899451" y="156309"/>
                  <a:pt x="1870145" y="146540"/>
                </a:cubicBezTo>
                <a:cubicBezTo>
                  <a:pt x="1860377" y="146540"/>
                  <a:pt x="1850608" y="146540"/>
                  <a:pt x="1850608" y="146540"/>
                </a:cubicBezTo>
                <a:cubicBezTo>
                  <a:pt x="1840840" y="136770"/>
                  <a:pt x="1831071" y="136770"/>
                  <a:pt x="1821302" y="136770"/>
                </a:cubicBezTo>
                <a:cubicBezTo>
                  <a:pt x="1801765" y="136770"/>
                  <a:pt x="1791997" y="136770"/>
                  <a:pt x="1782228" y="127001"/>
                </a:cubicBezTo>
                <a:cubicBezTo>
                  <a:pt x="1772459" y="127001"/>
                  <a:pt x="1762691" y="127001"/>
                  <a:pt x="1743154" y="127001"/>
                </a:cubicBezTo>
                <a:cubicBezTo>
                  <a:pt x="1704079" y="117232"/>
                  <a:pt x="1704079" y="117232"/>
                  <a:pt x="1694310" y="117232"/>
                </a:cubicBezTo>
                <a:cubicBezTo>
                  <a:pt x="1694310" y="117232"/>
                  <a:pt x="1704079" y="107462"/>
                  <a:pt x="1704079" y="107462"/>
                </a:cubicBezTo>
                <a:close/>
                <a:moveTo>
                  <a:pt x="1674773" y="78155"/>
                </a:moveTo>
                <a:cubicBezTo>
                  <a:pt x="1684542" y="78155"/>
                  <a:pt x="1684542" y="78155"/>
                  <a:pt x="1684542" y="78155"/>
                </a:cubicBezTo>
                <a:cubicBezTo>
                  <a:pt x="1684542" y="78155"/>
                  <a:pt x="1694310" y="78155"/>
                  <a:pt x="1694310" y="78155"/>
                </a:cubicBezTo>
                <a:cubicBezTo>
                  <a:pt x="1704079" y="78155"/>
                  <a:pt x="1713848" y="78155"/>
                  <a:pt x="1723616" y="78155"/>
                </a:cubicBezTo>
                <a:cubicBezTo>
                  <a:pt x="1733385" y="78155"/>
                  <a:pt x="1743154" y="87924"/>
                  <a:pt x="1743154" y="87924"/>
                </a:cubicBezTo>
                <a:cubicBezTo>
                  <a:pt x="1743154" y="87924"/>
                  <a:pt x="1752922" y="87924"/>
                  <a:pt x="1752922" y="87924"/>
                </a:cubicBezTo>
                <a:cubicBezTo>
                  <a:pt x="1762691" y="87924"/>
                  <a:pt x="1772459" y="87924"/>
                  <a:pt x="1772459" y="87924"/>
                </a:cubicBezTo>
                <a:cubicBezTo>
                  <a:pt x="1782228" y="87924"/>
                  <a:pt x="1782228" y="87924"/>
                  <a:pt x="1782228" y="87924"/>
                </a:cubicBezTo>
                <a:cubicBezTo>
                  <a:pt x="1782228" y="87924"/>
                  <a:pt x="1782228" y="87924"/>
                  <a:pt x="1791997" y="87924"/>
                </a:cubicBezTo>
                <a:cubicBezTo>
                  <a:pt x="1791997" y="87924"/>
                  <a:pt x="1801765" y="87924"/>
                  <a:pt x="1801765" y="87924"/>
                </a:cubicBezTo>
                <a:cubicBezTo>
                  <a:pt x="1801765" y="87924"/>
                  <a:pt x="1811534" y="87924"/>
                  <a:pt x="1811534" y="87924"/>
                </a:cubicBezTo>
                <a:cubicBezTo>
                  <a:pt x="1821302" y="87924"/>
                  <a:pt x="1831071" y="87924"/>
                  <a:pt x="1840840" y="87924"/>
                </a:cubicBezTo>
                <a:cubicBezTo>
                  <a:pt x="1850608" y="87924"/>
                  <a:pt x="1860377" y="87924"/>
                  <a:pt x="1860377" y="97693"/>
                </a:cubicBezTo>
                <a:cubicBezTo>
                  <a:pt x="1870145" y="97693"/>
                  <a:pt x="1870145" y="97693"/>
                  <a:pt x="1879914" y="97693"/>
                </a:cubicBezTo>
                <a:cubicBezTo>
                  <a:pt x="1889683" y="97693"/>
                  <a:pt x="1899451" y="107462"/>
                  <a:pt x="1909220" y="107462"/>
                </a:cubicBezTo>
                <a:cubicBezTo>
                  <a:pt x="1899451" y="107462"/>
                  <a:pt x="1899451" y="107462"/>
                  <a:pt x="1889683" y="107462"/>
                </a:cubicBezTo>
                <a:cubicBezTo>
                  <a:pt x="1889683" y="107462"/>
                  <a:pt x="1889683" y="107462"/>
                  <a:pt x="1889683" y="117232"/>
                </a:cubicBezTo>
                <a:cubicBezTo>
                  <a:pt x="1889683" y="117232"/>
                  <a:pt x="1889683" y="117232"/>
                  <a:pt x="1879914" y="117232"/>
                </a:cubicBezTo>
                <a:cubicBezTo>
                  <a:pt x="1870145" y="117232"/>
                  <a:pt x="1860377" y="117232"/>
                  <a:pt x="1860377" y="117232"/>
                </a:cubicBezTo>
                <a:cubicBezTo>
                  <a:pt x="1840840" y="107462"/>
                  <a:pt x="1801765" y="107462"/>
                  <a:pt x="1772459" y="97693"/>
                </a:cubicBezTo>
                <a:cubicBezTo>
                  <a:pt x="1762691" y="97693"/>
                  <a:pt x="1752922" y="97693"/>
                  <a:pt x="1743154" y="97693"/>
                </a:cubicBezTo>
                <a:cubicBezTo>
                  <a:pt x="1733385" y="97693"/>
                  <a:pt x="1733385" y="97693"/>
                  <a:pt x="1723616" y="87924"/>
                </a:cubicBezTo>
                <a:cubicBezTo>
                  <a:pt x="1713848" y="87924"/>
                  <a:pt x="1694310" y="87924"/>
                  <a:pt x="1684542" y="87924"/>
                </a:cubicBezTo>
                <a:cubicBezTo>
                  <a:pt x="1674773" y="78155"/>
                  <a:pt x="1674773" y="78155"/>
                  <a:pt x="1674773" y="78155"/>
                </a:cubicBezTo>
                <a:close/>
                <a:moveTo>
                  <a:pt x="1782228" y="48846"/>
                </a:moveTo>
                <a:cubicBezTo>
                  <a:pt x="1782228" y="48846"/>
                  <a:pt x="1811534" y="48846"/>
                  <a:pt x="1821302" y="48846"/>
                </a:cubicBezTo>
                <a:cubicBezTo>
                  <a:pt x="1831071" y="48846"/>
                  <a:pt x="1831071" y="48846"/>
                  <a:pt x="1831071" y="48846"/>
                </a:cubicBezTo>
                <a:cubicBezTo>
                  <a:pt x="1831071" y="48846"/>
                  <a:pt x="1840840" y="48846"/>
                  <a:pt x="1850608" y="48846"/>
                </a:cubicBezTo>
                <a:cubicBezTo>
                  <a:pt x="1860377" y="58616"/>
                  <a:pt x="1870145" y="58616"/>
                  <a:pt x="1870145" y="58616"/>
                </a:cubicBezTo>
                <a:cubicBezTo>
                  <a:pt x="1860377" y="68385"/>
                  <a:pt x="1860377" y="58616"/>
                  <a:pt x="1850608" y="58616"/>
                </a:cubicBezTo>
                <a:cubicBezTo>
                  <a:pt x="1850608" y="58616"/>
                  <a:pt x="1840840" y="58616"/>
                  <a:pt x="1840840" y="58616"/>
                </a:cubicBezTo>
                <a:cubicBezTo>
                  <a:pt x="1831071" y="58616"/>
                  <a:pt x="1831071" y="58616"/>
                  <a:pt x="1831071" y="58616"/>
                </a:cubicBezTo>
                <a:cubicBezTo>
                  <a:pt x="1821302" y="58616"/>
                  <a:pt x="1821302" y="58616"/>
                  <a:pt x="1821302" y="58616"/>
                </a:cubicBezTo>
                <a:cubicBezTo>
                  <a:pt x="1821302" y="58616"/>
                  <a:pt x="1811534" y="58616"/>
                  <a:pt x="1811534" y="58616"/>
                </a:cubicBezTo>
                <a:cubicBezTo>
                  <a:pt x="1801765" y="58616"/>
                  <a:pt x="1782228" y="48846"/>
                  <a:pt x="1782228" y="48846"/>
                </a:cubicBezTo>
                <a:close/>
                <a:moveTo>
                  <a:pt x="1876251" y="6106"/>
                </a:moveTo>
                <a:cubicBezTo>
                  <a:pt x="1882356" y="7327"/>
                  <a:pt x="1889683" y="9769"/>
                  <a:pt x="1899451" y="9769"/>
                </a:cubicBezTo>
                <a:cubicBezTo>
                  <a:pt x="1899451" y="9769"/>
                  <a:pt x="1909220" y="9769"/>
                  <a:pt x="1909220" y="9769"/>
                </a:cubicBezTo>
                <a:cubicBezTo>
                  <a:pt x="1909220" y="9769"/>
                  <a:pt x="1928757" y="9769"/>
                  <a:pt x="1938526" y="9769"/>
                </a:cubicBezTo>
                <a:cubicBezTo>
                  <a:pt x="1948294" y="9769"/>
                  <a:pt x="1958063" y="9769"/>
                  <a:pt x="1977600" y="9769"/>
                </a:cubicBezTo>
                <a:cubicBezTo>
                  <a:pt x="1977600" y="9769"/>
                  <a:pt x="1987369" y="19539"/>
                  <a:pt x="1987369" y="19539"/>
                </a:cubicBezTo>
                <a:cubicBezTo>
                  <a:pt x="1987369" y="19539"/>
                  <a:pt x="2016675" y="29308"/>
                  <a:pt x="2026443" y="19539"/>
                </a:cubicBezTo>
                <a:cubicBezTo>
                  <a:pt x="2026443" y="19539"/>
                  <a:pt x="2026443" y="19539"/>
                  <a:pt x="2026443" y="29308"/>
                </a:cubicBezTo>
                <a:cubicBezTo>
                  <a:pt x="2036212" y="29308"/>
                  <a:pt x="2036212" y="29308"/>
                  <a:pt x="2036212" y="29308"/>
                </a:cubicBezTo>
                <a:cubicBezTo>
                  <a:pt x="2045980" y="29308"/>
                  <a:pt x="2045980" y="29308"/>
                  <a:pt x="2055749" y="29308"/>
                </a:cubicBezTo>
                <a:cubicBezTo>
                  <a:pt x="2055749" y="29308"/>
                  <a:pt x="2065518" y="29308"/>
                  <a:pt x="2065518" y="29308"/>
                </a:cubicBezTo>
                <a:cubicBezTo>
                  <a:pt x="2065518" y="29308"/>
                  <a:pt x="2065518" y="29308"/>
                  <a:pt x="2075286" y="29308"/>
                </a:cubicBezTo>
                <a:cubicBezTo>
                  <a:pt x="2075286" y="39077"/>
                  <a:pt x="2085055" y="39077"/>
                  <a:pt x="2085055" y="29308"/>
                </a:cubicBezTo>
                <a:cubicBezTo>
                  <a:pt x="2085055" y="29308"/>
                  <a:pt x="2085055" y="29308"/>
                  <a:pt x="2094824" y="39077"/>
                </a:cubicBezTo>
                <a:cubicBezTo>
                  <a:pt x="2104592" y="39077"/>
                  <a:pt x="2114361" y="39077"/>
                  <a:pt x="2114361" y="39077"/>
                </a:cubicBezTo>
                <a:cubicBezTo>
                  <a:pt x="2114361" y="39077"/>
                  <a:pt x="2124129" y="39077"/>
                  <a:pt x="2124129" y="39077"/>
                </a:cubicBezTo>
                <a:cubicBezTo>
                  <a:pt x="2133898" y="48846"/>
                  <a:pt x="2143667" y="48846"/>
                  <a:pt x="2153435" y="48846"/>
                </a:cubicBezTo>
                <a:cubicBezTo>
                  <a:pt x="2163204" y="48846"/>
                  <a:pt x="2172972" y="48846"/>
                  <a:pt x="2172972" y="48846"/>
                </a:cubicBezTo>
                <a:cubicBezTo>
                  <a:pt x="2172972" y="48846"/>
                  <a:pt x="2182741" y="48846"/>
                  <a:pt x="2182741" y="48846"/>
                </a:cubicBezTo>
                <a:cubicBezTo>
                  <a:pt x="2192510" y="48846"/>
                  <a:pt x="2192510" y="48846"/>
                  <a:pt x="2192510" y="48846"/>
                </a:cubicBezTo>
                <a:cubicBezTo>
                  <a:pt x="2202278" y="58616"/>
                  <a:pt x="2202278" y="58616"/>
                  <a:pt x="2212047" y="48846"/>
                </a:cubicBezTo>
                <a:cubicBezTo>
                  <a:pt x="2221815" y="48846"/>
                  <a:pt x="2221815" y="48846"/>
                  <a:pt x="2221815" y="48846"/>
                </a:cubicBezTo>
                <a:cubicBezTo>
                  <a:pt x="2231584" y="58616"/>
                  <a:pt x="2260890" y="68385"/>
                  <a:pt x="2270659" y="58616"/>
                </a:cubicBezTo>
                <a:cubicBezTo>
                  <a:pt x="2270659" y="58616"/>
                  <a:pt x="2280427" y="68385"/>
                  <a:pt x="2290196" y="68385"/>
                </a:cubicBezTo>
                <a:cubicBezTo>
                  <a:pt x="2290196" y="68385"/>
                  <a:pt x="2299964" y="68385"/>
                  <a:pt x="2299964" y="68385"/>
                </a:cubicBezTo>
                <a:cubicBezTo>
                  <a:pt x="2319502" y="78155"/>
                  <a:pt x="2329270" y="78155"/>
                  <a:pt x="2348807" y="78155"/>
                </a:cubicBezTo>
                <a:cubicBezTo>
                  <a:pt x="2348807" y="78155"/>
                  <a:pt x="2358576" y="78155"/>
                  <a:pt x="2358576" y="78155"/>
                </a:cubicBezTo>
                <a:cubicBezTo>
                  <a:pt x="2368345" y="78155"/>
                  <a:pt x="2368345" y="87924"/>
                  <a:pt x="2378113" y="87924"/>
                </a:cubicBezTo>
                <a:cubicBezTo>
                  <a:pt x="2378113" y="87924"/>
                  <a:pt x="2387882" y="87924"/>
                  <a:pt x="2387882" y="87924"/>
                </a:cubicBezTo>
                <a:cubicBezTo>
                  <a:pt x="2387882" y="87924"/>
                  <a:pt x="2387882" y="87924"/>
                  <a:pt x="2397650" y="87924"/>
                </a:cubicBezTo>
                <a:cubicBezTo>
                  <a:pt x="2407419" y="87924"/>
                  <a:pt x="2407419" y="87924"/>
                  <a:pt x="2407419" y="87924"/>
                </a:cubicBezTo>
                <a:cubicBezTo>
                  <a:pt x="2407419" y="97693"/>
                  <a:pt x="2426956" y="97693"/>
                  <a:pt x="2436725" y="97693"/>
                </a:cubicBezTo>
                <a:cubicBezTo>
                  <a:pt x="2436725" y="97693"/>
                  <a:pt x="2436725" y="97693"/>
                  <a:pt x="2446494" y="97693"/>
                </a:cubicBezTo>
                <a:cubicBezTo>
                  <a:pt x="2446494" y="97693"/>
                  <a:pt x="2446494" y="97693"/>
                  <a:pt x="2456262" y="97693"/>
                </a:cubicBezTo>
                <a:cubicBezTo>
                  <a:pt x="2456262" y="97693"/>
                  <a:pt x="2466031" y="97693"/>
                  <a:pt x="2466031" y="97693"/>
                </a:cubicBezTo>
                <a:cubicBezTo>
                  <a:pt x="2475799" y="97693"/>
                  <a:pt x="2475799" y="107462"/>
                  <a:pt x="2475799" y="107462"/>
                </a:cubicBezTo>
                <a:cubicBezTo>
                  <a:pt x="2485568" y="107462"/>
                  <a:pt x="2485568" y="107462"/>
                  <a:pt x="2495337" y="107462"/>
                </a:cubicBezTo>
                <a:cubicBezTo>
                  <a:pt x="2495337" y="107462"/>
                  <a:pt x="2505105" y="107462"/>
                  <a:pt x="2505105" y="117232"/>
                </a:cubicBezTo>
                <a:cubicBezTo>
                  <a:pt x="2505105" y="117232"/>
                  <a:pt x="2505105" y="117232"/>
                  <a:pt x="2514874" y="117232"/>
                </a:cubicBezTo>
                <a:cubicBezTo>
                  <a:pt x="2514874" y="107462"/>
                  <a:pt x="2514874" y="117232"/>
                  <a:pt x="2524642" y="117232"/>
                </a:cubicBezTo>
                <a:cubicBezTo>
                  <a:pt x="2524642" y="117232"/>
                  <a:pt x="2534411" y="117232"/>
                  <a:pt x="2534411" y="117232"/>
                </a:cubicBezTo>
                <a:cubicBezTo>
                  <a:pt x="2534411" y="117232"/>
                  <a:pt x="2544180" y="117232"/>
                  <a:pt x="2544180" y="117232"/>
                </a:cubicBezTo>
                <a:cubicBezTo>
                  <a:pt x="2553948" y="127001"/>
                  <a:pt x="2553948" y="127001"/>
                  <a:pt x="2563717" y="127001"/>
                </a:cubicBezTo>
                <a:cubicBezTo>
                  <a:pt x="2573485" y="127001"/>
                  <a:pt x="2583254" y="127001"/>
                  <a:pt x="2602791" y="136770"/>
                </a:cubicBezTo>
                <a:cubicBezTo>
                  <a:pt x="2612560" y="136770"/>
                  <a:pt x="2612560" y="136770"/>
                  <a:pt x="2612560" y="136770"/>
                </a:cubicBezTo>
                <a:cubicBezTo>
                  <a:pt x="2612560" y="136770"/>
                  <a:pt x="2622329" y="136770"/>
                  <a:pt x="2632097" y="136770"/>
                </a:cubicBezTo>
                <a:cubicBezTo>
                  <a:pt x="2641866" y="146540"/>
                  <a:pt x="2651634" y="146540"/>
                  <a:pt x="2661403" y="146540"/>
                </a:cubicBezTo>
                <a:cubicBezTo>
                  <a:pt x="2671172" y="146540"/>
                  <a:pt x="2680940" y="156309"/>
                  <a:pt x="2700477" y="156309"/>
                </a:cubicBezTo>
                <a:cubicBezTo>
                  <a:pt x="2700477" y="156309"/>
                  <a:pt x="2710246" y="156309"/>
                  <a:pt x="2710246" y="156309"/>
                </a:cubicBezTo>
                <a:cubicBezTo>
                  <a:pt x="2710246" y="156309"/>
                  <a:pt x="2710246" y="156309"/>
                  <a:pt x="2720015" y="166078"/>
                </a:cubicBezTo>
                <a:cubicBezTo>
                  <a:pt x="2720015" y="166078"/>
                  <a:pt x="2729783" y="166078"/>
                  <a:pt x="2729783" y="166078"/>
                </a:cubicBezTo>
                <a:cubicBezTo>
                  <a:pt x="2739552" y="166078"/>
                  <a:pt x="2759089" y="166078"/>
                  <a:pt x="2759089" y="175848"/>
                </a:cubicBezTo>
                <a:cubicBezTo>
                  <a:pt x="2768858" y="175848"/>
                  <a:pt x="2768858" y="175848"/>
                  <a:pt x="2778626" y="175848"/>
                </a:cubicBezTo>
                <a:cubicBezTo>
                  <a:pt x="2788395" y="175848"/>
                  <a:pt x="2798164" y="175848"/>
                  <a:pt x="2798164" y="175848"/>
                </a:cubicBezTo>
                <a:cubicBezTo>
                  <a:pt x="2798164" y="185617"/>
                  <a:pt x="2807932" y="185617"/>
                  <a:pt x="2807932" y="185617"/>
                </a:cubicBezTo>
                <a:cubicBezTo>
                  <a:pt x="2807932" y="185617"/>
                  <a:pt x="2807932" y="185617"/>
                  <a:pt x="2817701" y="185617"/>
                </a:cubicBezTo>
                <a:cubicBezTo>
                  <a:pt x="2817701" y="185617"/>
                  <a:pt x="2827469" y="185617"/>
                  <a:pt x="2837238" y="195386"/>
                </a:cubicBezTo>
                <a:cubicBezTo>
                  <a:pt x="2847007" y="195386"/>
                  <a:pt x="2866544" y="205156"/>
                  <a:pt x="2886081" y="205156"/>
                </a:cubicBezTo>
                <a:cubicBezTo>
                  <a:pt x="2895850" y="214925"/>
                  <a:pt x="2915387" y="214925"/>
                  <a:pt x="2915387" y="214925"/>
                </a:cubicBezTo>
                <a:cubicBezTo>
                  <a:pt x="2925156" y="214925"/>
                  <a:pt x="2925156" y="214925"/>
                  <a:pt x="2925156" y="224694"/>
                </a:cubicBezTo>
                <a:cubicBezTo>
                  <a:pt x="2934924" y="224694"/>
                  <a:pt x="2934924" y="224694"/>
                  <a:pt x="2934924" y="224694"/>
                </a:cubicBezTo>
                <a:cubicBezTo>
                  <a:pt x="2934924" y="224694"/>
                  <a:pt x="2934924" y="224694"/>
                  <a:pt x="2944693" y="224694"/>
                </a:cubicBezTo>
                <a:cubicBezTo>
                  <a:pt x="2954461" y="234463"/>
                  <a:pt x="2964230" y="234463"/>
                  <a:pt x="2964230" y="234463"/>
                </a:cubicBezTo>
                <a:cubicBezTo>
                  <a:pt x="2964230" y="234463"/>
                  <a:pt x="2973999" y="234463"/>
                  <a:pt x="2983767" y="234463"/>
                </a:cubicBezTo>
                <a:cubicBezTo>
                  <a:pt x="2993536" y="234463"/>
                  <a:pt x="3003304" y="244233"/>
                  <a:pt x="3003304" y="244233"/>
                </a:cubicBezTo>
                <a:cubicBezTo>
                  <a:pt x="3013073" y="244233"/>
                  <a:pt x="3022842" y="244233"/>
                  <a:pt x="3022842" y="244233"/>
                </a:cubicBezTo>
                <a:cubicBezTo>
                  <a:pt x="3022842" y="254002"/>
                  <a:pt x="3032610" y="254002"/>
                  <a:pt x="3042379" y="254002"/>
                </a:cubicBezTo>
                <a:cubicBezTo>
                  <a:pt x="3042379" y="254002"/>
                  <a:pt x="3052147" y="263771"/>
                  <a:pt x="3052147" y="263771"/>
                </a:cubicBezTo>
                <a:cubicBezTo>
                  <a:pt x="3061916" y="263771"/>
                  <a:pt x="3061916" y="263771"/>
                  <a:pt x="3061916" y="263771"/>
                </a:cubicBezTo>
                <a:cubicBezTo>
                  <a:pt x="3061916" y="263771"/>
                  <a:pt x="3071685" y="263771"/>
                  <a:pt x="3071685" y="263771"/>
                </a:cubicBezTo>
                <a:cubicBezTo>
                  <a:pt x="3071685" y="263771"/>
                  <a:pt x="3071685" y="263771"/>
                  <a:pt x="3081453" y="263771"/>
                </a:cubicBezTo>
                <a:cubicBezTo>
                  <a:pt x="3081453" y="263771"/>
                  <a:pt x="3100991" y="273541"/>
                  <a:pt x="3120528" y="283310"/>
                </a:cubicBezTo>
                <a:cubicBezTo>
                  <a:pt x="3130296" y="283310"/>
                  <a:pt x="3149834" y="293079"/>
                  <a:pt x="3159602" y="293079"/>
                </a:cubicBezTo>
                <a:cubicBezTo>
                  <a:pt x="3169371" y="293079"/>
                  <a:pt x="3179139" y="302849"/>
                  <a:pt x="3188908" y="302849"/>
                </a:cubicBezTo>
                <a:cubicBezTo>
                  <a:pt x="3198677" y="312618"/>
                  <a:pt x="3208445" y="312618"/>
                  <a:pt x="3208445" y="312618"/>
                </a:cubicBezTo>
                <a:cubicBezTo>
                  <a:pt x="3218214" y="312618"/>
                  <a:pt x="3227982" y="322387"/>
                  <a:pt x="3237751" y="322387"/>
                </a:cubicBezTo>
                <a:cubicBezTo>
                  <a:pt x="3247520" y="322387"/>
                  <a:pt x="3257288" y="332156"/>
                  <a:pt x="3267057" y="332156"/>
                </a:cubicBezTo>
                <a:cubicBezTo>
                  <a:pt x="3267057" y="332156"/>
                  <a:pt x="3276826" y="332156"/>
                  <a:pt x="3276826" y="332156"/>
                </a:cubicBezTo>
                <a:cubicBezTo>
                  <a:pt x="3286594" y="341926"/>
                  <a:pt x="3286594" y="341926"/>
                  <a:pt x="3296363" y="341926"/>
                </a:cubicBezTo>
                <a:cubicBezTo>
                  <a:pt x="3296363" y="341926"/>
                  <a:pt x="3296363" y="341926"/>
                  <a:pt x="3286594" y="341926"/>
                </a:cubicBezTo>
                <a:cubicBezTo>
                  <a:pt x="3276826" y="341926"/>
                  <a:pt x="3276826" y="341926"/>
                  <a:pt x="3296363" y="351695"/>
                </a:cubicBezTo>
                <a:cubicBezTo>
                  <a:pt x="3296363" y="351695"/>
                  <a:pt x="3286594" y="351695"/>
                  <a:pt x="3276826" y="351695"/>
                </a:cubicBezTo>
                <a:cubicBezTo>
                  <a:pt x="3276826" y="341926"/>
                  <a:pt x="3267057" y="341926"/>
                  <a:pt x="3257288" y="341926"/>
                </a:cubicBezTo>
                <a:cubicBezTo>
                  <a:pt x="3257288" y="341926"/>
                  <a:pt x="3227982" y="332156"/>
                  <a:pt x="3227982" y="332156"/>
                </a:cubicBezTo>
                <a:cubicBezTo>
                  <a:pt x="3227982" y="332156"/>
                  <a:pt x="3227982" y="341926"/>
                  <a:pt x="3237751" y="341926"/>
                </a:cubicBezTo>
                <a:cubicBezTo>
                  <a:pt x="3227982" y="341926"/>
                  <a:pt x="3227982" y="341926"/>
                  <a:pt x="3227982" y="341926"/>
                </a:cubicBezTo>
                <a:cubicBezTo>
                  <a:pt x="3218214" y="341926"/>
                  <a:pt x="3227982" y="351695"/>
                  <a:pt x="3227982" y="351695"/>
                </a:cubicBezTo>
                <a:cubicBezTo>
                  <a:pt x="3247520" y="351695"/>
                  <a:pt x="3247520" y="351695"/>
                  <a:pt x="3247520" y="351695"/>
                </a:cubicBezTo>
                <a:cubicBezTo>
                  <a:pt x="3247520" y="351695"/>
                  <a:pt x="3257288" y="351695"/>
                  <a:pt x="3257288" y="351695"/>
                </a:cubicBezTo>
                <a:cubicBezTo>
                  <a:pt x="3257288" y="351695"/>
                  <a:pt x="3257288" y="361464"/>
                  <a:pt x="3267057" y="361464"/>
                </a:cubicBezTo>
                <a:cubicBezTo>
                  <a:pt x="3267057" y="361464"/>
                  <a:pt x="3276826" y="361464"/>
                  <a:pt x="3276826" y="361464"/>
                </a:cubicBezTo>
                <a:cubicBezTo>
                  <a:pt x="3286594" y="361464"/>
                  <a:pt x="3286594" y="371234"/>
                  <a:pt x="3296363" y="371234"/>
                </a:cubicBezTo>
                <a:cubicBezTo>
                  <a:pt x="3296363" y="371234"/>
                  <a:pt x="3306131" y="371234"/>
                  <a:pt x="3306131" y="371234"/>
                </a:cubicBezTo>
                <a:cubicBezTo>
                  <a:pt x="3315900" y="381003"/>
                  <a:pt x="3315900" y="381003"/>
                  <a:pt x="3315900" y="371234"/>
                </a:cubicBezTo>
                <a:cubicBezTo>
                  <a:pt x="3315900" y="371234"/>
                  <a:pt x="3345206" y="371234"/>
                  <a:pt x="3354974" y="371234"/>
                </a:cubicBezTo>
                <a:cubicBezTo>
                  <a:pt x="3354974" y="371234"/>
                  <a:pt x="3364743" y="381003"/>
                  <a:pt x="3374512" y="381003"/>
                </a:cubicBezTo>
                <a:cubicBezTo>
                  <a:pt x="3403817" y="390772"/>
                  <a:pt x="3433123" y="400542"/>
                  <a:pt x="3442892" y="410311"/>
                </a:cubicBezTo>
                <a:cubicBezTo>
                  <a:pt x="3462429" y="420080"/>
                  <a:pt x="3481966" y="420080"/>
                  <a:pt x="3481966" y="420080"/>
                </a:cubicBezTo>
                <a:cubicBezTo>
                  <a:pt x="3481966" y="420080"/>
                  <a:pt x="3491735" y="420080"/>
                  <a:pt x="3491735" y="429849"/>
                </a:cubicBezTo>
                <a:cubicBezTo>
                  <a:pt x="3501504" y="429849"/>
                  <a:pt x="3501504" y="429849"/>
                  <a:pt x="3511272" y="429849"/>
                </a:cubicBezTo>
                <a:cubicBezTo>
                  <a:pt x="3511272" y="429849"/>
                  <a:pt x="3521041" y="429849"/>
                  <a:pt x="3521041" y="429849"/>
                </a:cubicBezTo>
                <a:cubicBezTo>
                  <a:pt x="3530809" y="439619"/>
                  <a:pt x="3530809" y="439619"/>
                  <a:pt x="3530809" y="439619"/>
                </a:cubicBezTo>
                <a:cubicBezTo>
                  <a:pt x="3530809" y="449388"/>
                  <a:pt x="3540578" y="449388"/>
                  <a:pt x="3540578" y="439619"/>
                </a:cubicBezTo>
                <a:cubicBezTo>
                  <a:pt x="3550347" y="439619"/>
                  <a:pt x="3550347" y="449388"/>
                  <a:pt x="3540578" y="449388"/>
                </a:cubicBezTo>
                <a:cubicBezTo>
                  <a:pt x="3540578" y="449388"/>
                  <a:pt x="3540578" y="449388"/>
                  <a:pt x="3550347" y="459158"/>
                </a:cubicBezTo>
                <a:cubicBezTo>
                  <a:pt x="3540578" y="459158"/>
                  <a:pt x="3540578" y="449388"/>
                  <a:pt x="3530809" y="449388"/>
                </a:cubicBezTo>
                <a:cubicBezTo>
                  <a:pt x="3521041" y="449388"/>
                  <a:pt x="3511272" y="449388"/>
                  <a:pt x="3511272" y="449388"/>
                </a:cubicBezTo>
                <a:cubicBezTo>
                  <a:pt x="3511272" y="449388"/>
                  <a:pt x="3501504" y="439619"/>
                  <a:pt x="3501504" y="439619"/>
                </a:cubicBezTo>
                <a:cubicBezTo>
                  <a:pt x="3501504" y="449388"/>
                  <a:pt x="3501504" y="449388"/>
                  <a:pt x="3501504" y="449388"/>
                </a:cubicBezTo>
                <a:cubicBezTo>
                  <a:pt x="3501504" y="449388"/>
                  <a:pt x="3511272" y="449388"/>
                  <a:pt x="3511272" y="449388"/>
                </a:cubicBezTo>
                <a:cubicBezTo>
                  <a:pt x="3511272" y="449388"/>
                  <a:pt x="3521041" y="459158"/>
                  <a:pt x="3521041" y="459158"/>
                </a:cubicBezTo>
                <a:cubicBezTo>
                  <a:pt x="3521041" y="459158"/>
                  <a:pt x="3560115" y="468927"/>
                  <a:pt x="3569884" y="468927"/>
                </a:cubicBezTo>
                <a:cubicBezTo>
                  <a:pt x="3579652" y="468927"/>
                  <a:pt x="3579652" y="468927"/>
                  <a:pt x="3569884" y="478696"/>
                </a:cubicBezTo>
                <a:cubicBezTo>
                  <a:pt x="3569884" y="478696"/>
                  <a:pt x="3569884" y="478696"/>
                  <a:pt x="3589421" y="488465"/>
                </a:cubicBezTo>
                <a:cubicBezTo>
                  <a:pt x="3608958" y="498235"/>
                  <a:pt x="3618727" y="498235"/>
                  <a:pt x="3628496" y="508004"/>
                </a:cubicBezTo>
                <a:cubicBezTo>
                  <a:pt x="3638264" y="508004"/>
                  <a:pt x="3648033" y="517773"/>
                  <a:pt x="3657801" y="517773"/>
                </a:cubicBezTo>
                <a:cubicBezTo>
                  <a:pt x="3667570" y="527543"/>
                  <a:pt x="3687107" y="527543"/>
                  <a:pt x="3687107" y="527543"/>
                </a:cubicBezTo>
                <a:cubicBezTo>
                  <a:pt x="3696876" y="537312"/>
                  <a:pt x="3706644" y="537312"/>
                  <a:pt x="3706644" y="537312"/>
                </a:cubicBezTo>
                <a:cubicBezTo>
                  <a:pt x="3716413" y="537312"/>
                  <a:pt x="3726182" y="547081"/>
                  <a:pt x="3726182" y="547081"/>
                </a:cubicBezTo>
                <a:cubicBezTo>
                  <a:pt x="3735950" y="547081"/>
                  <a:pt x="3755487" y="556851"/>
                  <a:pt x="3775025" y="566620"/>
                </a:cubicBezTo>
                <a:cubicBezTo>
                  <a:pt x="3794562" y="576389"/>
                  <a:pt x="3814099" y="586159"/>
                  <a:pt x="3823868" y="586159"/>
                </a:cubicBezTo>
                <a:cubicBezTo>
                  <a:pt x="3823868" y="586159"/>
                  <a:pt x="3833636" y="586159"/>
                  <a:pt x="3833636" y="595928"/>
                </a:cubicBezTo>
                <a:cubicBezTo>
                  <a:pt x="3843405" y="595928"/>
                  <a:pt x="3853174" y="595928"/>
                  <a:pt x="3853174" y="595928"/>
                </a:cubicBezTo>
                <a:cubicBezTo>
                  <a:pt x="3853174" y="595928"/>
                  <a:pt x="3882479" y="605697"/>
                  <a:pt x="3892248" y="615466"/>
                </a:cubicBezTo>
                <a:cubicBezTo>
                  <a:pt x="3902017" y="615466"/>
                  <a:pt x="3902017" y="625236"/>
                  <a:pt x="3902017" y="615466"/>
                </a:cubicBezTo>
                <a:cubicBezTo>
                  <a:pt x="3902017" y="615466"/>
                  <a:pt x="3911785" y="625236"/>
                  <a:pt x="3921554" y="625236"/>
                </a:cubicBezTo>
                <a:cubicBezTo>
                  <a:pt x="3941091" y="635005"/>
                  <a:pt x="3941091" y="635005"/>
                  <a:pt x="3941091" y="635005"/>
                </a:cubicBezTo>
                <a:cubicBezTo>
                  <a:pt x="3941091" y="644774"/>
                  <a:pt x="3941091" y="654543"/>
                  <a:pt x="3941091" y="654543"/>
                </a:cubicBezTo>
                <a:cubicBezTo>
                  <a:pt x="3931322" y="654543"/>
                  <a:pt x="3921554" y="664313"/>
                  <a:pt x="3921554" y="664313"/>
                </a:cubicBezTo>
                <a:cubicBezTo>
                  <a:pt x="3921554" y="664313"/>
                  <a:pt x="3931322" y="674082"/>
                  <a:pt x="3941091" y="674082"/>
                </a:cubicBezTo>
                <a:cubicBezTo>
                  <a:pt x="3941091" y="664313"/>
                  <a:pt x="3970397" y="683851"/>
                  <a:pt x="3989934" y="693621"/>
                </a:cubicBezTo>
                <a:cubicBezTo>
                  <a:pt x="3999703" y="703390"/>
                  <a:pt x="4019240" y="713160"/>
                  <a:pt x="4029009" y="722929"/>
                </a:cubicBezTo>
                <a:cubicBezTo>
                  <a:pt x="4038777" y="722929"/>
                  <a:pt x="4077852" y="742467"/>
                  <a:pt x="4097389" y="762006"/>
                </a:cubicBezTo>
                <a:cubicBezTo>
                  <a:pt x="4116926" y="771775"/>
                  <a:pt x="4116926" y="771775"/>
                  <a:pt x="4185306" y="801083"/>
                </a:cubicBezTo>
                <a:cubicBezTo>
                  <a:pt x="4204844" y="810853"/>
                  <a:pt x="4292761" y="859699"/>
                  <a:pt x="4331836" y="869468"/>
                </a:cubicBezTo>
                <a:cubicBezTo>
                  <a:pt x="4341604" y="879238"/>
                  <a:pt x="4351373" y="879238"/>
                  <a:pt x="4351373" y="889007"/>
                </a:cubicBezTo>
                <a:cubicBezTo>
                  <a:pt x="4361141" y="889007"/>
                  <a:pt x="4380679" y="889007"/>
                  <a:pt x="4380679" y="889007"/>
                </a:cubicBezTo>
                <a:cubicBezTo>
                  <a:pt x="4380679" y="889007"/>
                  <a:pt x="4380679" y="879238"/>
                  <a:pt x="4380679" y="879238"/>
                </a:cubicBezTo>
                <a:cubicBezTo>
                  <a:pt x="4390447" y="879238"/>
                  <a:pt x="4390447" y="879238"/>
                  <a:pt x="4390447" y="879238"/>
                </a:cubicBezTo>
                <a:cubicBezTo>
                  <a:pt x="4400216" y="879238"/>
                  <a:pt x="4400216" y="889007"/>
                  <a:pt x="4409985" y="889007"/>
                </a:cubicBezTo>
                <a:cubicBezTo>
                  <a:pt x="4429522" y="879238"/>
                  <a:pt x="4429522" y="889007"/>
                  <a:pt x="4439290" y="889007"/>
                </a:cubicBezTo>
                <a:cubicBezTo>
                  <a:pt x="4439290" y="889007"/>
                  <a:pt x="4449059" y="889007"/>
                  <a:pt x="4458828" y="889007"/>
                </a:cubicBezTo>
                <a:cubicBezTo>
                  <a:pt x="4458828" y="898776"/>
                  <a:pt x="4468596" y="898776"/>
                  <a:pt x="4468596" y="898776"/>
                </a:cubicBezTo>
                <a:cubicBezTo>
                  <a:pt x="4478365" y="898776"/>
                  <a:pt x="4478365" y="908546"/>
                  <a:pt x="4478365" y="908546"/>
                </a:cubicBezTo>
                <a:cubicBezTo>
                  <a:pt x="4478365" y="908546"/>
                  <a:pt x="4468596" y="918315"/>
                  <a:pt x="4468596" y="918315"/>
                </a:cubicBezTo>
                <a:cubicBezTo>
                  <a:pt x="4458828" y="918315"/>
                  <a:pt x="4449059" y="918315"/>
                  <a:pt x="4449059" y="918315"/>
                </a:cubicBezTo>
                <a:cubicBezTo>
                  <a:pt x="4449059" y="928084"/>
                  <a:pt x="4458828" y="928084"/>
                  <a:pt x="4458828" y="928084"/>
                </a:cubicBezTo>
                <a:cubicBezTo>
                  <a:pt x="4468596" y="928084"/>
                  <a:pt x="4478365" y="937853"/>
                  <a:pt x="4488133" y="937853"/>
                </a:cubicBezTo>
                <a:cubicBezTo>
                  <a:pt x="4488133" y="937853"/>
                  <a:pt x="4488133" y="947623"/>
                  <a:pt x="4488133" y="947623"/>
                </a:cubicBezTo>
                <a:cubicBezTo>
                  <a:pt x="4488133" y="947623"/>
                  <a:pt x="4488133" y="947623"/>
                  <a:pt x="4478365" y="947623"/>
                </a:cubicBezTo>
                <a:cubicBezTo>
                  <a:pt x="4478365" y="947623"/>
                  <a:pt x="4468596" y="937853"/>
                  <a:pt x="4468596" y="937853"/>
                </a:cubicBezTo>
                <a:cubicBezTo>
                  <a:pt x="4458828" y="947623"/>
                  <a:pt x="4458828" y="967161"/>
                  <a:pt x="4449059" y="967161"/>
                </a:cubicBezTo>
                <a:cubicBezTo>
                  <a:pt x="4449059" y="967161"/>
                  <a:pt x="4449059" y="967161"/>
                  <a:pt x="4439290" y="967161"/>
                </a:cubicBezTo>
                <a:cubicBezTo>
                  <a:pt x="4429522" y="967161"/>
                  <a:pt x="4429522" y="967161"/>
                  <a:pt x="4429522" y="976931"/>
                </a:cubicBezTo>
                <a:cubicBezTo>
                  <a:pt x="4429522" y="986700"/>
                  <a:pt x="4429522" y="986700"/>
                  <a:pt x="4429522" y="986700"/>
                </a:cubicBezTo>
                <a:cubicBezTo>
                  <a:pt x="4419753" y="996469"/>
                  <a:pt x="4419753" y="996469"/>
                  <a:pt x="4409985" y="986700"/>
                </a:cubicBezTo>
                <a:cubicBezTo>
                  <a:pt x="4409985" y="976931"/>
                  <a:pt x="4400216" y="976931"/>
                  <a:pt x="4400216" y="976931"/>
                </a:cubicBezTo>
                <a:cubicBezTo>
                  <a:pt x="4390447" y="967161"/>
                  <a:pt x="4380679" y="967161"/>
                  <a:pt x="4380679" y="957392"/>
                </a:cubicBezTo>
                <a:cubicBezTo>
                  <a:pt x="4380679" y="957392"/>
                  <a:pt x="4370910" y="947623"/>
                  <a:pt x="4351373" y="937853"/>
                </a:cubicBezTo>
                <a:cubicBezTo>
                  <a:pt x="4341604" y="928084"/>
                  <a:pt x="4331836" y="928084"/>
                  <a:pt x="4331836" y="918315"/>
                </a:cubicBezTo>
                <a:cubicBezTo>
                  <a:pt x="4322067" y="918315"/>
                  <a:pt x="4322067" y="908546"/>
                  <a:pt x="4322067" y="908546"/>
                </a:cubicBezTo>
                <a:cubicBezTo>
                  <a:pt x="4312298" y="898776"/>
                  <a:pt x="4312298" y="898776"/>
                  <a:pt x="4312298" y="898776"/>
                </a:cubicBezTo>
                <a:cubicBezTo>
                  <a:pt x="4312298" y="889007"/>
                  <a:pt x="4322067" y="889007"/>
                  <a:pt x="4312298" y="879238"/>
                </a:cubicBezTo>
                <a:cubicBezTo>
                  <a:pt x="4312298" y="869468"/>
                  <a:pt x="4312298" y="869468"/>
                  <a:pt x="4302530" y="869468"/>
                </a:cubicBezTo>
                <a:cubicBezTo>
                  <a:pt x="4302530" y="869468"/>
                  <a:pt x="4273224" y="849930"/>
                  <a:pt x="4243918" y="840160"/>
                </a:cubicBezTo>
                <a:cubicBezTo>
                  <a:pt x="4224381" y="830391"/>
                  <a:pt x="4195075" y="810853"/>
                  <a:pt x="4185306" y="810853"/>
                </a:cubicBezTo>
                <a:cubicBezTo>
                  <a:pt x="4175538" y="801083"/>
                  <a:pt x="4165769" y="801083"/>
                  <a:pt x="4156001" y="801083"/>
                </a:cubicBezTo>
                <a:cubicBezTo>
                  <a:pt x="4156001" y="791314"/>
                  <a:pt x="4146232" y="791314"/>
                  <a:pt x="4136463" y="791314"/>
                </a:cubicBezTo>
                <a:cubicBezTo>
                  <a:pt x="4126695" y="781544"/>
                  <a:pt x="4126695" y="781544"/>
                  <a:pt x="4126695" y="781544"/>
                </a:cubicBezTo>
                <a:cubicBezTo>
                  <a:pt x="4126695" y="791314"/>
                  <a:pt x="4126695" y="791314"/>
                  <a:pt x="4126695" y="791314"/>
                </a:cubicBezTo>
                <a:cubicBezTo>
                  <a:pt x="4116926" y="801083"/>
                  <a:pt x="4116926" y="801083"/>
                  <a:pt x="4107157" y="801083"/>
                </a:cubicBezTo>
                <a:cubicBezTo>
                  <a:pt x="4097389" y="810853"/>
                  <a:pt x="4097389" y="810853"/>
                  <a:pt x="4087620" y="801083"/>
                </a:cubicBezTo>
                <a:cubicBezTo>
                  <a:pt x="4077852" y="801083"/>
                  <a:pt x="4058314" y="791314"/>
                  <a:pt x="4048546" y="781544"/>
                </a:cubicBezTo>
                <a:cubicBezTo>
                  <a:pt x="4029009" y="771775"/>
                  <a:pt x="4019240" y="762006"/>
                  <a:pt x="4009471" y="762006"/>
                </a:cubicBezTo>
                <a:cubicBezTo>
                  <a:pt x="3999703" y="762006"/>
                  <a:pt x="3989934" y="752237"/>
                  <a:pt x="3989934" y="752237"/>
                </a:cubicBezTo>
                <a:cubicBezTo>
                  <a:pt x="3980166" y="752237"/>
                  <a:pt x="3970397" y="742467"/>
                  <a:pt x="3950860" y="732698"/>
                </a:cubicBezTo>
                <a:cubicBezTo>
                  <a:pt x="3950860" y="732698"/>
                  <a:pt x="3950860" y="732698"/>
                  <a:pt x="3941091" y="742467"/>
                </a:cubicBezTo>
                <a:cubicBezTo>
                  <a:pt x="3941091" y="742467"/>
                  <a:pt x="3941091" y="742467"/>
                  <a:pt x="3950860" y="752237"/>
                </a:cubicBezTo>
                <a:cubicBezTo>
                  <a:pt x="3960628" y="752237"/>
                  <a:pt x="3960628" y="752237"/>
                  <a:pt x="3970397" y="762006"/>
                </a:cubicBezTo>
                <a:cubicBezTo>
                  <a:pt x="3970397" y="762006"/>
                  <a:pt x="3970397" y="762006"/>
                  <a:pt x="3980166" y="762006"/>
                </a:cubicBezTo>
                <a:cubicBezTo>
                  <a:pt x="3980166" y="762006"/>
                  <a:pt x="4009471" y="771775"/>
                  <a:pt x="4038777" y="791314"/>
                </a:cubicBezTo>
                <a:cubicBezTo>
                  <a:pt x="4077852" y="810853"/>
                  <a:pt x="4097389" y="830391"/>
                  <a:pt x="4107157" y="820622"/>
                </a:cubicBezTo>
                <a:cubicBezTo>
                  <a:pt x="4107157" y="820622"/>
                  <a:pt x="4116926" y="830391"/>
                  <a:pt x="4116926" y="830391"/>
                </a:cubicBezTo>
                <a:cubicBezTo>
                  <a:pt x="4126695" y="840160"/>
                  <a:pt x="4146232" y="840160"/>
                  <a:pt x="4146232" y="840160"/>
                </a:cubicBezTo>
                <a:cubicBezTo>
                  <a:pt x="4165769" y="849930"/>
                  <a:pt x="4165769" y="849930"/>
                  <a:pt x="4185306" y="859699"/>
                </a:cubicBezTo>
                <a:cubicBezTo>
                  <a:pt x="4185306" y="869468"/>
                  <a:pt x="4204844" y="869468"/>
                  <a:pt x="4214612" y="879238"/>
                </a:cubicBezTo>
                <a:cubicBezTo>
                  <a:pt x="4234150" y="879238"/>
                  <a:pt x="4253687" y="889007"/>
                  <a:pt x="4253687" y="898776"/>
                </a:cubicBezTo>
                <a:cubicBezTo>
                  <a:pt x="4253687" y="898776"/>
                  <a:pt x="4253687" y="898776"/>
                  <a:pt x="4243918" y="889007"/>
                </a:cubicBezTo>
                <a:cubicBezTo>
                  <a:pt x="4234150" y="889007"/>
                  <a:pt x="4224381" y="879238"/>
                  <a:pt x="4204844" y="879238"/>
                </a:cubicBezTo>
                <a:cubicBezTo>
                  <a:pt x="4185306" y="869468"/>
                  <a:pt x="4175538" y="869468"/>
                  <a:pt x="4165769" y="869468"/>
                </a:cubicBezTo>
                <a:cubicBezTo>
                  <a:pt x="4165769" y="869468"/>
                  <a:pt x="4195075" y="889007"/>
                  <a:pt x="4214612" y="889007"/>
                </a:cubicBezTo>
                <a:cubicBezTo>
                  <a:pt x="4224381" y="898776"/>
                  <a:pt x="4234150" y="898776"/>
                  <a:pt x="4234150" y="898776"/>
                </a:cubicBezTo>
                <a:cubicBezTo>
                  <a:pt x="4243918" y="908546"/>
                  <a:pt x="4243918" y="908546"/>
                  <a:pt x="4243918" y="908546"/>
                </a:cubicBezTo>
                <a:cubicBezTo>
                  <a:pt x="4243918" y="918315"/>
                  <a:pt x="4253687" y="918315"/>
                  <a:pt x="4273224" y="928084"/>
                </a:cubicBezTo>
                <a:cubicBezTo>
                  <a:pt x="4302530" y="937853"/>
                  <a:pt x="4302530" y="947623"/>
                  <a:pt x="4302530" y="947623"/>
                </a:cubicBezTo>
                <a:cubicBezTo>
                  <a:pt x="4312298" y="947623"/>
                  <a:pt x="4312298" y="957392"/>
                  <a:pt x="4312298" y="957392"/>
                </a:cubicBezTo>
                <a:cubicBezTo>
                  <a:pt x="4322067" y="957392"/>
                  <a:pt x="4322067" y="947623"/>
                  <a:pt x="4322067" y="947623"/>
                </a:cubicBezTo>
                <a:cubicBezTo>
                  <a:pt x="4322067" y="947623"/>
                  <a:pt x="4322067" y="947623"/>
                  <a:pt x="4331836" y="947623"/>
                </a:cubicBezTo>
                <a:cubicBezTo>
                  <a:pt x="4341604" y="957392"/>
                  <a:pt x="4351373" y="957392"/>
                  <a:pt x="4351373" y="957392"/>
                </a:cubicBezTo>
                <a:cubicBezTo>
                  <a:pt x="4351373" y="957392"/>
                  <a:pt x="4361141" y="957392"/>
                  <a:pt x="4380679" y="976931"/>
                </a:cubicBezTo>
                <a:cubicBezTo>
                  <a:pt x="4390447" y="976931"/>
                  <a:pt x="4400216" y="976931"/>
                  <a:pt x="4400216" y="986700"/>
                </a:cubicBezTo>
                <a:cubicBezTo>
                  <a:pt x="4400216" y="986700"/>
                  <a:pt x="4361141" y="976931"/>
                  <a:pt x="4361141" y="976931"/>
                </a:cubicBezTo>
                <a:cubicBezTo>
                  <a:pt x="4361141" y="976931"/>
                  <a:pt x="4361141" y="986700"/>
                  <a:pt x="4370910" y="986700"/>
                </a:cubicBezTo>
                <a:cubicBezTo>
                  <a:pt x="4390447" y="996469"/>
                  <a:pt x="4390447" y="996469"/>
                  <a:pt x="4390447" y="996469"/>
                </a:cubicBezTo>
                <a:cubicBezTo>
                  <a:pt x="4390447" y="1006239"/>
                  <a:pt x="4380679" y="1006239"/>
                  <a:pt x="4370910" y="1006239"/>
                </a:cubicBezTo>
                <a:cubicBezTo>
                  <a:pt x="4370910" y="996469"/>
                  <a:pt x="4361141" y="996469"/>
                  <a:pt x="4361141" y="996469"/>
                </a:cubicBezTo>
                <a:cubicBezTo>
                  <a:pt x="4361141" y="996469"/>
                  <a:pt x="4351373" y="996469"/>
                  <a:pt x="4351373" y="986700"/>
                </a:cubicBezTo>
                <a:cubicBezTo>
                  <a:pt x="4341604" y="986700"/>
                  <a:pt x="4341604" y="986700"/>
                  <a:pt x="4331836" y="986700"/>
                </a:cubicBezTo>
                <a:cubicBezTo>
                  <a:pt x="4322067" y="986700"/>
                  <a:pt x="4322067" y="986700"/>
                  <a:pt x="4322067" y="986700"/>
                </a:cubicBezTo>
                <a:cubicBezTo>
                  <a:pt x="4312298" y="976931"/>
                  <a:pt x="4312298" y="976931"/>
                  <a:pt x="4302530" y="976931"/>
                </a:cubicBezTo>
                <a:cubicBezTo>
                  <a:pt x="4282993" y="976931"/>
                  <a:pt x="4273224" y="967161"/>
                  <a:pt x="4273224" y="967161"/>
                </a:cubicBezTo>
                <a:cubicBezTo>
                  <a:pt x="4273224" y="957392"/>
                  <a:pt x="4263455" y="957392"/>
                  <a:pt x="4263455" y="957392"/>
                </a:cubicBezTo>
                <a:cubicBezTo>
                  <a:pt x="4263455" y="967161"/>
                  <a:pt x="4263455" y="967161"/>
                  <a:pt x="4253687" y="967161"/>
                </a:cubicBezTo>
                <a:cubicBezTo>
                  <a:pt x="4253687" y="967161"/>
                  <a:pt x="4243918" y="957392"/>
                  <a:pt x="4243918" y="957392"/>
                </a:cubicBezTo>
                <a:cubicBezTo>
                  <a:pt x="4253687" y="947623"/>
                  <a:pt x="4243918" y="937853"/>
                  <a:pt x="4224381" y="928084"/>
                </a:cubicBezTo>
                <a:cubicBezTo>
                  <a:pt x="4204844" y="918315"/>
                  <a:pt x="4195075" y="918315"/>
                  <a:pt x="4185306" y="918315"/>
                </a:cubicBezTo>
                <a:cubicBezTo>
                  <a:pt x="4175538" y="908546"/>
                  <a:pt x="4175538" y="908546"/>
                  <a:pt x="4165769" y="908546"/>
                </a:cubicBezTo>
                <a:cubicBezTo>
                  <a:pt x="4165769" y="918315"/>
                  <a:pt x="4165769" y="918315"/>
                  <a:pt x="4175538" y="918315"/>
                </a:cubicBezTo>
                <a:cubicBezTo>
                  <a:pt x="4185306" y="928084"/>
                  <a:pt x="4214612" y="937853"/>
                  <a:pt x="4214612" y="937853"/>
                </a:cubicBezTo>
                <a:cubicBezTo>
                  <a:pt x="4214612" y="947623"/>
                  <a:pt x="4224381" y="947623"/>
                  <a:pt x="4224381" y="947623"/>
                </a:cubicBezTo>
                <a:cubicBezTo>
                  <a:pt x="4224381" y="947623"/>
                  <a:pt x="4224381" y="947623"/>
                  <a:pt x="4234150" y="957392"/>
                </a:cubicBezTo>
                <a:cubicBezTo>
                  <a:pt x="4234150" y="957392"/>
                  <a:pt x="4224381" y="957392"/>
                  <a:pt x="4214612" y="947623"/>
                </a:cubicBezTo>
                <a:cubicBezTo>
                  <a:pt x="4195075" y="928084"/>
                  <a:pt x="4195075" y="928084"/>
                  <a:pt x="4175538" y="928084"/>
                </a:cubicBezTo>
                <a:cubicBezTo>
                  <a:pt x="4156001" y="918315"/>
                  <a:pt x="4146232" y="918315"/>
                  <a:pt x="4146232" y="918315"/>
                </a:cubicBezTo>
                <a:cubicBezTo>
                  <a:pt x="4146232" y="918315"/>
                  <a:pt x="4146232" y="918315"/>
                  <a:pt x="4185306" y="937853"/>
                </a:cubicBezTo>
                <a:cubicBezTo>
                  <a:pt x="4204844" y="947623"/>
                  <a:pt x="4214612" y="947623"/>
                  <a:pt x="4214612" y="947623"/>
                </a:cubicBezTo>
                <a:cubicBezTo>
                  <a:pt x="4214612" y="957392"/>
                  <a:pt x="4204844" y="957392"/>
                  <a:pt x="4195075" y="957392"/>
                </a:cubicBezTo>
                <a:cubicBezTo>
                  <a:pt x="4195075" y="957392"/>
                  <a:pt x="4185306" y="947623"/>
                  <a:pt x="4175538" y="947623"/>
                </a:cubicBezTo>
                <a:cubicBezTo>
                  <a:pt x="4175538" y="947623"/>
                  <a:pt x="4156001" y="937853"/>
                  <a:pt x="4146232" y="937853"/>
                </a:cubicBezTo>
                <a:cubicBezTo>
                  <a:pt x="4116926" y="928084"/>
                  <a:pt x="4116926" y="918315"/>
                  <a:pt x="4116926" y="928084"/>
                </a:cubicBezTo>
                <a:cubicBezTo>
                  <a:pt x="4116926" y="928084"/>
                  <a:pt x="4116926" y="928084"/>
                  <a:pt x="4107157" y="928084"/>
                </a:cubicBezTo>
                <a:cubicBezTo>
                  <a:pt x="4107157" y="928084"/>
                  <a:pt x="4107157" y="937853"/>
                  <a:pt x="4107157" y="937853"/>
                </a:cubicBezTo>
                <a:cubicBezTo>
                  <a:pt x="4116926" y="937853"/>
                  <a:pt x="4146232" y="947623"/>
                  <a:pt x="4156001" y="947623"/>
                </a:cubicBezTo>
                <a:cubicBezTo>
                  <a:pt x="4165769" y="947623"/>
                  <a:pt x="4165769" y="957392"/>
                  <a:pt x="4165769" y="957392"/>
                </a:cubicBezTo>
                <a:cubicBezTo>
                  <a:pt x="4175538" y="957392"/>
                  <a:pt x="4234150" y="986700"/>
                  <a:pt x="4253687" y="996469"/>
                </a:cubicBezTo>
                <a:cubicBezTo>
                  <a:pt x="4282993" y="1016008"/>
                  <a:pt x="4282993" y="1016008"/>
                  <a:pt x="4292761" y="1016008"/>
                </a:cubicBezTo>
                <a:cubicBezTo>
                  <a:pt x="4302530" y="1016008"/>
                  <a:pt x="4302530" y="1016008"/>
                  <a:pt x="4312298" y="1016008"/>
                </a:cubicBezTo>
                <a:cubicBezTo>
                  <a:pt x="4322067" y="1016008"/>
                  <a:pt x="4322067" y="1016008"/>
                  <a:pt x="4312298" y="1025777"/>
                </a:cubicBezTo>
                <a:cubicBezTo>
                  <a:pt x="4322067" y="1035546"/>
                  <a:pt x="4312298" y="1035546"/>
                  <a:pt x="4263455" y="1006239"/>
                </a:cubicBezTo>
                <a:cubicBezTo>
                  <a:pt x="4214612" y="986700"/>
                  <a:pt x="4214612" y="986700"/>
                  <a:pt x="4214612" y="986700"/>
                </a:cubicBezTo>
                <a:cubicBezTo>
                  <a:pt x="4214612" y="996469"/>
                  <a:pt x="4214612" y="996469"/>
                  <a:pt x="4214612" y="996469"/>
                </a:cubicBezTo>
                <a:cubicBezTo>
                  <a:pt x="4214612" y="996469"/>
                  <a:pt x="4224381" y="996469"/>
                  <a:pt x="4234150" y="1006239"/>
                </a:cubicBezTo>
                <a:cubicBezTo>
                  <a:pt x="4243918" y="1016008"/>
                  <a:pt x="4253687" y="1016008"/>
                  <a:pt x="4253687" y="1016008"/>
                </a:cubicBezTo>
                <a:cubicBezTo>
                  <a:pt x="4263455" y="1016008"/>
                  <a:pt x="4263455" y="1016008"/>
                  <a:pt x="4263455" y="1016008"/>
                </a:cubicBezTo>
                <a:cubicBezTo>
                  <a:pt x="4263455" y="1016008"/>
                  <a:pt x="4263455" y="1025777"/>
                  <a:pt x="4282993" y="1025777"/>
                </a:cubicBezTo>
                <a:cubicBezTo>
                  <a:pt x="4312298" y="1045316"/>
                  <a:pt x="4312298" y="1045316"/>
                  <a:pt x="4312298" y="1045316"/>
                </a:cubicBezTo>
                <a:cubicBezTo>
                  <a:pt x="4312298" y="1045316"/>
                  <a:pt x="4312298" y="1045316"/>
                  <a:pt x="4322067" y="1045316"/>
                </a:cubicBezTo>
                <a:cubicBezTo>
                  <a:pt x="4322067" y="1055085"/>
                  <a:pt x="4351373" y="1064854"/>
                  <a:pt x="4351373" y="1064854"/>
                </a:cubicBezTo>
                <a:cubicBezTo>
                  <a:pt x="4361141" y="1074624"/>
                  <a:pt x="4361141" y="1074624"/>
                  <a:pt x="4351373" y="1074624"/>
                </a:cubicBezTo>
                <a:cubicBezTo>
                  <a:pt x="4351373" y="1074624"/>
                  <a:pt x="4341604" y="1064854"/>
                  <a:pt x="4322067" y="1064854"/>
                </a:cubicBezTo>
                <a:cubicBezTo>
                  <a:pt x="4322067" y="1064854"/>
                  <a:pt x="4312298" y="1064854"/>
                  <a:pt x="4312298" y="1064854"/>
                </a:cubicBezTo>
                <a:cubicBezTo>
                  <a:pt x="4312298" y="1074624"/>
                  <a:pt x="4302530" y="1074624"/>
                  <a:pt x="4292761" y="1074624"/>
                </a:cubicBezTo>
                <a:cubicBezTo>
                  <a:pt x="4282993" y="1074624"/>
                  <a:pt x="4312298" y="1094162"/>
                  <a:pt x="4312298" y="1094162"/>
                </a:cubicBezTo>
                <a:cubicBezTo>
                  <a:pt x="4312298" y="1103932"/>
                  <a:pt x="4312298" y="1103932"/>
                  <a:pt x="4312298" y="1103932"/>
                </a:cubicBezTo>
                <a:cubicBezTo>
                  <a:pt x="4312298" y="1103932"/>
                  <a:pt x="4312298" y="1113701"/>
                  <a:pt x="4322067" y="1113701"/>
                </a:cubicBezTo>
                <a:cubicBezTo>
                  <a:pt x="4331836" y="1123471"/>
                  <a:pt x="4331836" y="1123471"/>
                  <a:pt x="4331836" y="1123471"/>
                </a:cubicBezTo>
                <a:cubicBezTo>
                  <a:pt x="4331836" y="1123471"/>
                  <a:pt x="4322067" y="1123471"/>
                  <a:pt x="4322067" y="1123471"/>
                </a:cubicBezTo>
                <a:cubicBezTo>
                  <a:pt x="4312298" y="1113701"/>
                  <a:pt x="4312298" y="1113701"/>
                  <a:pt x="4312298" y="1113701"/>
                </a:cubicBezTo>
                <a:cubicBezTo>
                  <a:pt x="4312298" y="1123471"/>
                  <a:pt x="4312298" y="1123471"/>
                  <a:pt x="4312298" y="1123471"/>
                </a:cubicBezTo>
                <a:cubicBezTo>
                  <a:pt x="4302530" y="1133240"/>
                  <a:pt x="4302530" y="1133240"/>
                  <a:pt x="4302530" y="1133240"/>
                </a:cubicBezTo>
                <a:cubicBezTo>
                  <a:pt x="4302530" y="1133240"/>
                  <a:pt x="4282993" y="1123471"/>
                  <a:pt x="4273224" y="1123471"/>
                </a:cubicBezTo>
                <a:cubicBezTo>
                  <a:pt x="4273224" y="1123471"/>
                  <a:pt x="4263455" y="1123471"/>
                  <a:pt x="4263455" y="1123471"/>
                </a:cubicBezTo>
                <a:cubicBezTo>
                  <a:pt x="4253687" y="1123471"/>
                  <a:pt x="4292761" y="1143009"/>
                  <a:pt x="4302530" y="1143009"/>
                </a:cubicBezTo>
                <a:cubicBezTo>
                  <a:pt x="4302530" y="1143009"/>
                  <a:pt x="4312298" y="1162547"/>
                  <a:pt x="4312298" y="1162547"/>
                </a:cubicBezTo>
                <a:cubicBezTo>
                  <a:pt x="4292761" y="1162547"/>
                  <a:pt x="4273224" y="1143009"/>
                  <a:pt x="4263455" y="1133240"/>
                </a:cubicBezTo>
                <a:cubicBezTo>
                  <a:pt x="4253687" y="1133240"/>
                  <a:pt x="4253687" y="1133240"/>
                  <a:pt x="4253687" y="1133240"/>
                </a:cubicBezTo>
                <a:cubicBezTo>
                  <a:pt x="4253687" y="1143009"/>
                  <a:pt x="4243918" y="1143009"/>
                  <a:pt x="4234150" y="1143009"/>
                </a:cubicBezTo>
                <a:cubicBezTo>
                  <a:pt x="4224381" y="1143009"/>
                  <a:pt x="4224381" y="1143009"/>
                  <a:pt x="4204844" y="1133240"/>
                </a:cubicBezTo>
                <a:cubicBezTo>
                  <a:pt x="4185306" y="1123471"/>
                  <a:pt x="4185306" y="1123471"/>
                  <a:pt x="4185306" y="1123471"/>
                </a:cubicBezTo>
                <a:cubicBezTo>
                  <a:pt x="4175538" y="1123471"/>
                  <a:pt x="4175538" y="1123471"/>
                  <a:pt x="4156001" y="1113701"/>
                </a:cubicBezTo>
                <a:cubicBezTo>
                  <a:pt x="4146232" y="1108816"/>
                  <a:pt x="4141348" y="1106374"/>
                  <a:pt x="4137684" y="1105153"/>
                </a:cubicBezTo>
                <a:lnTo>
                  <a:pt x="4137322" y="1105113"/>
                </a:lnTo>
                <a:lnTo>
                  <a:pt x="4136463" y="1103932"/>
                </a:lnTo>
                <a:cubicBezTo>
                  <a:pt x="4126695" y="1103932"/>
                  <a:pt x="4126695" y="1103932"/>
                  <a:pt x="4126695" y="1103932"/>
                </a:cubicBezTo>
                <a:lnTo>
                  <a:pt x="4137322" y="1105113"/>
                </a:lnTo>
                <a:lnTo>
                  <a:pt x="4146232" y="1117365"/>
                </a:lnTo>
                <a:cubicBezTo>
                  <a:pt x="4151116" y="1121028"/>
                  <a:pt x="4156001" y="1123471"/>
                  <a:pt x="4156001" y="1123471"/>
                </a:cubicBezTo>
                <a:cubicBezTo>
                  <a:pt x="4156001" y="1123471"/>
                  <a:pt x="4146232" y="1123471"/>
                  <a:pt x="4146232" y="1123471"/>
                </a:cubicBezTo>
                <a:cubicBezTo>
                  <a:pt x="4136463" y="1123471"/>
                  <a:pt x="4126695" y="1113701"/>
                  <a:pt x="4116926" y="1113701"/>
                </a:cubicBezTo>
                <a:cubicBezTo>
                  <a:pt x="4116926" y="1113701"/>
                  <a:pt x="4116926" y="1113701"/>
                  <a:pt x="4107157" y="1113701"/>
                </a:cubicBezTo>
                <a:cubicBezTo>
                  <a:pt x="4107157" y="1113701"/>
                  <a:pt x="4068083" y="1094162"/>
                  <a:pt x="4068083" y="1084393"/>
                </a:cubicBezTo>
                <a:cubicBezTo>
                  <a:pt x="4077852" y="1084393"/>
                  <a:pt x="4068083" y="1074624"/>
                  <a:pt x="4048546" y="1074624"/>
                </a:cubicBezTo>
                <a:cubicBezTo>
                  <a:pt x="4038777" y="1074624"/>
                  <a:pt x="4038777" y="1074624"/>
                  <a:pt x="4048546" y="1084393"/>
                </a:cubicBezTo>
                <a:cubicBezTo>
                  <a:pt x="4048546" y="1084393"/>
                  <a:pt x="4048546" y="1084393"/>
                  <a:pt x="4038777" y="1084393"/>
                </a:cubicBezTo>
                <a:cubicBezTo>
                  <a:pt x="4009471" y="1074624"/>
                  <a:pt x="3999703" y="1064854"/>
                  <a:pt x="3989934" y="1064854"/>
                </a:cubicBezTo>
                <a:cubicBezTo>
                  <a:pt x="3980166" y="1055085"/>
                  <a:pt x="3980166" y="1055085"/>
                  <a:pt x="3980166" y="1064854"/>
                </a:cubicBezTo>
                <a:cubicBezTo>
                  <a:pt x="3970397" y="1064854"/>
                  <a:pt x="3980166" y="1064854"/>
                  <a:pt x="3999703" y="1074624"/>
                </a:cubicBezTo>
                <a:cubicBezTo>
                  <a:pt x="4009471" y="1084393"/>
                  <a:pt x="4019240" y="1084393"/>
                  <a:pt x="4029009" y="1084393"/>
                </a:cubicBezTo>
                <a:cubicBezTo>
                  <a:pt x="4077852" y="1113701"/>
                  <a:pt x="4087620" y="1113701"/>
                  <a:pt x="4097389" y="1113701"/>
                </a:cubicBezTo>
                <a:cubicBezTo>
                  <a:pt x="4097389" y="1113701"/>
                  <a:pt x="4097389" y="1113701"/>
                  <a:pt x="4107157" y="1123471"/>
                </a:cubicBezTo>
                <a:cubicBezTo>
                  <a:pt x="4116926" y="1123471"/>
                  <a:pt x="4116926" y="1123471"/>
                  <a:pt x="4116926" y="1123471"/>
                </a:cubicBezTo>
                <a:cubicBezTo>
                  <a:pt x="4116926" y="1133240"/>
                  <a:pt x="4116926" y="1133240"/>
                  <a:pt x="4116926" y="1133240"/>
                </a:cubicBezTo>
                <a:cubicBezTo>
                  <a:pt x="4126695" y="1133240"/>
                  <a:pt x="4146232" y="1143009"/>
                  <a:pt x="4136463" y="1143009"/>
                </a:cubicBezTo>
                <a:cubicBezTo>
                  <a:pt x="4136463" y="1143009"/>
                  <a:pt x="4136463" y="1143009"/>
                  <a:pt x="4126695" y="1143009"/>
                </a:cubicBezTo>
                <a:cubicBezTo>
                  <a:pt x="4116926" y="1133240"/>
                  <a:pt x="4107157" y="1133240"/>
                  <a:pt x="4107157" y="1133240"/>
                </a:cubicBezTo>
                <a:cubicBezTo>
                  <a:pt x="4107157" y="1133240"/>
                  <a:pt x="4107157" y="1133240"/>
                  <a:pt x="4097389" y="1123471"/>
                </a:cubicBezTo>
                <a:cubicBezTo>
                  <a:pt x="4087620" y="1123471"/>
                  <a:pt x="4077852" y="1123471"/>
                  <a:pt x="4077852" y="1113701"/>
                </a:cubicBezTo>
                <a:cubicBezTo>
                  <a:pt x="4068083" y="1113701"/>
                  <a:pt x="4058314" y="1113701"/>
                  <a:pt x="4058314" y="1113701"/>
                </a:cubicBezTo>
                <a:cubicBezTo>
                  <a:pt x="4058314" y="1113701"/>
                  <a:pt x="4058314" y="1123471"/>
                  <a:pt x="4068083" y="1123471"/>
                </a:cubicBezTo>
                <a:cubicBezTo>
                  <a:pt x="4068083" y="1123471"/>
                  <a:pt x="4068083" y="1123471"/>
                  <a:pt x="4077852" y="1123471"/>
                </a:cubicBezTo>
                <a:cubicBezTo>
                  <a:pt x="4087620" y="1133240"/>
                  <a:pt x="4097389" y="1133240"/>
                  <a:pt x="4097389" y="1143009"/>
                </a:cubicBezTo>
                <a:cubicBezTo>
                  <a:pt x="4097389" y="1143009"/>
                  <a:pt x="4087620" y="1143009"/>
                  <a:pt x="4087620" y="1143009"/>
                </a:cubicBezTo>
                <a:cubicBezTo>
                  <a:pt x="4087620" y="1143009"/>
                  <a:pt x="4077852" y="1143009"/>
                  <a:pt x="4068083" y="1133240"/>
                </a:cubicBezTo>
                <a:cubicBezTo>
                  <a:pt x="4048546" y="1123471"/>
                  <a:pt x="4038777" y="1123471"/>
                  <a:pt x="3989934" y="1103932"/>
                </a:cubicBezTo>
                <a:cubicBezTo>
                  <a:pt x="3950860" y="1084393"/>
                  <a:pt x="3941091" y="1084393"/>
                  <a:pt x="3941091" y="1094162"/>
                </a:cubicBezTo>
                <a:cubicBezTo>
                  <a:pt x="3941091" y="1094162"/>
                  <a:pt x="3950860" y="1094162"/>
                  <a:pt x="3960628" y="1094162"/>
                </a:cubicBezTo>
                <a:cubicBezTo>
                  <a:pt x="3970397" y="1094162"/>
                  <a:pt x="3980166" y="1103932"/>
                  <a:pt x="3989934" y="1103932"/>
                </a:cubicBezTo>
                <a:cubicBezTo>
                  <a:pt x="3999703" y="1113701"/>
                  <a:pt x="4009471" y="1113701"/>
                  <a:pt x="4009471" y="1113701"/>
                </a:cubicBezTo>
                <a:cubicBezTo>
                  <a:pt x="4019240" y="1113701"/>
                  <a:pt x="4029009" y="1123471"/>
                  <a:pt x="4048546" y="1133240"/>
                </a:cubicBezTo>
                <a:cubicBezTo>
                  <a:pt x="4068083" y="1143009"/>
                  <a:pt x="4077852" y="1152778"/>
                  <a:pt x="4087620" y="1152778"/>
                </a:cubicBezTo>
                <a:cubicBezTo>
                  <a:pt x="4087620" y="1162547"/>
                  <a:pt x="4097389" y="1162547"/>
                  <a:pt x="4097389" y="1162547"/>
                </a:cubicBezTo>
                <a:cubicBezTo>
                  <a:pt x="4097389" y="1162547"/>
                  <a:pt x="4107157" y="1162547"/>
                  <a:pt x="4116926" y="1172317"/>
                </a:cubicBezTo>
                <a:cubicBezTo>
                  <a:pt x="4126695" y="1172317"/>
                  <a:pt x="4136463" y="1172317"/>
                  <a:pt x="4146232" y="1182086"/>
                </a:cubicBezTo>
                <a:cubicBezTo>
                  <a:pt x="4151116" y="1182086"/>
                  <a:pt x="4163327" y="1186971"/>
                  <a:pt x="4174317" y="1191856"/>
                </a:cubicBezTo>
                <a:lnTo>
                  <a:pt x="4174339" y="1191866"/>
                </a:lnTo>
                <a:lnTo>
                  <a:pt x="4157527" y="1192008"/>
                </a:lnTo>
                <a:cubicBezTo>
                  <a:pt x="4143790" y="1192466"/>
                  <a:pt x="4143790" y="1194298"/>
                  <a:pt x="4165769" y="1201625"/>
                </a:cubicBezTo>
                <a:cubicBezTo>
                  <a:pt x="4165769" y="1201625"/>
                  <a:pt x="4185306" y="1211394"/>
                  <a:pt x="4195075" y="1211394"/>
                </a:cubicBezTo>
                <a:cubicBezTo>
                  <a:pt x="4253687" y="1240702"/>
                  <a:pt x="4419753" y="1338395"/>
                  <a:pt x="4429522" y="1338395"/>
                </a:cubicBezTo>
                <a:cubicBezTo>
                  <a:pt x="4429522" y="1338395"/>
                  <a:pt x="4449059" y="1357934"/>
                  <a:pt x="4478365" y="1367703"/>
                </a:cubicBezTo>
                <a:cubicBezTo>
                  <a:pt x="4497902" y="1387242"/>
                  <a:pt x="4527208" y="1397011"/>
                  <a:pt x="4527208" y="1397011"/>
                </a:cubicBezTo>
                <a:cubicBezTo>
                  <a:pt x="4546745" y="1416550"/>
                  <a:pt x="4556514" y="1416550"/>
                  <a:pt x="4576051" y="1436088"/>
                </a:cubicBezTo>
                <a:cubicBezTo>
                  <a:pt x="4595588" y="1436088"/>
                  <a:pt x="4605357" y="1445857"/>
                  <a:pt x="4605357" y="1445857"/>
                </a:cubicBezTo>
                <a:cubicBezTo>
                  <a:pt x="4615125" y="1455627"/>
                  <a:pt x="4624894" y="1455627"/>
                  <a:pt x="4634663" y="1465396"/>
                </a:cubicBezTo>
                <a:cubicBezTo>
                  <a:pt x="4663968" y="1484935"/>
                  <a:pt x="4673737" y="1494704"/>
                  <a:pt x="4703043" y="1514243"/>
                </a:cubicBezTo>
                <a:cubicBezTo>
                  <a:pt x="4751886" y="1543550"/>
                  <a:pt x="4761655" y="1543550"/>
                  <a:pt x="4790960" y="1563089"/>
                </a:cubicBezTo>
                <a:cubicBezTo>
                  <a:pt x="4800729" y="1563089"/>
                  <a:pt x="4820266" y="1572858"/>
                  <a:pt x="4830035" y="1582628"/>
                </a:cubicBezTo>
                <a:cubicBezTo>
                  <a:pt x="4839803" y="1592397"/>
                  <a:pt x="4859341" y="1602166"/>
                  <a:pt x="4869109" y="1602166"/>
                </a:cubicBezTo>
                <a:cubicBezTo>
                  <a:pt x="4878878" y="1611936"/>
                  <a:pt x="4898415" y="1621705"/>
                  <a:pt x="4898415" y="1631475"/>
                </a:cubicBezTo>
                <a:cubicBezTo>
                  <a:pt x="4908184" y="1631475"/>
                  <a:pt x="4927721" y="1641244"/>
                  <a:pt x="4927721" y="1651013"/>
                </a:cubicBezTo>
                <a:cubicBezTo>
                  <a:pt x="4937490" y="1651013"/>
                  <a:pt x="4957027" y="1660782"/>
                  <a:pt x="4966795" y="1670551"/>
                </a:cubicBezTo>
                <a:cubicBezTo>
                  <a:pt x="4986333" y="1680321"/>
                  <a:pt x="5015638" y="1699859"/>
                  <a:pt x="5035176" y="1719398"/>
                </a:cubicBezTo>
                <a:cubicBezTo>
                  <a:pt x="5064481" y="1729168"/>
                  <a:pt x="5084019" y="1748706"/>
                  <a:pt x="5132862" y="1778014"/>
                </a:cubicBezTo>
                <a:cubicBezTo>
                  <a:pt x="5171936" y="1797552"/>
                  <a:pt x="5191473" y="1807322"/>
                  <a:pt x="5220779" y="1836630"/>
                </a:cubicBezTo>
                <a:cubicBezTo>
                  <a:pt x="5230548" y="1836630"/>
                  <a:pt x="5250085" y="1856168"/>
                  <a:pt x="5259854" y="1865938"/>
                </a:cubicBezTo>
                <a:cubicBezTo>
                  <a:pt x="5269622" y="1865938"/>
                  <a:pt x="5289160" y="1875707"/>
                  <a:pt x="5289160" y="1885476"/>
                </a:cubicBezTo>
                <a:cubicBezTo>
                  <a:pt x="5289160" y="1885476"/>
                  <a:pt x="5269622" y="1875707"/>
                  <a:pt x="5250085" y="1865938"/>
                </a:cubicBezTo>
                <a:cubicBezTo>
                  <a:pt x="5230548" y="1856168"/>
                  <a:pt x="5211011" y="1846399"/>
                  <a:pt x="5211011" y="1836630"/>
                </a:cubicBezTo>
                <a:cubicBezTo>
                  <a:pt x="5201242" y="1836630"/>
                  <a:pt x="5181705" y="1826861"/>
                  <a:pt x="5171936" y="1817091"/>
                </a:cubicBezTo>
                <a:cubicBezTo>
                  <a:pt x="5152399" y="1797552"/>
                  <a:pt x="5142630" y="1797552"/>
                  <a:pt x="5142630" y="1797552"/>
                </a:cubicBezTo>
                <a:cubicBezTo>
                  <a:pt x="5132862" y="1787783"/>
                  <a:pt x="5123093" y="1787783"/>
                  <a:pt x="5113325" y="1778014"/>
                </a:cubicBezTo>
                <a:cubicBezTo>
                  <a:pt x="5093787" y="1768245"/>
                  <a:pt x="5093787" y="1758475"/>
                  <a:pt x="5084019" y="1758475"/>
                </a:cubicBezTo>
                <a:cubicBezTo>
                  <a:pt x="5084019" y="1758475"/>
                  <a:pt x="5074250" y="1758475"/>
                  <a:pt x="5054713" y="1748706"/>
                </a:cubicBezTo>
                <a:cubicBezTo>
                  <a:pt x="5025407" y="1729168"/>
                  <a:pt x="5015638" y="1729168"/>
                  <a:pt x="5005870" y="1719398"/>
                </a:cubicBezTo>
                <a:cubicBezTo>
                  <a:pt x="4996101" y="1709629"/>
                  <a:pt x="4986333" y="1699859"/>
                  <a:pt x="4976564" y="1699859"/>
                </a:cubicBezTo>
                <a:cubicBezTo>
                  <a:pt x="4966795" y="1690090"/>
                  <a:pt x="4957027" y="1680321"/>
                  <a:pt x="4947258" y="1680321"/>
                </a:cubicBezTo>
                <a:cubicBezTo>
                  <a:pt x="4947258" y="1680321"/>
                  <a:pt x="4937490" y="1670551"/>
                  <a:pt x="4937490" y="1670551"/>
                </a:cubicBezTo>
                <a:cubicBezTo>
                  <a:pt x="4937490" y="1670551"/>
                  <a:pt x="4927721" y="1670551"/>
                  <a:pt x="4927721" y="1660782"/>
                </a:cubicBezTo>
                <a:cubicBezTo>
                  <a:pt x="4917952" y="1660782"/>
                  <a:pt x="4908184" y="1651013"/>
                  <a:pt x="4898415" y="1651013"/>
                </a:cubicBezTo>
                <a:cubicBezTo>
                  <a:pt x="4878878" y="1631475"/>
                  <a:pt x="4859341" y="1621705"/>
                  <a:pt x="4859341" y="1621705"/>
                </a:cubicBezTo>
                <a:cubicBezTo>
                  <a:pt x="4859341" y="1621705"/>
                  <a:pt x="4859341" y="1621705"/>
                  <a:pt x="4810498" y="1592397"/>
                </a:cubicBezTo>
                <a:cubicBezTo>
                  <a:pt x="4800729" y="1592397"/>
                  <a:pt x="4790960" y="1582628"/>
                  <a:pt x="4781192" y="1572858"/>
                </a:cubicBezTo>
                <a:cubicBezTo>
                  <a:pt x="4771423" y="1572858"/>
                  <a:pt x="4771423" y="1563089"/>
                  <a:pt x="4761655" y="1563089"/>
                </a:cubicBezTo>
                <a:cubicBezTo>
                  <a:pt x="4761655" y="1572858"/>
                  <a:pt x="4732349" y="1553320"/>
                  <a:pt x="4703043" y="1533781"/>
                </a:cubicBezTo>
                <a:cubicBezTo>
                  <a:pt x="4693274" y="1524012"/>
                  <a:pt x="4663968" y="1514243"/>
                  <a:pt x="4644431" y="1494704"/>
                </a:cubicBezTo>
                <a:cubicBezTo>
                  <a:pt x="4595588" y="1465396"/>
                  <a:pt x="4566282" y="1455627"/>
                  <a:pt x="4566282" y="1445857"/>
                </a:cubicBezTo>
                <a:cubicBezTo>
                  <a:pt x="4566282" y="1445857"/>
                  <a:pt x="4546745" y="1436088"/>
                  <a:pt x="4517439" y="1426319"/>
                </a:cubicBezTo>
                <a:cubicBezTo>
                  <a:pt x="4497902" y="1406780"/>
                  <a:pt x="4468596" y="1397011"/>
                  <a:pt x="4468596" y="1397011"/>
                </a:cubicBezTo>
                <a:cubicBezTo>
                  <a:pt x="4468596" y="1397011"/>
                  <a:pt x="4458828" y="1387242"/>
                  <a:pt x="4449059" y="1387242"/>
                </a:cubicBezTo>
                <a:cubicBezTo>
                  <a:pt x="4449059" y="1387242"/>
                  <a:pt x="4429522" y="1377472"/>
                  <a:pt x="4419753" y="1367703"/>
                </a:cubicBezTo>
                <a:cubicBezTo>
                  <a:pt x="4390447" y="1357934"/>
                  <a:pt x="4390447" y="1357934"/>
                  <a:pt x="4390447" y="1348164"/>
                </a:cubicBezTo>
                <a:cubicBezTo>
                  <a:pt x="4380679" y="1348164"/>
                  <a:pt x="4380679" y="1348164"/>
                  <a:pt x="4380679" y="1348164"/>
                </a:cubicBezTo>
                <a:cubicBezTo>
                  <a:pt x="4380679" y="1348164"/>
                  <a:pt x="4370910" y="1348164"/>
                  <a:pt x="4361141" y="1338395"/>
                </a:cubicBezTo>
                <a:cubicBezTo>
                  <a:pt x="4341604" y="1338395"/>
                  <a:pt x="4341604" y="1338395"/>
                  <a:pt x="4322067" y="1318857"/>
                </a:cubicBezTo>
                <a:cubicBezTo>
                  <a:pt x="4292761" y="1309087"/>
                  <a:pt x="4243918" y="1279779"/>
                  <a:pt x="4234150" y="1279779"/>
                </a:cubicBezTo>
                <a:cubicBezTo>
                  <a:pt x="4234150" y="1279779"/>
                  <a:pt x="4224381" y="1279779"/>
                  <a:pt x="4204844" y="1270010"/>
                </a:cubicBezTo>
                <a:cubicBezTo>
                  <a:pt x="4185306" y="1260241"/>
                  <a:pt x="4175538" y="1260241"/>
                  <a:pt x="4185306" y="1250471"/>
                </a:cubicBezTo>
                <a:cubicBezTo>
                  <a:pt x="4185306" y="1250471"/>
                  <a:pt x="4165769" y="1240702"/>
                  <a:pt x="4156001" y="1240702"/>
                </a:cubicBezTo>
                <a:cubicBezTo>
                  <a:pt x="4156001" y="1250471"/>
                  <a:pt x="4156001" y="1250471"/>
                  <a:pt x="4146232" y="1240702"/>
                </a:cubicBezTo>
                <a:cubicBezTo>
                  <a:pt x="4136463" y="1240702"/>
                  <a:pt x="4136463" y="1230933"/>
                  <a:pt x="4136463" y="1230933"/>
                </a:cubicBezTo>
                <a:cubicBezTo>
                  <a:pt x="4136463" y="1230933"/>
                  <a:pt x="4126695" y="1230933"/>
                  <a:pt x="4126695" y="1221164"/>
                </a:cubicBezTo>
                <a:cubicBezTo>
                  <a:pt x="4116926" y="1221164"/>
                  <a:pt x="4107157" y="1221164"/>
                  <a:pt x="4107157" y="1221164"/>
                </a:cubicBezTo>
                <a:cubicBezTo>
                  <a:pt x="4107157" y="1211394"/>
                  <a:pt x="4097389" y="1211394"/>
                  <a:pt x="4097389" y="1211394"/>
                </a:cubicBezTo>
                <a:cubicBezTo>
                  <a:pt x="4087620" y="1201625"/>
                  <a:pt x="4087620" y="1201625"/>
                  <a:pt x="4077852" y="1201625"/>
                </a:cubicBezTo>
                <a:cubicBezTo>
                  <a:pt x="4068083" y="1201625"/>
                  <a:pt x="4068083" y="1201625"/>
                  <a:pt x="4068083" y="1201625"/>
                </a:cubicBezTo>
                <a:cubicBezTo>
                  <a:pt x="4068083" y="1211394"/>
                  <a:pt x="4165769" y="1260241"/>
                  <a:pt x="4204844" y="1279779"/>
                </a:cubicBezTo>
                <a:cubicBezTo>
                  <a:pt x="4214612" y="1279779"/>
                  <a:pt x="4224381" y="1289548"/>
                  <a:pt x="4234150" y="1289548"/>
                </a:cubicBezTo>
                <a:cubicBezTo>
                  <a:pt x="4234150" y="1289548"/>
                  <a:pt x="4243918" y="1299318"/>
                  <a:pt x="4243918" y="1299318"/>
                </a:cubicBezTo>
                <a:cubicBezTo>
                  <a:pt x="4302530" y="1328626"/>
                  <a:pt x="4351373" y="1357934"/>
                  <a:pt x="4400216" y="1377472"/>
                </a:cubicBezTo>
                <a:cubicBezTo>
                  <a:pt x="4429522" y="1397011"/>
                  <a:pt x="4468596" y="1416550"/>
                  <a:pt x="4488133" y="1436088"/>
                </a:cubicBezTo>
                <a:cubicBezTo>
                  <a:pt x="4527208" y="1455627"/>
                  <a:pt x="4536976" y="1465396"/>
                  <a:pt x="4536976" y="1465396"/>
                </a:cubicBezTo>
                <a:cubicBezTo>
                  <a:pt x="4536976" y="1465396"/>
                  <a:pt x="4556514" y="1475165"/>
                  <a:pt x="4576051" y="1484935"/>
                </a:cubicBezTo>
                <a:cubicBezTo>
                  <a:pt x="4595588" y="1494704"/>
                  <a:pt x="4615125" y="1504473"/>
                  <a:pt x="4624894" y="1514243"/>
                </a:cubicBezTo>
                <a:cubicBezTo>
                  <a:pt x="4683506" y="1553320"/>
                  <a:pt x="4703043" y="1563089"/>
                  <a:pt x="4712811" y="1563089"/>
                </a:cubicBezTo>
                <a:cubicBezTo>
                  <a:pt x="4712811" y="1572858"/>
                  <a:pt x="4732349" y="1572858"/>
                  <a:pt x="4751886" y="1582628"/>
                </a:cubicBezTo>
                <a:cubicBezTo>
                  <a:pt x="4761655" y="1592397"/>
                  <a:pt x="4771423" y="1602166"/>
                  <a:pt x="4771423" y="1602166"/>
                </a:cubicBezTo>
                <a:cubicBezTo>
                  <a:pt x="4771423" y="1602166"/>
                  <a:pt x="4781192" y="1611936"/>
                  <a:pt x="4790960" y="1611936"/>
                </a:cubicBezTo>
                <a:cubicBezTo>
                  <a:pt x="4790960" y="1611936"/>
                  <a:pt x="4810498" y="1621705"/>
                  <a:pt x="4820266" y="1631475"/>
                </a:cubicBezTo>
                <a:cubicBezTo>
                  <a:pt x="4839803" y="1641244"/>
                  <a:pt x="4839803" y="1641244"/>
                  <a:pt x="4878878" y="1670551"/>
                </a:cubicBezTo>
                <a:cubicBezTo>
                  <a:pt x="4898415" y="1680321"/>
                  <a:pt x="4917952" y="1690090"/>
                  <a:pt x="4917952" y="1699859"/>
                </a:cubicBezTo>
                <a:cubicBezTo>
                  <a:pt x="4927721" y="1699859"/>
                  <a:pt x="4937490" y="1709629"/>
                  <a:pt x="4947258" y="1709629"/>
                </a:cubicBezTo>
                <a:cubicBezTo>
                  <a:pt x="4957027" y="1719398"/>
                  <a:pt x="4966795" y="1719398"/>
                  <a:pt x="4966795" y="1729168"/>
                </a:cubicBezTo>
                <a:cubicBezTo>
                  <a:pt x="4976564" y="1729168"/>
                  <a:pt x="4986333" y="1738937"/>
                  <a:pt x="4986333" y="1738937"/>
                </a:cubicBezTo>
                <a:cubicBezTo>
                  <a:pt x="5035176" y="1768245"/>
                  <a:pt x="5044944" y="1778014"/>
                  <a:pt x="5044944" y="1778014"/>
                </a:cubicBezTo>
                <a:cubicBezTo>
                  <a:pt x="5044944" y="1778014"/>
                  <a:pt x="5054713" y="1787783"/>
                  <a:pt x="5064481" y="1797552"/>
                </a:cubicBezTo>
                <a:cubicBezTo>
                  <a:pt x="5074250" y="1797552"/>
                  <a:pt x="5093787" y="1807322"/>
                  <a:pt x="5103556" y="1817091"/>
                </a:cubicBezTo>
                <a:cubicBezTo>
                  <a:pt x="5103556" y="1817091"/>
                  <a:pt x="5123093" y="1826861"/>
                  <a:pt x="5123093" y="1826861"/>
                </a:cubicBezTo>
                <a:cubicBezTo>
                  <a:pt x="5142630" y="1846399"/>
                  <a:pt x="5191473" y="1875707"/>
                  <a:pt x="5201242" y="1885476"/>
                </a:cubicBezTo>
                <a:cubicBezTo>
                  <a:pt x="5211011" y="1885476"/>
                  <a:pt x="5220779" y="1895246"/>
                  <a:pt x="5230548" y="1905015"/>
                </a:cubicBezTo>
                <a:cubicBezTo>
                  <a:pt x="5230548" y="1905015"/>
                  <a:pt x="5240316" y="1914784"/>
                  <a:pt x="5250085" y="1914784"/>
                </a:cubicBezTo>
                <a:cubicBezTo>
                  <a:pt x="5279391" y="1934323"/>
                  <a:pt x="5298928" y="1944092"/>
                  <a:pt x="5357540" y="1983169"/>
                </a:cubicBezTo>
                <a:cubicBezTo>
                  <a:pt x="5367308" y="1992939"/>
                  <a:pt x="5386846" y="2002708"/>
                  <a:pt x="5386846" y="2002708"/>
                </a:cubicBezTo>
                <a:cubicBezTo>
                  <a:pt x="5396614" y="2012477"/>
                  <a:pt x="5416151" y="2012477"/>
                  <a:pt x="5425920" y="2022247"/>
                </a:cubicBezTo>
                <a:cubicBezTo>
                  <a:pt x="5435689" y="2032016"/>
                  <a:pt x="5455226" y="2041785"/>
                  <a:pt x="5455226" y="2041785"/>
                </a:cubicBezTo>
                <a:cubicBezTo>
                  <a:pt x="5464995" y="2051554"/>
                  <a:pt x="5484532" y="2071093"/>
                  <a:pt x="5504069" y="2080862"/>
                </a:cubicBezTo>
                <a:cubicBezTo>
                  <a:pt x="5513838" y="2080862"/>
                  <a:pt x="5523606" y="2090632"/>
                  <a:pt x="5523606" y="2090632"/>
                </a:cubicBezTo>
                <a:cubicBezTo>
                  <a:pt x="5523606" y="2100401"/>
                  <a:pt x="5533375" y="2100401"/>
                  <a:pt x="5533375" y="2100401"/>
                </a:cubicBezTo>
                <a:cubicBezTo>
                  <a:pt x="5543143" y="2100401"/>
                  <a:pt x="5543143" y="2110170"/>
                  <a:pt x="5552912" y="2110170"/>
                </a:cubicBezTo>
                <a:cubicBezTo>
                  <a:pt x="5552912" y="2119940"/>
                  <a:pt x="5591986" y="2149248"/>
                  <a:pt x="5621292" y="2159017"/>
                </a:cubicBezTo>
                <a:cubicBezTo>
                  <a:pt x="5621292" y="2159017"/>
                  <a:pt x="5631061" y="2168786"/>
                  <a:pt x="5631061" y="2168786"/>
                </a:cubicBezTo>
                <a:cubicBezTo>
                  <a:pt x="5631061" y="2168786"/>
                  <a:pt x="5640830" y="2178556"/>
                  <a:pt x="5640830" y="2178556"/>
                </a:cubicBezTo>
                <a:cubicBezTo>
                  <a:pt x="5650598" y="2188325"/>
                  <a:pt x="5660367" y="2188325"/>
                  <a:pt x="5670135" y="2198095"/>
                </a:cubicBezTo>
                <a:cubicBezTo>
                  <a:pt x="5689673" y="2217633"/>
                  <a:pt x="5699441" y="2217633"/>
                  <a:pt x="5699441" y="2217633"/>
                </a:cubicBezTo>
                <a:cubicBezTo>
                  <a:pt x="5699441" y="2217633"/>
                  <a:pt x="5689673" y="2207864"/>
                  <a:pt x="5689673" y="2198095"/>
                </a:cubicBezTo>
                <a:cubicBezTo>
                  <a:pt x="5670135" y="2188325"/>
                  <a:pt x="5640830" y="2168786"/>
                  <a:pt x="5631061" y="2159017"/>
                </a:cubicBezTo>
                <a:cubicBezTo>
                  <a:pt x="5631061" y="2159017"/>
                  <a:pt x="5621292" y="2149248"/>
                  <a:pt x="5621292" y="2149248"/>
                </a:cubicBezTo>
                <a:cubicBezTo>
                  <a:pt x="5611524" y="2139479"/>
                  <a:pt x="5611524" y="2139479"/>
                  <a:pt x="5591986" y="2129709"/>
                </a:cubicBezTo>
                <a:cubicBezTo>
                  <a:pt x="5591986" y="2119940"/>
                  <a:pt x="5582218" y="2119940"/>
                  <a:pt x="5582218" y="2119940"/>
                </a:cubicBezTo>
                <a:cubicBezTo>
                  <a:pt x="5582218" y="2119940"/>
                  <a:pt x="5572449" y="2110170"/>
                  <a:pt x="5572449" y="2110170"/>
                </a:cubicBezTo>
                <a:cubicBezTo>
                  <a:pt x="5562681" y="2100401"/>
                  <a:pt x="5543143" y="2090632"/>
                  <a:pt x="5543143" y="2080862"/>
                </a:cubicBezTo>
                <a:cubicBezTo>
                  <a:pt x="5533375" y="2080862"/>
                  <a:pt x="5523606" y="2071093"/>
                  <a:pt x="5523606" y="2071093"/>
                </a:cubicBezTo>
                <a:cubicBezTo>
                  <a:pt x="5504069" y="2061324"/>
                  <a:pt x="5494300" y="2051554"/>
                  <a:pt x="5484532" y="2041785"/>
                </a:cubicBezTo>
                <a:cubicBezTo>
                  <a:pt x="5484532" y="2041785"/>
                  <a:pt x="5464995" y="2032016"/>
                  <a:pt x="5445457" y="2012477"/>
                </a:cubicBezTo>
                <a:cubicBezTo>
                  <a:pt x="5435689" y="2012477"/>
                  <a:pt x="5416151" y="1992939"/>
                  <a:pt x="5416151" y="1992939"/>
                </a:cubicBezTo>
                <a:cubicBezTo>
                  <a:pt x="5416151" y="1983169"/>
                  <a:pt x="5406383" y="1983169"/>
                  <a:pt x="5396614" y="1983169"/>
                </a:cubicBezTo>
                <a:cubicBezTo>
                  <a:pt x="5386846" y="1973400"/>
                  <a:pt x="5386846" y="1973400"/>
                  <a:pt x="5386846" y="1963631"/>
                </a:cubicBezTo>
                <a:cubicBezTo>
                  <a:pt x="5377077" y="1963631"/>
                  <a:pt x="5367308" y="1953861"/>
                  <a:pt x="5347771" y="1944092"/>
                </a:cubicBezTo>
                <a:cubicBezTo>
                  <a:pt x="5328234" y="1924554"/>
                  <a:pt x="5308697" y="1914784"/>
                  <a:pt x="5298928" y="1914784"/>
                </a:cubicBezTo>
                <a:cubicBezTo>
                  <a:pt x="5298928" y="1905015"/>
                  <a:pt x="5298928" y="1905015"/>
                  <a:pt x="5298928" y="1905015"/>
                </a:cubicBezTo>
                <a:cubicBezTo>
                  <a:pt x="5298928" y="1895246"/>
                  <a:pt x="5298928" y="1895246"/>
                  <a:pt x="5308697" y="1895246"/>
                </a:cubicBezTo>
                <a:cubicBezTo>
                  <a:pt x="5318465" y="1905015"/>
                  <a:pt x="5328234" y="1905015"/>
                  <a:pt x="5318465" y="1905015"/>
                </a:cubicBezTo>
                <a:cubicBezTo>
                  <a:pt x="5308697" y="1905015"/>
                  <a:pt x="5308697" y="1905015"/>
                  <a:pt x="5308697" y="1905015"/>
                </a:cubicBezTo>
                <a:cubicBezTo>
                  <a:pt x="5318465" y="1914784"/>
                  <a:pt x="5328234" y="1914784"/>
                  <a:pt x="5328234" y="1914784"/>
                </a:cubicBezTo>
                <a:cubicBezTo>
                  <a:pt x="5338003" y="1914784"/>
                  <a:pt x="5338003" y="1914784"/>
                  <a:pt x="5338003" y="1924554"/>
                </a:cubicBezTo>
                <a:cubicBezTo>
                  <a:pt x="5338003" y="1924554"/>
                  <a:pt x="5338003" y="1924554"/>
                  <a:pt x="5347771" y="1924554"/>
                </a:cubicBezTo>
                <a:cubicBezTo>
                  <a:pt x="5357540" y="1934323"/>
                  <a:pt x="5377077" y="1944092"/>
                  <a:pt x="5406383" y="1963631"/>
                </a:cubicBezTo>
                <a:cubicBezTo>
                  <a:pt x="5406383" y="1973400"/>
                  <a:pt x="5416151" y="1973400"/>
                  <a:pt x="5425920" y="1983169"/>
                </a:cubicBezTo>
                <a:cubicBezTo>
                  <a:pt x="5445457" y="1992939"/>
                  <a:pt x="5455226" y="2002708"/>
                  <a:pt x="5464995" y="2012477"/>
                </a:cubicBezTo>
                <a:cubicBezTo>
                  <a:pt x="5484532" y="2022247"/>
                  <a:pt x="5494300" y="2032016"/>
                  <a:pt x="5513838" y="2051554"/>
                </a:cubicBezTo>
                <a:cubicBezTo>
                  <a:pt x="5523606" y="2051554"/>
                  <a:pt x="5523606" y="2051554"/>
                  <a:pt x="5533375" y="2051554"/>
                </a:cubicBezTo>
                <a:cubicBezTo>
                  <a:pt x="5533375" y="2061324"/>
                  <a:pt x="5552912" y="2071093"/>
                  <a:pt x="5562681" y="2080862"/>
                </a:cubicBezTo>
                <a:cubicBezTo>
                  <a:pt x="5562681" y="2080862"/>
                  <a:pt x="5572449" y="2090632"/>
                  <a:pt x="5582218" y="2090632"/>
                </a:cubicBezTo>
                <a:cubicBezTo>
                  <a:pt x="5591986" y="2110170"/>
                  <a:pt x="5631061" y="2129709"/>
                  <a:pt x="5631061" y="2129709"/>
                </a:cubicBezTo>
                <a:cubicBezTo>
                  <a:pt x="5631061" y="2129709"/>
                  <a:pt x="5640830" y="2139479"/>
                  <a:pt x="5640830" y="2139479"/>
                </a:cubicBezTo>
                <a:cubicBezTo>
                  <a:pt x="5650598" y="2139479"/>
                  <a:pt x="5660367" y="2149248"/>
                  <a:pt x="5670135" y="2159017"/>
                </a:cubicBezTo>
                <a:cubicBezTo>
                  <a:pt x="5679904" y="2168786"/>
                  <a:pt x="5689673" y="2178556"/>
                  <a:pt x="5699441" y="2178556"/>
                </a:cubicBezTo>
                <a:cubicBezTo>
                  <a:pt x="5699441" y="2188325"/>
                  <a:pt x="5709210" y="2188325"/>
                  <a:pt x="5709210" y="2198095"/>
                </a:cubicBezTo>
                <a:cubicBezTo>
                  <a:pt x="5718978" y="2198095"/>
                  <a:pt x="5738516" y="2217633"/>
                  <a:pt x="5758053" y="2237172"/>
                </a:cubicBezTo>
                <a:cubicBezTo>
                  <a:pt x="5767822" y="2246941"/>
                  <a:pt x="5797127" y="2276249"/>
                  <a:pt x="5816665" y="2286018"/>
                </a:cubicBezTo>
                <a:cubicBezTo>
                  <a:pt x="5816665" y="2286018"/>
                  <a:pt x="5826433" y="2286018"/>
                  <a:pt x="5826433" y="2295788"/>
                </a:cubicBezTo>
                <a:cubicBezTo>
                  <a:pt x="5836202" y="2295788"/>
                  <a:pt x="5865508" y="2325095"/>
                  <a:pt x="5885045" y="2334865"/>
                </a:cubicBezTo>
                <a:cubicBezTo>
                  <a:pt x="5894813" y="2344634"/>
                  <a:pt x="5904582" y="2354403"/>
                  <a:pt x="5904582" y="2354403"/>
                </a:cubicBezTo>
                <a:cubicBezTo>
                  <a:pt x="5914351" y="2354403"/>
                  <a:pt x="5914351" y="2364173"/>
                  <a:pt x="5924119" y="2373942"/>
                </a:cubicBezTo>
                <a:cubicBezTo>
                  <a:pt x="5924119" y="2373942"/>
                  <a:pt x="5924119" y="2383711"/>
                  <a:pt x="5933888" y="2383711"/>
                </a:cubicBezTo>
                <a:cubicBezTo>
                  <a:pt x="5943657" y="2393481"/>
                  <a:pt x="5963194" y="2403250"/>
                  <a:pt x="5963194" y="2413019"/>
                </a:cubicBezTo>
                <a:cubicBezTo>
                  <a:pt x="5963194" y="2422788"/>
                  <a:pt x="5963194" y="2422788"/>
                  <a:pt x="5963194" y="2422788"/>
                </a:cubicBezTo>
                <a:cubicBezTo>
                  <a:pt x="5953425" y="2413019"/>
                  <a:pt x="5953425" y="2413019"/>
                  <a:pt x="5953425" y="2413019"/>
                </a:cubicBezTo>
                <a:cubicBezTo>
                  <a:pt x="5953425" y="2413019"/>
                  <a:pt x="5943657" y="2403250"/>
                  <a:pt x="5943657" y="2403250"/>
                </a:cubicBezTo>
                <a:cubicBezTo>
                  <a:pt x="5933888" y="2403250"/>
                  <a:pt x="5933888" y="2403250"/>
                  <a:pt x="5933888" y="2403250"/>
                </a:cubicBezTo>
                <a:cubicBezTo>
                  <a:pt x="5933888" y="2403250"/>
                  <a:pt x="5933888" y="2403250"/>
                  <a:pt x="5933888" y="2393481"/>
                </a:cubicBezTo>
                <a:cubicBezTo>
                  <a:pt x="5933888" y="2393481"/>
                  <a:pt x="5924119" y="2383711"/>
                  <a:pt x="5924119" y="2383711"/>
                </a:cubicBezTo>
                <a:cubicBezTo>
                  <a:pt x="5914351" y="2383711"/>
                  <a:pt x="5914351" y="2383711"/>
                  <a:pt x="5914351" y="2383711"/>
                </a:cubicBezTo>
                <a:cubicBezTo>
                  <a:pt x="5904582" y="2373942"/>
                  <a:pt x="5904582" y="2373942"/>
                  <a:pt x="5894813" y="2364173"/>
                </a:cubicBezTo>
                <a:cubicBezTo>
                  <a:pt x="5885045" y="2364173"/>
                  <a:pt x="5885045" y="2354403"/>
                  <a:pt x="5885045" y="2354403"/>
                </a:cubicBezTo>
                <a:cubicBezTo>
                  <a:pt x="5875276" y="2344634"/>
                  <a:pt x="5875276" y="2344634"/>
                  <a:pt x="5865508" y="2344634"/>
                </a:cubicBezTo>
                <a:cubicBezTo>
                  <a:pt x="5865508" y="2354403"/>
                  <a:pt x="5865508" y="2354403"/>
                  <a:pt x="5845970" y="2334865"/>
                </a:cubicBezTo>
                <a:cubicBezTo>
                  <a:pt x="5826433" y="2315326"/>
                  <a:pt x="5816665" y="2305557"/>
                  <a:pt x="5806896" y="2305557"/>
                </a:cubicBezTo>
                <a:cubicBezTo>
                  <a:pt x="5806896" y="2305557"/>
                  <a:pt x="5806896" y="2295788"/>
                  <a:pt x="5806896" y="2295788"/>
                </a:cubicBezTo>
                <a:cubicBezTo>
                  <a:pt x="5797127" y="2295788"/>
                  <a:pt x="5797127" y="2295788"/>
                  <a:pt x="5797127" y="2286018"/>
                </a:cubicBezTo>
                <a:cubicBezTo>
                  <a:pt x="5787359" y="2286018"/>
                  <a:pt x="5777590" y="2276249"/>
                  <a:pt x="5767822" y="2266480"/>
                </a:cubicBezTo>
                <a:cubicBezTo>
                  <a:pt x="5758053" y="2266480"/>
                  <a:pt x="5758053" y="2256710"/>
                  <a:pt x="5748284" y="2256710"/>
                </a:cubicBezTo>
                <a:cubicBezTo>
                  <a:pt x="5738516" y="2246941"/>
                  <a:pt x="5728747" y="2237172"/>
                  <a:pt x="5718978" y="2237172"/>
                </a:cubicBezTo>
                <a:cubicBezTo>
                  <a:pt x="5699441" y="2217633"/>
                  <a:pt x="5670135" y="2217633"/>
                  <a:pt x="5679904" y="2227402"/>
                </a:cubicBezTo>
                <a:cubicBezTo>
                  <a:pt x="5689673" y="2227402"/>
                  <a:pt x="5689673" y="2227402"/>
                  <a:pt x="5689673" y="2237172"/>
                </a:cubicBezTo>
                <a:cubicBezTo>
                  <a:pt x="5699441" y="2237172"/>
                  <a:pt x="5699441" y="2237172"/>
                  <a:pt x="5709210" y="2246941"/>
                </a:cubicBezTo>
                <a:cubicBezTo>
                  <a:pt x="5718978" y="2246941"/>
                  <a:pt x="5728747" y="2256710"/>
                  <a:pt x="5728747" y="2256710"/>
                </a:cubicBezTo>
                <a:cubicBezTo>
                  <a:pt x="5728747" y="2266480"/>
                  <a:pt x="5738516" y="2266480"/>
                  <a:pt x="5738516" y="2266480"/>
                </a:cubicBezTo>
                <a:cubicBezTo>
                  <a:pt x="5738516" y="2266480"/>
                  <a:pt x="5748284" y="2276249"/>
                  <a:pt x="5748284" y="2276249"/>
                </a:cubicBezTo>
                <a:cubicBezTo>
                  <a:pt x="5758053" y="2286018"/>
                  <a:pt x="5767822" y="2286018"/>
                  <a:pt x="5767822" y="2295788"/>
                </a:cubicBezTo>
                <a:cubicBezTo>
                  <a:pt x="5767822" y="2295788"/>
                  <a:pt x="5777590" y="2305557"/>
                  <a:pt x="5787359" y="2305557"/>
                </a:cubicBezTo>
                <a:cubicBezTo>
                  <a:pt x="5797127" y="2315326"/>
                  <a:pt x="5797127" y="2315326"/>
                  <a:pt x="5797127" y="2315326"/>
                </a:cubicBezTo>
                <a:cubicBezTo>
                  <a:pt x="5797127" y="2315326"/>
                  <a:pt x="5797127" y="2315326"/>
                  <a:pt x="5806896" y="2315326"/>
                </a:cubicBezTo>
                <a:cubicBezTo>
                  <a:pt x="5806896" y="2315326"/>
                  <a:pt x="5806896" y="2325095"/>
                  <a:pt x="5806896" y="2325095"/>
                </a:cubicBezTo>
                <a:cubicBezTo>
                  <a:pt x="5816665" y="2334865"/>
                  <a:pt x="5826433" y="2334865"/>
                  <a:pt x="5836202" y="2344634"/>
                </a:cubicBezTo>
                <a:cubicBezTo>
                  <a:pt x="5845970" y="2354403"/>
                  <a:pt x="5855739" y="2364173"/>
                  <a:pt x="5865508" y="2364173"/>
                </a:cubicBezTo>
                <a:cubicBezTo>
                  <a:pt x="5885045" y="2383711"/>
                  <a:pt x="5914351" y="2403250"/>
                  <a:pt x="5924119" y="2403250"/>
                </a:cubicBezTo>
                <a:cubicBezTo>
                  <a:pt x="5924119" y="2403250"/>
                  <a:pt x="5933888" y="2413019"/>
                  <a:pt x="5933888" y="2413019"/>
                </a:cubicBezTo>
                <a:cubicBezTo>
                  <a:pt x="5933888" y="2413019"/>
                  <a:pt x="5943657" y="2422788"/>
                  <a:pt x="5953425" y="2422788"/>
                </a:cubicBezTo>
                <a:cubicBezTo>
                  <a:pt x="5963194" y="2432558"/>
                  <a:pt x="5972962" y="2442327"/>
                  <a:pt x="5972962" y="2452096"/>
                </a:cubicBezTo>
                <a:cubicBezTo>
                  <a:pt x="5972962" y="2452096"/>
                  <a:pt x="5982731" y="2461866"/>
                  <a:pt x="5992500" y="2461866"/>
                </a:cubicBezTo>
                <a:cubicBezTo>
                  <a:pt x="5992500" y="2471635"/>
                  <a:pt x="6002268" y="2471635"/>
                  <a:pt x="6002268" y="2471635"/>
                </a:cubicBezTo>
                <a:cubicBezTo>
                  <a:pt x="6002268" y="2471635"/>
                  <a:pt x="6002268" y="2461866"/>
                  <a:pt x="6002268" y="2461866"/>
                </a:cubicBezTo>
                <a:cubicBezTo>
                  <a:pt x="6012037" y="2471635"/>
                  <a:pt x="6012037" y="2471635"/>
                  <a:pt x="6012037" y="2471635"/>
                </a:cubicBezTo>
                <a:cubicBezTo>
                  <a:pt x="6012037" y="2481404"/>
                  <a:pt x="6012037" y="2481404"/>
                  <a:pt x="6012037" y="2481404"/>
                </a:cubicBezTo>
                <a:cubicBezTo>
                  <a:pt x="6012037" y="2481404"/>
                  <a:pt x="6021805" y="2481404"/>
                  <a:pt x="6021805" y="2481404"/>
                </a:cubicBezTo>
                <a:cubicBezTo>
                  <a:pt x="6041343" y="2500943"/>
                  <a:pt x="6051111" y="2500943"/>
                  <a:pt x="6051111" y="2500943"/>
                </a:cubicBezTo>
                <a:cubicBezTo>
                  <a:pt x="6051111" y="2510712"/>
                  <a:pt x="6051111" y="2510712"/>
                  <a:pt x="6060880" y="2520482"/>
                </a:cubicBezTo>
                <a:cubicBezTo>
                  <a:pt x="6060880" y="2520482"/>
                  <a:pt x="6070648" y="2520482"/>
                  <a:pt x="6070648" y="2520482"/>
                </a:cubicBezTo>
                <a:cubicBezTo>
                  <a:pt x="6070648" y="2530251"/>
                  <a:pt x="6070648" y="2530251"/>
                  <a:pt x="6070648" y="2530251"/>
                </a:cubicBezTo>
                <a:cubicBezTo>
                  <a:pt x="6080417" y="2530251"/>
                  <a:pt x="6080417" y="2530251"/>
                  <a:pt x="6080417" y="2530251"/>
                </a:cubicBezTo>
                <a:cubicBezTo>
                  <a:pt x="6090186" y="2540020"/>
                  <a:pt x="6090186" y="2540020"/>
                  <a:pt x="6090186" y="2540020"/>
                </a:cubicBezTo>
                <a:cubicBezTo>
                  <a:pt x="6090186" y="2540020"/>
                  <a:pt x="6080417" y="2540020"/>
                  <a:pt x="6080417" y="2540020"/>
                </a:cubicBezTo>
                <a:cubicBezTo>
                  <a:pt x="6080417" y="2540020"/>
                  <a:pt x="6080417" y="2540020"/>
                  <a:pt x="6090186" y="2549789"/>
                </a:cubicBezTo>
                <a:cubicBezTo>
                  <a:pt x="6119492" y="2569328"/>
                  <a:pt x="6129260" y="2569328"/>
                  <a:pt x="6129260" y="2579097"/>
                </a:cubicBezTo>
                <a:cubicBezTo>
                  <a:pt x="6129260" y="2579097"/>
                  <a:pt x="6139029" y="2588867"/>
                  <a:pt x="6139029" y="2588867"/>
                </a:cubicBezTo>
                <a:cubicBezTo>
                  <a:pt x="6148797" y="2598636"/>
                  <a:pt x="6158566" y="2598636"/>
                  <a:pt x="6158566" y="2608406"/>
                </a:cubicBezTo>
                <a:cubicBezTo>
                  <a:pt x="6158566" y="2608406"/>
                  <a:pt x="6158566" y="2608406"/>
                  <a:pt x="6197640" y="2637713"/>
                </a:cubicBezTo>
                <a:cubicBezTo>
                  <a:pt x="6207409" y="2647483"/>
                  <a:pt x="6217178" y="2647483"/>
                  <a:pt x="6217178" y="2657252"/>
                </a:cubicBezTo>
                <a:cubicBezTo>
                  <a:pt x="6226946" y="2657252"/>
                  <a:pt x="6226946" y="2657252"/>
                  <a:pt x="6236715" y="2667021"/>
                </a:cubicBezTo>
                <a:cubicBezTo>
                  <a:pt x="6236715" y="2667021"/>
                  <a:pt x="6246483" y="2676790"/>
                  <a:pt x="6256252" y="2686560"/>
                </a:cubicBezTo>
                <a:cubicBezTo>
                  <a:pt x="6266021" y="2686560"/>
                  <a:pt x="6285558" y="2696329"/>
                  <a:pt x="6285558" y="2706099"/>
                </a:cubicBezTo>
                <a:cubicBezTo>
                  <a:pt x="6285558" y="2706099"/>
                  <a:pt x="6295327" y="2706099"/>
                  <a:pt x="6295327" y="2715868"/>
                </a:cubicBezTo>
                <a:cubicBezTo>
                  <a:pt x="6295327" y="2715868"/>
                  <a:pt x="6305095" y="2715868"/>
                  <a:pt x="6305095" y="2715868"/>
                </a:cubicBezTo>
                <a:cubicBezTo>
                  <a:pt x="6305095" y="2715868"/>
                  <a:pt x="6305095" y="2725637"/>
                  <a:pt x="6314864" y="2725637"/>
                </a:cubicBezTo>
                <a:cubicBezTo>
                  <a:pt x="6324632" y="2725637"/>
                  <a:pt x="6324632" y="2735406"/>
                  <a:pt x="6324632" y="2735406"/>
                </a:cubicBezTo>
                <a:cubicBezTo>
                  <a:pt x="6324632" y="2735406"/>
                  <a:pt x="6334401" y="2745176"/>
                  <a:pt x="6344170" y="2745176"/>
                </a:cubicBezTo>
                <a:cubicBezTo>
                  <a:pt x="6344170" y="2745176"/>
                  <a:pt x="6353938" y="2754945"/>
                  <a:pt x="6353938" y="2754945"/>
                </a:cubicBezTo>
                <a:cubicBezTo>
                  <a:pt x="6363707" y="2754945"/>
                  <a:pt x="6373475" y="2764714"/>
                  <a:pt x="6373475" y="2764714"/>
                </a:cubicBezTo>
                <a:cubicBezTo>
                  <a:pt x="6383244" y="2774484"/>
                  <a:pt x="6393013" y="2784253"/>
                  <a:pt x="6412550" y="2794022"/>
                </a:cubicBezTo>
                <a:cubicBezTo>
                  <a:pt x="6432087" y="2803791"/>
                  <a:pt x="6441856" y="2813561"/>
                  <a:pt x="6441856" y="2813561"/>
                </a:cubicBezTo>
                <a:cubicBezTo>
                  <a:pt x="6441856" y="2823330"/>
                  <a:pt x="6451624" y="2823330"/>
                  <a:pt x="6471162" y="2833099"/>
                </a:cubicBezTo>
                <a:cubicBezTo>
                  <a:pt x="6471162" y="2842869"/>
                  <a:pt x="6480930" y="2842869"/>
                  <a:pt x="6480930" y="2842869"/>
                </a:cubicBezTo>
                <a:cubicBezTo>
                  <a:pt x="6480930" y="2852638"/>
                  <a:pt x="6480930" y="2852638"/>
                  <a:pt x="6490699" y="2852638"/>
                </a:cubicBezTo>
                <a:cubicBezTo>
                  <a:pt x="6510236" y="2872177"/>
                  <a:pt x="6520005" y="2872177"/>
                  <a:pt x="6520005" y="2881946"/>
                </a:cubicBezTo>
                <a:cubicBezTo>
                  <a:pt x="6520005" y="2881946"/>
                  <a:pt x="6520005" y="2891715"/>
                  <a:pt x="6529773" y="2891715"/>
                </a:cubicBezTo>
                <a:cubicBezTo>
                  <a:pt x="6520005" y="2881946"/>
                  <a:pt x="6520005" y="2881946"/>
                  <a:pt x="6529773" y="2881946"/>
                </a:cubicBezTo>
                <a:cubicBezTo>
                  <a:pt x="6529773" y="2881946"/>
                  <a:pt x="6539542" y="2881946"/>
                  <a:pt x="6539542" y="2891715"/>
                </a:cubicBezTo>
                <a:cubicBezTo>
                  <a:pt x="6539542" y="2891715"/>
                  <a:pt x="6549310" y="2901485"/>
                  <a:pt x="6549310" y="2901485"/>
                </a:cubicBezTo>
                <a:cubicBezTo>
                  <a:pt x="6549310" y="2901485"/>
                  <a:pt x="6549310" y="2901485"/>
                  <a:pt x="6559079" y="2901485"/>
                </a:cubicBezTo>
                <a:cubicBezTo>
                  <a:pt x="6559079" y="2911254"/>
                  <a:pt x="6559079" y="2911254"/>
                  <a:pt x="6559079" y="2911254"/>
                </a:cubicBezTo>
                <a:cubicBezTo>
                  <a:pt x="6578616" y="2921023"/>
                  <a:pt x="6578616" y="2921023"/>
                  <a:pt x="6578616" y="2930792"/>
                </a:cubicBezTo>
                <a:cubicBezTo>
                  <a:pt x="6578616" y="2930792"/>
                  <a:pt x="6568848" y="2930792"/>
                  <a:pt x="6568848" y="2930792"/>
                </a:cubicBezTo>
                <a:cubicBezTo>
                  <a:pt x="6568848" y="2930792"/>
                  <a:pt x="6559079" y="2930792"/>
                  <a:pt x="6559079" y="2921023"/>
                </a:cubicBezTo>
                <a:cubicBezTo>
                  <a:pt x="6559079" y="2921023"/>
                  <a:pt x="6549310" y="2921023"/>
                  <a:pt x="6539542" y="2911254"/>
                </a:cubicBezTo>
                <a:cubicBezTo>
                  <a:pt x="6539542" y="2911254"/>
                  <a:pt x="6529773" y="2901485"/>
                  <a:pt x="6529773" y="2901485"/>
                </a:cubicBezTo>
                <a:cubicBezTo>
                  <a:pt x="6529773" y="2901485"/>
                  <a:pt x="6527331" y="2901485"/>
                  <a:pt x="6524889" y="2900264"/>
                </a:cubicBezTo>
                <a:lnTo>
                  <a:pt x="6524346" y="2899313"/>
                </a:lnTo>
                <a:lnTo>
                  <a:pt x="6523668" y="2897821"/>
                </a:lnTo>
                <a:lnTo>
                  <a:pt x="6523432" y="2897714"/>
                </a:lnTo>
                <a:lnTo>
                  <a:pt x="6520005" y="2891715"/>
                </a:lnTo>
                <a:cubicBezTo>
                  <a:pt x="6515120" y="2891715"/>
                  <a:pt x="6510236" y="2889273"/>
                  <a:pt x="6506573" y="2886831"/>
                </a:cubicBezTo>
                <a:lnTo>
                  <a:pt x="6500468" y="2881947"/>
                </a:lnTo>
                <a:lnTo>
                  <a:pt x="6496804" y="2878283"/>
                </a:lnTo>
                <a:cubicBezTo>
                  <a:pt x="6493141" y="2874619"/>
                  <a:pt x="6490699" y="2872177"/>
                  <a:pt x="6490699" y="2872177"/>
                </a:cubicBezTo>
                <a:cubicBezTo>
                  <a:pt x="6490699" y="2872177"/>
                  <a:pt x="6490699" y="2872177"/>
                  <a:pt x="6500467" y="2881946"/>
                </a:cubicBezTo>
                <a:lnTo>
                  <a:pt x="6500468" y="2881947"/>
                </a:lnTo>
                <a:lnTo>
                  <a:pt x="6510236" y="2891715"/>
                </a:lnTo>
                <a:lnTo>
                  <a:pt x="6523432" y="2897714"/>
                </a:lnTo>
                <a:lnTo>
                  <a:pt x="6524346" y="2899313"/>
                </a:lnTo>
                <a:lnTo>
                  <a:pt x="6529773" y="2911254"/>
                </a:lnTo>
                <a:cubicBezTo>
                  <a:pt x="6539542" y="2911254"/>
                  <a:pt x="6539542" y="2921023"/>
                  <a:pt x="6539542" y="2921023"/>
                </a:cubicBezTo>
                <a:cubicBezTo>
                  <a:pt x="6549310" y="2921023"/>
                  <a:pt x="6549310" y="2921023"/>
                  <a:pt x="6549310" y="2930792"/>
                </a:cubicBezTo>
                <a:cubicBezTo>
                  <a:pt x="6559079" y="2930792"/>
                  <a:pt x="6568848" y="2940562"/>
                  <a:pt x="6568848" y="2940562"/>
                </a:cubicBezTo>
                <a:cubicBezTo>
                  <a:pt x="6578616" y="2950331"/>
                  <a:pt x="6588385" y="2960100"/>
                  <a:pt x="6588385" y="2960100"/>
                </a:cubicBezTo>
                <a:cubicBezTo>
                  <a:pt x="6588385" y="2960100"/>
                  <a:pt x="6598153" y="2969870"/>
                  <a:pt x="6607922" y="2969870"/>
                </a:cubicBezTo>
                <a:cubicBezTo>
                  <a:pt x="6607922" y="2969870"/>
                  <a:pt x="6617691" y="2979639"/>
                  <a:pt x="6617691" y="2979639"/>
                </a:cubicBezTo>
                <a:cubicBezTo>
                  <a:pt x="6617691" y="2979639"/>
                  <a:pt x="6627459" y="2979639"/>
                  <a:pt x="6627459" y="2989408"/>
                </a:cubicBezTo>
                <a:cubicBezTo>
                  <a:pt x="6646997" y="2999178"/>
                  <a:pt x="6646997" y="3008947"/>
                  <a:pt x="6656765" y="3008947"/>
                </a:cubicBezTo>
                <a:cubicBezTo>
                  <a:pt x="6656765" y="3008947"/>
                  <a:pt x="6637228" y="3008947"/>
                  <a:pt x="6627459" y="2999178"/>
                </a:cubicBezTo>
                <a:cubicBezTo>
                  <a:pt x="6627459" y="2989408"/>
                  <a:pt x="6627459" y="2989408"/>
                  <a:pt x="6617691" y="2989408"/>
                </a:cubicBezTo>
                <a:cubicBezTo>
                  <a:pt x="6617691" y="2979639"/>
                  <a:pt x="6607922" y="2979639"/>
                  <a:pt x="6607922" y="2979639"/>
                </a:cubicBezTo>
                <a:cubicBezTo>
                  <a:pt x="6598153" y="2969870"/>
                  <a:pt x="6588385" y="2960100"/>
                  <a:pt x="6578616" y="2960100"/>
                </a:cubicBezTo>
                <a:cubicBezTo>
                  <a:pt x="6568848" y="2950331"/>
                  <a:pt x="6549310" y="2930792"/>
                  <a:pt x="6539542" y="2930792"/>
                </a:cubicBezTo>
                <a:cubicBezTo>
                  <a:pt x="6539542" y="2921023"/>
                  <a:pt x="6520005" y="2911254"/>
                  <a:pt x="6500467" y="2901485"/>
                </a:cubicBezTo>
                <a:cubicBezTo>
                  <a:pt x="6490699" y="2891715"/>
                  <a:pt x="6480930" y="2872177"/>
                  <a:pt x="6471162" y="2872177"/>
                </a:cubicBezTo>
                <a:cubicBezTo>
                  <a:pt x="6461393" y="2862407"/>
                  <a:pt x="6461393" y="2862407"/>
                  <a:pt x="6461393" y="2862407"/>
                </a:cubicBezTo>
                <a:cubicBezTo>
                  <a:pt x="6451624" y="2862407"/>
                  <a:pt x="6451624" y="2862407"/>
                  <a:pt x="6451624" y="2862407"/>
                </a:cubicBezTo>
                <a:cubicBezTo>
                  <a:pt x="6451624" y="2862407"/>
                  <a:pt x="6441856" y="2852638"/>
                  <a:pt x="6422318" y="2842869"/>
                </a:cubicBezTo>
                <a:cubicBezTo>
                  <a:pt x="6412550" y="2833099"/>
                  <a:pt x="6393013" y="2823330"/>
                  <a:pt x="6393013" y="2813561"/>
                </a:cubicBezTo>
                <a:cubicBezTo>
                  <a:pt x="6383244" y="2803791"/>
                  <a:pt x="6353938" y="2794022"/>
                  <a:pt x="6353938" y="2794022"/>
                </a:cubicBezTo>
                <a:cubicBezTo>
                  <a:pt x="6353938" y="2803791"/>
                  <a:pt x="6363707" y="2803791"/>
                  <a:pt x="6373475" y="2813561"/>
                </a:cubicBezTo>
                <a:cubicBezTo>
                  <a:pt x="6373475" y="2813561"/>
                  <a:pt x="6383244" y="2823330"/>
                  <a:pt x="6393013" y="2833099"/>
                </a:cubicBezTo>
                <a:cubicBezTo>
                  <a:pt x="6402781" y="2833099"/>
                  <a:pt x="6412550" y="2842869"/>
                  <a:pt x="6412550" y="2842869"/>
                </a:cubicBezTo>
                <a:cubicBezTo>
                  <a:pt x="6412550" y="2842869"/>
                  <a:pt x="6412550" y="2842869"/>
                  <a:pt x="6422318" y="2852638"/>
                </a:cubicBezTo>
                <a:cubicBezTo>
                  <a:pt x="6432087" y="2852638"/>
                  <a:pt x="6441856" y="2862407"/>
                  <a:pt x="6451624" y="2872177"/>
                </a:cubicBezTo>
                <a:cubicBezTo>
                  <a:pt x="6451624" y="2881946"/>
                  <a:pt x="6461393" y="2881946"/>
                  <a:pt x="6461393" y="2881946"/>
                </a:cubicBezTo>
                <a:cubicBezTo>
                  <a:pt x="6471162" y="2881946"/>
                  <a:pt x="6471162" y="2891715"/>
                  <a:pt x="6471162" y="2891715"/>
                </a:cubicBezTo>
                <a:cubicBezTo>
                  <a:pt x="6471162" y="2891715"/>
                  <a:pt x="6480930" y="2891715"/>
                  <a:pt x="6480930" y="2901485"/>
                </a:cubicBezTo>
                <a:cubicBezTo>
                  <a:pt x="6490699" y="2901485"/>
                  <a:pt x="6490699" y="2901485"/>
                  <a:pt x="6490699" y="2901485"/>
                </a:cubicBezTo>
                <a:cubicBezTo>
                  <a:pt x="6490699" y="2911254"/>
                  <a:pt x="6500467" y="2911254"/>
                  <a:pt x="6500467" y="2911254"/>
                </a:cubicBezTo>
                <a:cubicBezTo>
                  <a:pt x="6500467" y="2911254"/>
                  <a:pt x="6510236" y="2911254"/>
                  <a:pt x="6510236" y="2911254"/>
                </a:cubicBezTo>
                <a:cubicBezTo>
                  <a:pt x="6500467" y="2911254"/>
                  <a:pt x="6510236" y="2921023"/>
                  <a:pt x="6510236" y="2921023"/>
                </a:cubicBezTo>
                <a:cubicBezTo>
                  <a:pt x="6510236" y="2921023"/>
                  <a:pt x="6520005" y="2921023"/>
                  <a:pt x="6520005" y="2921023"/>
                </a:cubicBezTo>
                <a:cubicBezTo>
                  <a:pt x="6520005" y="2930792"/>
                  <a:pt x="6529773" y="2930792"/>
                  <a:pt x="6529773" y="2930792"/>
                </a:cubicBezTo>
                <a:cubicBezTo>
                  <a:pt x="6529773" y="2930792"/>
                  <a:pt x="6539542" y="2940562"/>
                  <a:pt x="6539542" y="2940562"/>
                </a:cubicBezTo>
                <a:cubicBezTo>
                  <a:pt x="6539542" y="2940562"/>
                  <a:pt x="6549310" y="2940562"/>
                  <a:pt x="6549310" y="2950331"/>
                </a:cubicBezTo>
                <a:cubicBezTo>
                  <a:pt x="6549310" y="2950331"/>
                  <a:pt x="6559079" y="2950331"/>
                  <a:pt x="6559079" y="2950331"/>
                </a:cubicBezTo>
                <a:cubicBezTo>
                  <a:pt x="6559079" y="2960100"/>
                  <a:pt x="6568848" y="2969870"/>
                  <a:pt x="6578616" y="2969870"/>
                </a:cubicBezTo>
                <a:cubicBezTo>
                  <a:pt x="6578616" y="2969870"/>
                  <a:pt x="6578616" y="2969870"/>
                  <a:pt x="6588385" y="2979639"/>
                </a:cubicBezTo>
                <a:cubicBezTo>
                  <a:pt x="6588385" y="2979639"/>
                  <a:pt x="6598153" y="2979639"/>
                  <a:pt x="6598153" y="2979639"/>
                </a:cubicBezTo>
                <a:cubicBezTo>
                  <a:pt x="6598153" y="2989408"/>
                  <a:pt x="6598153" y="2989408"/>
                  <a:pt x="6607922" y="2989408"/>
                </a:cubicBezTo>
                <a:cubicBezTo>
                  <a:pt x="6607922" y="2999178"/>
                  <a:pt x="6607922" y="2999178"/>
                  <a:pt x="6607922" y="2999178"/>
                </a:cubicBezTo>
                <a:cubicBezTo>
                  <a:pt x="6617691" y="2999178"/>
                  <a:pt x="6617691" y="3008947"/>
                  <a:pt x="6627459" y="3008947"/>
                </a:cubicBezTo>
                <a:cubicBezTo>
                  <a:pt x="6637228" y="3018716"/>
                  <a:pt x="6646997" y="3028486"/>
                  <a:pt x="6656765" y="3038255"/>
                </a:cubicBezTo>
                <a:cubicBezTo>
                  <a:pt x="6666534" y="3038255"/>
                  <a:pt x="6676302" y="3048024"/>
                  <a:pt x="6676302" y="3048024"/>
                </a:cubicBezTo>
                <a:cubicBezTo>
                  <a:pt x="6676302" y="3048024"/>
                  <a:pt x="6686071" y="3057793"/>
                  <a:pt x="6686071" y="3057793"/>
                </a:cubicBezTo>
                <a:cubicBezTo>
                  <a:pt x="6695840" y="3067563"/>
                  <a:pt x="6715377" y="3087101"/>
                  <a:pt x="6725145" y="3087101"/>
                </a:cubicBezTo>
                <a:cubicBezTo>
                  <a:pt x="6725145" y="3087101"/>
                  <a:pt x="6725145" y="3087101"/>
                  <a:pt x="6734914" y="3096871"/>
                </a:cubicBezTo>
                <a:cubicBezTo>
                  <a:pt x="6734914" y="3106640"/>
                  <a:pt x="6734914" y="3106640"/>
                  <a:pt x="6744683" y="3106640"/>
                </a:cubicBezTo>
                <a:cubicBezTo>
                  <a:pt x="6744683" y="3106640"/>
                  <a:pt x="6744683" y="3116409"/>
                  <a:pt x="6754451" y="3116409"/>
                </a:cubicBezTo>
                <a:cubicBezTo>
                  <a:pt x="6754451" y="3116409"/>
                  <a:pt x="6754451" y="3126179"/>
                  <a:pt x="6754451" y="3126179"/>
                </a:cubicBezTo>
                <a:cubicBezTo>
                  <a:pt x="6764220" y="3126179"/>
                  <a:pt x="6764220" y="3126179"/>
                  <a:pt x="6773988" y="3135948"/>
                </a:cubicBezTo>
                <a:cubicBezTo>
                  <a:pt x="6783757" y="3145717"/>
                  <a:pt x="6793526" y="3155487"/>
                  <a:pt x="6803294" y="3155487"/>
                </a:cubicBezTo>
                <a:cubicBezTo>
                  <a:pt x="6803294" y="3165256"/>
                  <a:pt x="6813063" y="3175025"/>
                  <a:pt x="6822832" y="3175025"/>
                </a:cubicBezTo>
                <a:cubicBezTo>
                  <a:pt x="6822832" y="3175025"/>
                  <a:pt x="6832600" y="3175025"/>
                  <a:pt x="6832600" y="3184794"/>
                </a:cubicBezTo>
                <a:cubicBezTo>
                  <a:pt x="6832600" y="3184794"/>
                  <a:pt x="6832600" y="3184794"/>
                  <a:pt x="6842369" y="3194564"/>
                </a:cubicBezTo>
                <a:cubicBezTo>
                  <a:pt x="6842369" y="3194564"/>
                  <a:pt x="6842369" y="3194564"/>
                  <a:pt x="6852137" y="3204333"/>
                </a:cubicBezTo>
                <a:cubicBezTo>
                  <a:pt x="6852137" y="3204333"/>
                  <a:pt x="6861906" y="3214102"/>
                  <a:pt x="6861906" y="3214102"/>
                </a:cubicBezTo>
                <a:cubicBezTo>
                  <a:pt x="6861906" y="3214102"/>
                  <a:pt x="6861906" y="3214102"/>
                  <a:pt x="6871675" y="3214102"/>
                </a:cubicBezTo>
                <a:cubicBezTo>
                  <a:pt x="6871675" y="3214102"/>
                  <a:pt x="6871675" y="3223872"/>
                  <a:pt x="6871675" y="3223872"/>
                </a:cubicBezTo>
                <a:cubicBezTo>
                  <a:pt x="6871675" y="3233641"/>
                  <a:pt x="6900980" y="3243410"/>
                  <a:pt x="6900980" y="3243410"/>
                </a:cubicBezTo>
                <a:cubicBezTo>
                  <a:pt x="6910749" y="3243410"/>
                  <a:pt x="6910749" y="3243410"/>
                  <a:pt x="6910749" y="3253180"/>
                </a:cubicBezTo>
                <a:cubicBezTo>
                  <a:pt x="6920518" y="3262949"/>
                  <a:pt x="6930286" y="3272718"/>
                  <a:pt x="6940055" y="3272718"/>
                </a:cubicBezTo>
                <a:cubicBezTo>
                  <a:pt x="6949823" y="3282488"/>
                  <a:pt x="6959592" y="3292257"/>
                  <a:pt x="6959592" y="3302026"/>
                </a:cubicBezTo>
                <a:cubicBezTo>
                  <a:pt x="6959592" y="3302026"/>
                  <a:pt x="6959592" y="3311795"/>
                  <a:pt x="6969361" y="3311795"/>
                </a:cubicBezTo>
                <a:cubicBezTo>
                  <a:pt x="6979129" y="3321565"/>
                  <a:pt x="6988898" y="3331334"/>
                  <a:pt x="6998667" y="3331334"/>
                </a:cubicBezTo>
                <a:cubicBezTo>
                  <a:pt x="6998667" y="3341103"/>
                  <a:pt x="6998667" y="3341103"/>
                  <a:pt x="7008435" y="3341103"/>
                </a:cubicBezTo>
                <a:cubicBezTo>
                  <a:pt x="7008435" y="3350873"/>
                  <a:pt x="7008435" y="3350873"/>
                  <a:pt x="7008435" y="3350873"/>
                </a:cubicBezTo>
                <a:cubicBezTo>
                  <a:pt x="6998667" y="3350873"/>
                  <a:pt x="6998667" y="3350873"/>
                  <a:pt x="6998667" y="3350873"/>
                </a:cubicBezTo>
                <a:cubicBezTo>
                  <a:pt x="6998667" y="3341103"/>
                  <a:pt x="6988898" y="3341103"/>
                  <a:pt x="6988898" y="3341103"/>
                </a:cubicBezTo>
                <a:cubicBezTo>
                  <a:pt x="6988898" y="3341103"/>
                  <a:pt x="6979129" y="3331334"/>
                  <a:pt x="6979129" y="3331334"/>
                </a:cubicBezTo>
                <a:cubicBezTo>
                  <a:pt x="6979129" y="3331334"/>
                  <a:pt x="6969361" y="3321565"/>
                  <a:pt x="6969361" y="3321565"/>
                </a:cubicBezTo>
                <a:cubicBezTo>
                  <a:pt x="6959592" y="3321565"/>
                  <a:pt x="6959592" y="3311795"/>
                  <a:pt x="6949823" y="3311795"/>
                </a:cubicBezTo>
                <a:cubicBezTo>
                  <a:pt x="6940055" y="3292257"/>
                  <a:pt x="6940055" y="3292257"/>
                  <a:pt x="6930286" y="3292257"/>
                </a:cubicBezTo>
                <a:cubicBezTo>
                  <a:pt x="6930286" y="3282488"/>
                  <a:pt x="6920518" y="3282488"/>
                  <a:pt x="6910749" y="3282488"/>
                </a:cubicBezTo>
                <a:cubicBezTo>
                  <a:pt x="6910749" y="3272718"/>
                  <a:pt x="6900980" y="3272718"/>
                  <a:pt x="6891212" y="3262949"/>
                </a:cubicBezTo>
                <a:cubicBezTo>
                  <a:pt x="6881443" y="3253180"/>
                  <a:pt x="6871675" y="3253180"/>
                  <a:pt x="6852137" y="3243410"/>
                </a:cubicBezTo>
                <a:cubicBezTo>
                  <a:pt x="6852137" y="3233641"/>
                  <a:pt x="6842369" y="3223872"/>
                  <a:pt x="6832600" y="3223872"/>
                </a:cubicBezTo>
                <a:cubicBezTo>
                  <a:pt x="6822832" y="3214102"/>
                  <a:pt x="6813063" y="3214102"/>
                  <a:pt x="6813063" y="3204333"/>
                </a:cubicBezTo>
                <a:cubicBezTo>
                  <a:pt x="6803294" y="3204333"/>
                  <a:pt x="6803294" y="3194564"/>
                  <a:pt x="6803294" y="3194564"/>
                </a:cubicBezTo>
                <a:cubicBezTo>
                  <a:pt x="6793526" y="3194564"/>
                  <a:pt x="6793526" y="3194564"/>
                  <a:pt x="6793526" y="3184794"/>
                </a:cubicBezTo>
                <a:cubicBezTo>
                  <a:pt x="6783757" y="3184794"/>
                  <a:pt x="6783757" y="3184794"/>
                  <a:pt x="6773988" y="3175025"/>
                </a:cubicBezTo>
                <a:cubicBezTo>
                  <a:pt x="6773988" y="3175025"/>
                  <a:pt x="6764220" y="3165256"/>
                  <a:pt x="6754451" y="3165256"/>
                </a:cubicBezTo>
                <a:lnTo>
                  <a:pt x="6737435" y="3150760"/>
                </a:lnTo>
                <a:lnTo>
                  <a:pt x="6734914" y="3145717"/>
                </a:lnTo>
                <a:lnTo>
                  <a:pt x="6731516" y="3145717"/>
                </a:lnTo>
                <a:lnTo>
                  <a:pt x="6721482" y="3137169"/>
                </a:lnTo>
                <a:cubicBezTo>
                  <a:pt x="6710493" y="3128621"/>
                  <a:pt x="6700724" y="3121294"/>
                  <a:pt x="6695840" y="3116409"/>
                </a:cubicBezTo>
                <a:cubicBezTo>
                  <a:pt x="6686071" y="3106640"/>
                  <a:pt x="6676302" y="3096871"/>
                  <a:pt x="6676302" y="3096871"/>
                </a:cubicBezTo>
                <a:cubicBezTo>
                  <a:pt x="6676302" y="3096871"/>
                  <a:pt x="6666534" y="3096871"/>
                  <a:pt x="6666534" y="3087101"/>
                </a:cubicBezTo>
                <a:cubicBezTo>
                  <a:pt x="6666534" y="3087101"/>
                  <a:pt x="6656765" y="3087101"/>
                  <a:pt x="6656765" y="3087101"/>
                </a:cubicBezTo>
                <a:cubicBezTo>
                  <a:pt x="6656765" y="3077332"/>
                  <a:pt x="6646997" y="3077332"/>
                  <a:pt x="6637228" y="3067563"/>
                </a:cubicBezTo>
                <a:cubicBezTo>
                  <a:pt x="6637228" y="3067563"/>
                  <a:pt x="6637228" y="3067563"/>
                  <a:pt x="6637228" y="3077332"/>
                </a:cubicBezTo>
                <a:cubicBezTo>
                  <a:pt x="6646997" y="3077332"/>
                  <a:pt x="6646997" y="3087101"/>
                  <a:pt x="6656765" y="3087101"/>
                </a:cubicBezTo>
                <a:cubicBezTo>
                  <a:pt x="6656765" y="3087101"/>
                  <a:pt x="6666534" y="3096871"/>
                  <a:pt x="6676302" y="3106640"/>
                </a:cubicBezTo>
                <a:cubicBezTo>
                  <a:pt x="6676302" y="3106640"/>
                  <a:pt x="6686071" y="3116409"/>
                  <a:pt x="6686071" y="3116409"/>
                </a:cubicBezTo>
                <a:cubicBezTo>
                  <a:pt x="6695840" y="3116409"/>
                  <a:pt x="6695840" y="3126179"/>
                  <a:pt x="6695840" y="3126179"/>
                </a:cubicBezTo>
                <a:cubicBezTo>
                  <a:pt x="6695840" y="3126179"/>
                  <a:pt x="6695840" y="3126179"/>
                  <a:pt x="6705608" y="3135948"/>
                </a:cubicBezTo>
                <a:cubicBezTo>
                  <a:pt x="6705608" y="3135948"/>
                  <a:pt x="6715377" y="3135948"/>
                  <a:pt x="6715377" y="3135948"/>
                </a:cubicBezTo>
                <a:cubicBezTo>
                  <a:pt x="6715377" y="3145717"/>
                  <a:pt x="6715377" y="3145717"/>
                  <a:pt x="6715377" y="3145717"/>
                </a:cubicBezTo>
                <a:cubicBezTo>
                  <a:pt x="6715377" y="3145717"/>
                  <a:pt x="6715377" y="3155487"/>
                  <a:pt x="6715377" y="3155487"/>
                </a:cubicBezTo>
                <a:cubicBezTo>
                  <a:pt x="6715377" y="3155487"/>
                  <a:pt x="6725145" y="3155487"/>
                  <a:pt x="6725145" y="3155487"/>
                </a:cubicBezTo>
                <a:cubicBezTo>
                  <a:pt x="6725145" y="3155487"/>
                  <a:pt x="6725145" y="3165256"/>
                  <a:pt x="6725145" y="3165256"/>
                </a:cubicBezTo>
                <a:cubicBezTo>
                  <a:pt x="6725145" y="3165256"/>
                  <a:pt x="6734914" y="3165256"/>
                  <a:pt x="6734914" y="3165256"/>
                </a:cubicBezTo>
                <a:cubicBezTo>
                  <a:pt x="6734914" y="3165256"/>
                  <a:pt x="6734914" y="3165256"/>
                  <a:pt x="6744683" y="3175025"/>
                </a:cubicBezTo>
                <a:cubicBezTo>
                  <a:pt x="6754451" y="3184794"/>
                  <a:pt x="6764220" y="3194564"/>
                  <a:pt x="6764220" y="3194564"/>
                </a:cubicBezTo>
                <a:cubicBezTo>
                  <a:pt x="6764220" y="3194564"/>
                  <a:pt x="6773988" y="3194564"/>
                  <a:pt x="6773988" y="3204333"/>
                </a:cubicBezTo>
                <a:cubicBezTo>
                  <a:pt x="6783757" y="3204333"/>
                  <a:pt x="6783757" y="3214102"/>
                  <a:pt x="6793526" y="3214102"/>
                </a:cubicBezTo>
                <a:cubicBezTo>
                  <a:pt x="6803294" y="3223872"/>
                  <a:pt x="6803294" y="3223872"/>
                  <a:pt x="6803294" y="3223872"/>
                </a:cubicBezTo>
                <a:cubicBezTo>
                  <a:pt x="6803294" y="3233641"/>
                  <a:pt x="6813063" y="3233641"/>
                  <a:pt x="6813063" y="3233641"/>
                </a:cubicBezTo>
                <a:cubicBezTo>
                  <a:pt x="6813063" y="3243410"/>
                  <a:pt x="6822832" y="3243410"/>
                  <a:pt x="6822832" y="3243410"/>
                </a:cubicBezTo>
                <a:cubicBezTo>
                  <a:pt x="6822832" y="3243410"/>
                  <a:pt x="6832600" y="3253180"/>
                  <a:pt x="6832600" y="3253180"/>
                </a:cubicBezTo>
                <a:cubicBezTo>
                  <a:pt x="6832600" y="3253180"/>
                  <a:pt x="6842369" y="3253180"/>
                  <a:pt x="6852137" y="3272718"/>
                </a:cubicBezTo>
                <a:cubicBezTo>
                  <a:pt x="6861906" y="3272718"/>
                  <a:pt x="6871675" y="3282488"/>
                  <a:pt x="6871675" y="3282488"/>
                </a:cubicBezTo>
                <a:cubicBezTo>
                  <a:pt x="6881443" y="3292257"/>
                  <a:pt x="6881443" y="3292257"/>
                  <a:pt x="6881443" y="3302026"/>
                </a:cubicBezTo>
                <a:cubicBezTo>
                  <a:pt x="6881443" y="3302026"/>
                  <a:pt x="6871675" y="3302026"/>
                  <a:pt x="6871675" y="3292257"/>
                </a:cubicBezTo>
                <a:cubicBezTo>
                  <a:pt x="6871675" y="3302026"/>
                  <a:pt x="6871675" y="3302026"/>
                  <a:pt x="6881443" y="3302026"/>
                </a:cubicBezTo>
                <a:cubicBezTo>
                  <a:pt x="6881443" y="3302026"/>
                  <a:pt x="6891212" y="3302026"/>
                  <a:pt x="6891212" y="3302026"/>
                </a:cubicBezTo>
                <a:cubicBezTo>
                  <a:pt x="6891212" y="3302026"/>
                  <a:pt x="6891212" y="3311795"/>
                  <a:pt x="6900980" y="3311795"/>
                </a:cubicBezTo>
                <a:cubicBezTo>
                  <a:pt x="6900980" y="3311795"/>
                  <a:pt x="6920518" y="3331334"/>
                  <a:pt x="6930286" y="3341103"/>
                </a:cubicBezTo>
                <a:cubicBezTo>
                  <a:pt x="6940055" y="3350873"/>
                  <a:pt x="6940055" y="3350873"/>
                  <a:pt x="6940055" y="3350873"/>
                </a:cubicBezTo>
                <a:cubicBezTo>
                  <a:pt x="6940055" y="3350873"/>
                  <a:pt x="6949823" y="3360642"/>
                  <a:pt x="6949823" y="3360642"/>
                </a:cubicBezTo>
                <a:cubicBezTo>
                  <a:pt x="6949823" y="3360642"/>
                  <a:pt x="6959592" y="3370411"/>
                  <a:pt x="6969361" y="3370411"/>
                </a:cubicBezTo>
                <a:cubicBezTo>
                  <a:pt x="6969361" y="3380181"/>
                  <a:pt x="6979129" y="3389950"/>
                  <a:pt x="6979129" y="3389950"/>
                </a:cubicBezTo>
                <a:cubicBezTo>
                  <a:pt x="6979129" y="3389950"/>
                  <a:pt x="6969361" y="3389950"/>
                  <a:pt x="6969361" y="3389950"/>
                </a:cubicBezTo>
                <a:cubicBezTo>
                  <a:pt x="6969361" y="3380181"/>
                  <a:pt x="6959592" y="3380181"/>
                  <a:pt x="6959592" y="3380181"/>
                </a:cubicBezTo>
                <a:cubicBezTo>
                  <a:pt x="6954708" y="3375296"/>
                  <a:pt x="6952265" y="3372854"/>
                  <a:pt x="6949823" y="3371633"/>
                </a:cubicBezTo>
                <a:lnTo>
                  <a:pt x="6945784" y="3371128"/>
                </a:lnTo>
                <a:lnTo>
                  <a:pt x="6942497" y="3365527"/>
                </a:lnTo>
                <a:lnTo>
                  <a:pt x="6938952" y="3361587"/>
                </a:lnTo>
                <a:lnTo>
                  <a:pt x="6938834" y="3360642"/>
                </a:lnTo>
                <a:cubicBezTo>
                  <a:pt x="6937613" y="3358200"/>
                  <a:pt x="6935170" y="3355758"/>
                  <a:pt x="6930286" y="3350873"/>
                </a:cubicBezTo>
                <a:lnTo>
                  <a:pt x="6929026" y="3350558"/>
                </a:lnTo>
                <a:lnTo>
                  <a:pt x="6920518" y="3341103"/>
                </a:lnTo>
                <a:cubicBezTo>
                  <a:pt x="6920518" y="3345988"/>
                  <a:pt x="6922960" y="3348430"/>
                  <a:pt x="6925402" y="3349652"/>
                </a:cubicBezTo>
                <a:lnTo>
                  <a:pt x="6929026" y="3350558"/>
                </a:lnTo>
                <a:lnTo>
                  <a:pt x="6938952" y="3361587"/>
                </a:lnTo>
                <a:lnTo>
                  <a:pt x="6940055" y="3370411"/>
                </a:lnTo>
                <a:cubicBezTo>
                  <a:pt x="6940055" y="3370411"/>
                  <a:pt x="6940055" y="3370411"/>
                  <a:pt x="6930286" y="3360642"/>
                </a:cubicBezTo>
                <a:cubicBezTo>
                  <a:pt x="6930286" y="3360642"/>
                  <a:pt x="6927844" y="3360642"/>
                  <a:pt x="6925402" y="3360642"/>
                </a:cubicBezTo>
                <a:lnTo>
                  <a:pt x="6924181" y="3360642"/>
                </a:lnTo>
                <a:cubicBezTo>
                  <a:pt x="6925402" y="3360642"/>
                  <a:pt x="6925402" y="3360642"/>
                  <a:pt x="6920518" y="3360642"/>
                </a:cubicBezTo>
                <a:cubicBezTo>
                  <a:pt x="6910749" y="3360642"/>
                  <a:pt x="6891212" y="3331334"/>
                  <a:pt x="6861906" y="3311795"/>
                </a:cubicBezTo>
                <a:cubicBezTo>
                  <a:pt x="6861906" y="3302026"/>
                  <a:pt x="6852137" y="3302026"/>
                  <a:pt x="6852137" y="3302026"/>
                </a:cubicBezTo>
                <a:cubicBezTo>
                  <a:pt x="6852137" y="3302026"/>
                  <a:pt x="6842369" y="3292257"/>
                  <a:pt x="6842369" y="3292257"/>
                </a:cubicBezTo>
                <a:cubicBezTo>
                  <a:pt x="6832600" y="3282488"/>
                  <a:pt x="6832600" y="3282488"/>
                  <a:pt x="6832600" y="3282488"/>
                </a:cubicBezTo>
                <a:cubicBezTo>
                  <a:pt x="6832600" y="3292257"/>
                  <a:pt x="6832600" y="3292257"/>
                  <a:pt x="6832600" y="3292257"/>
                </a:cubicBezTo>
                <a:cubicBezTo>
                  <a:pt x="6832600" y="3292257"/>
                  <a:pt x="6832600" y="3302026"/>
                  <a:pt x="6842369" y="3302026"/>
                </a:cubicBezTo>
                <a:cubicBezTo>
                  <a:pt x="6842369" y="3302026"/>
                  <a:pt x="6852137" y="3302026"/>
                  <a:pt x="6852137" y="3311795"/>
                </a:cubicBezTo>
                <a:cubicBezTo>
                  <a:pt x="6852137" y="3311795"/>
                  <a:pt x="6852137" y="3311795"/>
                  <a:pt x="6861906" y="3311795"/>
                </a:cubicBezTo>
                <a:cubicBezTo>
                  <a:pt x="6861906" y="3321565"/>
                  <a:pt x="6861906" y="3321565"/>
                  <a:pt x="6861906" y="3321565"/>
                </a:cubicBezTo>
                <a:cubicBezTo>
                  <a:pt x="6861906" y="3321565"/>
                  <a:pt x="6861906" y="3331334"/>
                  <a:pt x="6852137" y="3331334"/>
                </a:cubicBezTo>
                <a:cubicBezTo>
                  <a:pt x="6852137" y="3331334"/>
                  <a:pt x="6852137" y="3331334"/>
                  <a:pt x="6850916" y="3330113"/>
                </a:cubicBezTo>
                <a:lnTo>
                  <a:pt x="6849918" y="3329115"/>
                </a:lnTo>
                <a:lnTo>
                  <a:pt x="6846032" y="3325228"/>
                </a:lnTo>
                <a:cubicBezTo>
                  <a:pt x="6842369" y="3321565"/>
                  <a:pt x="6837484" y="3316680"/>
                  <a:pt x="6832600" y="3311795"/>
                </a:cubicBezTo>
                <a:cubicBezTo>
                  <a:pt x="6832600" y="3311795"/>
                  <a:pt x="6832600" y="3311795"/>
                  <a:pt x="6842369" y="3321565"/>
                </a:cubicBezTo>
                <a:lnTo>
                  <a:pt x="6849918" y="3329115"/>
                </a:lnTo>
                <a:lnTo>
                  <a:pt x="6852137" y="3331334"/>
                </a:lnTo>
                <a:cubicBezTo>
                  <a:pt x="6861906" y="3331334"/>
                  <a:pt x="6861906" y="3331334"/>
                  <a:pt x="6861906" y="3341103"/>
                </a:cubicBezTo>
                <a:cubicBezTo>
                  <a:pt x="6871675" y="3341103"/>
                  <a:pt x="6881443" y="3350873"/>
                  <a:pt x="6881443" y="3360642"/>
                </a:cubicBezTo>
                <a:cubicBezTo>
                  <a:pt x="6891212" y="3370411"/>
                  <a:pt x="6900980" y="3370411"/>
                  <a:pt x="6910749" y="3380181"/>
                </a:cubicBezTo>
                <a:cubicBezTo>
                  <a:pt x="6920518" y="3380181"/>
                  <a:pt x="6920518" y="3389950"/>
                  <a:pt x="6920518" y="3389950"/>
                </a:cubicBezTo>
                <a:cubicBezTo>
                  <a:pt x="6920518" y="3389950"/>
                  <a:pt x="6920518" y="3389950"/>
                  <a:pt x="6930286" y="3389950"/>
                </a:cubicBezTo>
                <a:cubicBezTo>
                  <a:pt x="6930286" y="3389950"/>
                  <a:pt x="6940055" y="3399719"/>
                  <a:pt x="6940055" y="3409489"/>
                </a:cubicBezTo>
                <a:cubicBezTo>
                  <a:pt x="6949823" y="3409489"/>
                  <a:pt x="6959592" y="3419258"/>
                  <a:pt x="6959592" y="3419258"/>
                </a:cubicBezTo>
                <a:cubicBezTo>
                  <a:pt x="6969361" y="3429027"/>
                  <a:pt x="6969361" y="3429027"/>
                  <a:pt x="6969361" y="3429027"/>
                </a:cubicBezTo>
                <a:cubicBezTo>
                  <a:pt x="6969361" y="3438796"/>
                  <a:pt x="6979129" y="3438796"/>
                  <a:pt x="6979129" y="3438796"/>
                </a:cubicBezTo>
                <a:cubicBezTo>
                  <a:pt x="6979129" y="3438796"/>
                  <a:pt x="6979129" y="3448566"/>
                  <a:pt x="6979129" y="3448566"/>
                </a:cubicBezTo>
                <a:cubicBezTo>
                  <a:pt x="6979129" y="3448566"/>
                  <a:pt x="6979129" y="3448566"/>
                  <a:pt x="6988898" y="3458335"/>
                </a:cubicBezTo>
                <a:cubicBezTo>
                  <a:pt x="6988898" y="3458335"/>
                  <a:pt x="6998667" y="3468104"/>
                  <a:pt x="6998667" y="3468104"/>
                </a:cubicBezTo>
                <a:cubicBezTo>
                  <a:pt x="7008435" y="3468104"/>
                  <a:pt x="7008435" y="3477874"/>
                  <a:pt x="7008435" y="3477874"/>
                </a:cubicBezTo>
                <a:cubicBezTo>
                  <a:pt x="7008435" y="3477874"/>
                  <a:pt x="7018204" y="3487643"/>
                  <a:pt x="7018204" y="3487643"/>
                </a:cubicBezTo>
                <a:cubicBezTo>
                  <a:pt x="7027972" y="3497412"/>
                  <a:pt x="7037741" y="3507182"/>
                  <a:pt x="7037741" y="3507182"/>
                </a:cubicBezTo>
                <a:cubicBezTo>
                  <a:pt x="7047510" y="3507182"/>
                  <a:pt x="7047510" y="3516951"/>
                  <a:pt x="7057278" y="3516951"/>
                </a:cubicBezTo>
                <a:cubicBezTo>
                  <a:pt x="7057278" y="3526720"/>
                  <a:pt x="7057278" y="3526720"/>
                  <a:pt x="7057278" y="3526720"/>
                </a:cubicBezTo>
                <a:cubicBezTo>
                  <a:pt x="7047510" y="3516951"/>
                  <a:pt x="7047510" y="3516951"/>
                  <a:pt x="7047510" y="3516951"/>
                </a:cubicBezTo>
                <a:cubicBezTo>
                  <a:pt x="7037741" y="3516951"/>
                  <a:pt x="7018204" y="3497412"/>
                  <a:pt x="7008435" y="3487643"/>
                </a:cubicBezTo>
                <a:cubicBezTo>
                  <a:pt x="7008435" y="3487643"/>
                  <a:pt x="7008435" y="3487643"/>
                  <a:pt x="6998667" y="3477874"/>
                </a:cubicBezTo>
                <a:cubicBezTo>
                  <a:pt x="6998667" y="3477874"/>
                  <a:pt x="6988898" y="3468104"/>
                  <a:pt x="6979129" y="3458335"/>
                </a:cubicBezTo>
                <a:cubicBezTo>
                  <a:pt x="6969361" y="3453450"/>
                  <a:pt x="6957150" y="3443681"/>
                  <a:pt x="6944939" y="3433912"/>
                </a:cubicBezTo>
                <a:lnTo>
                  <a:pt x="6917261" y="3414141"/>
                </a:lnTo>
                <a:lnTo>
                  <a:pt x="6911970" y="3405825"/>
                </a:lnTo>
                <a:cubicBezTo>
                  <a:pt x="6910749" y="3402162"/>
                  <a:pt x="6910749" y="3399719"/>
                  <a:pt x="6910749" y="3399719"/>
                </a:cubicBezTo>
                <a:cubicBezTo>
                  <a:pt x="6910749" y="3399719"/>
                  <a:pt x="6910749" y="3409489"/>
                  <a:pt x="6910749" y="3409489"/>
                </a:cubicBezTo>
                <a:lnTo>
                  <a:pt x="6917261" y="3414141"/>
                </a:lnTo>
                <a:lnTo>
                  <a:pt x="6920518" y="3419258"/>
                </a:lnTo>
                <a:cubicBezTo>
                  <a:pt x="6930286" y="3429027"/>
                  <a:pt x="6959592" y="3448566"/>
                  <a:pt x="6959592" y="3458335"/>
                </a:cubicBezTo>
                <a:cubicBezTo>
                  <a:pt x="6949823" y="3458335"/>
                  <a:pt x="6949823" y="3458335"/>
                  <a:pt x="6949823" y="3458335"/>
                </a:cubicBezTo>
                <a:cubicBezTo>
                  <a:pt x="6940055" y="3458335"/>
                  <a:pt x="6940055" y="3458335"/>
                  <a:pt x="6959592" y="3468104"/>
                </a:cubicBezTo>
                <a:cubicBezTo>
                  <a:pt x="6969361" y="3468104"/>
                  <a:pt x="6969361" y="3477874"/>
                  <a:pt x="6979129" y="3477874"/>
                </a:cubicBezTo>
                <a:cubicBezTo>
                  <a:pt x="6979129" y="3477874"/>
                  <a:pt x="6979129" y="3487643"/>
                  <a:pt x="6988898" y="3487643"/>
                </a:cubicBezTo>
                <a:cubicBezTo>
                  <a:pt x="6998667" y="3497412"/>
                  <a:pt x="7008435" y="3507182"/>
                  <a:pt x="7008435" y="3507182"/>
                </a:cubicBezTo>
                <a:cubicBezTo>
                  <a:pt x="7008435" y="3516951"/>
                  <a:pt x="7008435" y="3516951"/>
                  <a:pt x="7008435" y="3516951"/>
                </a:cubicBezTo>
                <a:cubicBezTo>
                  <a:pt x="7018204" y="3526720"/>
                  <a:pt x="7018204" y="3526720"/>
                  <a:pt x="7018204" y="3526720"/>
                </a:cubicBezTo>
                <a:cubicBezTo>
                  <a:pt x="7008435" y="3526720"/>
                  <a:pt x="7008435" y="3526720"/>
                  <a:pt x="6979129" y="3497412"/>
                </a:cubicBezTo>
                <a:cubicBezTo>
                  <a:pt x="6979129" y="3497412"/>
                  <a:pt x="6969361" y="3497412"/>
                  <a:pt x="6969361" y="3487643"/>
                </a:cubicBezTo>
                <a:cubicBezTo>
                  <a:pt x="6969361" y="3487643"/>
                  <a:pt x="6969361" y="3487643"/>
                  <a:pt x="6968140" y="3487643"/>
                </a:cubicBezTo>
                <a:lnTo>
                  <a:pt x="6964477" y="3487643"/>
                </a:lnTo>
                <a:lnTo>
                  <a:pt x="6960813" y="3487643"/>
                </a:lnTo>
                <a:cubicBezTo>
                  <a:pt x="6959592" y="3487643"/>
                  <a:pt x="6959592" y="3487643"/>
                  <a:pt x="6959592" y="3487643"/>
                </a:cubicBezTo>
                <a:cubicBezTo>
                  <a:pt x="6959592" y="3477874"/>
                  <a:pt x="6949823" y="3477874"/>
                  <a:pt x="6949823" y="3477874"/>
                </a:cubicBezTo>
                <a:cubicBezTo>
                  <a:pt x="6940055" y="3468104"/>
                  <a:pt x="6930286" y="3458335"/>
                  <a:pt x="6920518" y="3448566"/>
                </a:cubicBezTo>
                <a:cubicBezTo>
                  <a:pt x="6910749" y="3448566"/>
                  <a:pt x="6910749" y="3438796"/>
                  <a:pt x="6900980" y="3438796"/>
                </a:cubicBezTo>
                <a:cubicBezTo>
                  <a:pt x="6900980" y="3438796"/>
                  <a:pt x="6900980" y="3429027"/>
                  <a:pt x="6900980" y="3429027"/>
                </a:cubicBezTo>
                <a:cubicBezTo>
                  <a:pt x="6891212" y="3429027"/>
                  <a:pt x="6891212" y="3429027"/>
                  <a:pt x="6881443" y="3419258"/>
                </a:cubicBezTo>
                <a:cubicBezTo>
                  <a:pt x="6861906" y="3399719"/>
                  <a:pt x="6861906" y="3399719"/>
                  <a:pt x="6852137" y="3389950"/>
                </a:cubicBezTo>
                <a:cubicBezTo>
                  <a:pt x="6842369" y="3389950"/>
                  <a:pt x="6842369" y="3389950"/>
                  <a:pt x="6832600" y="3380181"/>
                </a:cubicBezTo>
                <a:cubicBezTo>
                  <a:pt x="6832600" y="3380181"/>
                  <a:pt x="6822832" y="3370411"/>
                  <a:pt x="6822832" y="3370411"/>
                </a:cubicBezTo>
                <a:cubicBezTo>
                  <a:pt x="6822832" y="3370411"/>
                  <a:pt x="6813063" y="3370411"/>
                  <a:pt x="6813063" y="3360642"/>
                </a:cubicBezTo>
                <a:cubicBezTo>
                  <a:pt x="6813063" y="3360642"/>
                  <a:pt x="6803294" y="3350873"/>
                  <a:pt x="6803294" y="3350873"/>
                </a:cubicBezTo>
                <a:cubicBezTo>
                  <a:pt x="6803294" y="3350873"/>
                  <a:pt x="6793526" y="3350873"/>
                  <a:pt x="6793526" y="3341103"/>
                </a:cubicBezTo>
                <a:cubicBezTo>
                  <a:pt x="6783757" y="3341103"/>
                  <a:pt x="6783757" y="3341103"/>
                  <a:pt x="6783757" y="3331334"/>
                </a:cubicBezTo>
                <a:cubicBezTo>
                  <a:pt x="6773988" y="3331334"/>
                  <a:pt x="6773988" y="3331334"/>
                  <a:pt x="6773988" y="3321565"/>
                </a:cubicBezTo>
                <a:cubicBezTo>
                  <a:pt x="6773988" y="3321565"/>
                  <a:pt x="6764220" y="3321565"/>
                  <a:pt x="6764220" y="3321565"/>
                </a:cubicBezTo>
                <a:cubicBezTo>
                  <a:pt x="6764220" y="3321565"/>
                  <a:pt x="6754451" y="3321565"/>
                  <a:pt x="6734914" y="3302026"/>
                </a:cubicBezTo>
                <a:cubicBezTo>
                  <a:pt x="6734914" y="3302026"/>
                  <a:pt x="6725145" y="3302026"/>
                  <a:pt x="6725145" y="3302026"/>
                </a:cubicBezTo>
                <a:cubicBezTo>
                  <a:pt x="6725145" y="3302026"/>
                  <a:pt x="6725145" y="3302026"/>
                  <a:pt x="6715377" y="3292257"/>
                </a:cubicBezTo>
                <a:cubicBezTo>
                  <a:pt x="6715377" y="3282488"/>
                  <a:pt x="6705608" y="3282488"/>
                  <a:pt x="6686071" y="3262949"/>
                </a:cubicBezTo>
                <a:cubicBezTo>
                  <a:pt x="6676302" y="3253180"/>
                  <a:pt x="6666534" y="3243410"/>
                  <a:pt x="6656765" y="3243410"/>
                </a:cubicBezTo>
                <a:cubicBezTo>
                  <a:pt x="6656765" y="3243410"/>
                  <a:pt x="6654323" y="3240968"/>
                  <a:pt x="6650660" y="3237305"/>
                </a:cubicBezTo>
                <a:lnTo>
                  <a:pt x="6649214" y="3235859"/>
                </a:lnTo>
                <a:lnTo>
                  <a:pt x="6643333" y="3229978"/>
                </a:lnTo>
                <a:cubicBezTo>
                  <a:pt x="6639670" y="3226314"/>
                  <a:pt x="6637228" y="3223872"/>
                  <a:pt x="6637228" y="3223872"/>
                </a:cubicBezTo>
                <a:lnTo>
                  <a:pt x="6649214" y="3235859"/>
                </a:lnTo>
                <a:lnTo>
                  <a:pt x="6656765" y="3243410"/>
                </a:lnTo>
                <a:cubicBezTo>
                  <a:pt x="6656765" y="3243410"/>
                  <a:pt x="6666534" y="3253180"/>
                  <a:pt x="6686071" y="3272718"/>
                </a:cubicBezTo>
                <a:cubicBezTo>
                  <a:pt x="6695840" y="3282488"/>
                  <a:pt x="6705608" y="3292257"/>
                  <a:pt x="6715377" y="3292257"/>
                </a:cubicBezTo>
                <a:cubicBezTo>
                  <a:pt x="6715377" y="3292257"/>
                  <a:pt x="6715377" y="3302026"/>
                  <a:pt x="6725145" y="3302026"/>
                </a:cubicBezTo>
                <a:cubicBezTo>
                  <a:pt x="6734914" y="3311795"/>
                  <a:pt x="6744683" y="3311795"/>
                  <a:pt x="6744683" y="3321565"/>
                </a:cubicBezTo>
                <a:cubicBezTo>
                  <a:pt x="6754451" y="3321565"/>
                  <a:pt x="6764220" y="3331334"/>
                  <a:pt x="6764220" y="3331334"/>
                </a:cubicBezTo>
                <a:cubicBezTo>
                  <a:pt x="6764220" y="3331334"/>
                  <a:pt x="6773988" y="3341103"/>
                  <a:pt x="6783757" y="3341103"/>
                </a:cubicBezTo>
                <a:cubicBezTo>
                  <a:pt x="6783757" y="3350873"/>
                  <a:pt x="6783757" y="3350873"/>
                  <a:pt x="6783757" y="3350873"/>
                </a:cubicBezTo>
                <a:cubicBezTo>
                  <a:pt x="6783757" y="3360642"/>
                  <a:pt x="6793526" y="3370411"/>
                  <a:pt x="6803294" y="3370411"/>
                </a:cubicBezTo>
                <a:cubicBezTo>
                  <a:pt x="6803294" y="3370411"/>
                  <a:pt x="6813063" y="3370411"/>
                  <a:pt x="6803294" y="3380181"/>
                </a:cubicBezTo>
                <a:cubicBezTo>
                  <a:pt x="6813063" y="3380181"/>
                  <a:pt x="6813063" y="3380181"/>
                  <a:pt x="6822832" y="3389950"/>
                </a:cubicBezTo>
                <a:cubicBezTo>
                  <a:pt x="6832600" y="3399719"/>
                  <a:pt x="6852137" y="3419258"/>
                  <a:pt x="6852137" y="3419258"/>
                </a:cubicBezTo>
                <a:cubicBezTo>
                  <a:pt x="6861906" y="3419258"/>
                  <a:pt x="6871675" y="3429027"/>
                  <a:pt x="6871675" y="3429027"/>
                </a:cubicBezTo>
                <a:cubicBezTo>
                  <a:pt x="6871675" y="3429027"/>
                  <a:pt x="6871675" y="3438796"/>
                  <a:pt x="6881443" y="3438796"/>
                </a:cubicBezTo>
                <a:cubicBezTo>
                  <a:pt x="6881443" y="3448566"/>
                  <a:pt x="6900980" y="3458335"/>
                  <a:pt x="6900980" y="3458335"/>
                </a:cubicBezTo>
                <a:cubicBezTo>
                  <a:pt x="6900980" y="3458335"/>
                  <a:pt x="6910749" y="3458335"/>
                  <a:pt x="6910749" y="3458335"/>
                </a:cubicBezTo>
                <a:cubicBezTo>
                  <a:pt x="6910749" y="3468104"/>
                  <a:pt x="6920518" y="3468104"/>
                  <a:pt x="6920518" y="3468104"/>
                </a:cubicBezTo>
                <a:cubicBezTo>
                  <a:pt x="6920518" y="3468104"/>
                  <a:pt x="6920518" y="3477874"/>
                  <a:pt x="6920518" y="3477874"/>
                </a:cubicBezTo>
                <a:cubicBezTo>
                  <a:pt x="6920518" y="3487643"/>
                  <a:pt x="6930286" y="3487643"/>
                  <a:pt x="6930286" y="3487643"/>
                </a:cubicBezTo>
                <a:cubicBezTo>
                  <a:pt x="6930286" y="3477874"/>
                  <a:pt x="6940055" y="3477874"/>
                  <a:pt x="6940055" y="3487643"/>
                </a:cubicBezTo>
                <a:cubicBezTo>
                  <a:pt x="6949823" y="3497412"/>
                  <a:pt x="6949823" y="3497412"/>
                  <a:pt x="6949823" y="3497412"/>
                </a:cubicBezTo>
                <a:cubicBezTo>
                  <a:pt x="6959592" y="3497412"/>
                  <a:pt x="6959592" y="3507182"/>
                  <a:pt x="6969361" y="3516951"/>
                </a:cubicBezTo>
                <a:cubicBezTo>
                  <a:pt x="6979129" y="3516951"/>
                  <a:pt x="6988898" y="3526720"/>
                  <a:pt x="6998667" y="3536490"/>
                </a:cubicBezTo>
                <a:cubicBezTo>
                  <a:pt x="7008435" y="3546259"/>
                  <a:pt x="7018204" y="3556028"/>
                  <a:pt x="7018204" y="3556028"/>
                </a:cubicBezTo>
                <a:cubicBezTo>
                  <a:pt x="7018204" y="3565797"/>
                  <a:pt x="7027972" y="3565797"/>
                  <a:pt x="7027972" y="3575567"/>
                </a:cubicBezTo>
                <a:cubicBezTo>
                  <a:pt x="7027972" y="3575567"/>
                  <a:pt x="7037741" y="3575567"/>
                  <a:pt x="7037741" y="3585336"/>
                </a:cubicBezTo>
                <a:cubicBezTo>
                  <a:pt x="7027972" y="3575567"/>
                  <a:pt x="7018204" y="3575567"/>
                  <a:pt x="7008435" y="3556028"/>
                </a:cubicBezTo>
                <a:cubicBezTo>
                  <a:pt x="6998667" y="3546259"/>
                  <a:pt x="6988898" y="3546259"/>
                  <a:pt x="6988898" y="3536490"/>
                </a:cubicBezTo>
                <a:cubicBezTo>
                  <a:pt x="6979129" y="3536490"/>
                  <a:pt x="6979129" y="3526720"/>
                  <a:pt x="6969361" y="3526720"/>
                </a:cubicBezTo>
                <a:cubicBezTo>
                  <a:pt x="6959592" y="3516951"/>
                  <a:pt x="6959592" y="3516951"/>
                  <a:pt x="6959592" y="3516951"/>
                </a:cubicBezTo>
                <a:cubicBezTo>
                  <a:pt x="6959592" y="3526720"/>
                  <a:pt x="6959592" y="3526720"/>
                  <a:pt x="6959592" y="3526720"/>
                </a:cubicBezTo>
                <a:cubicBezTo>
                  <a:pt x="6959592" y="3526720"/>
                  <a:pt x="6969361" y="3536490"/>
                  <a:pt x="6969361" y="3536490"/>
                </a:cubicBezTo>
                <a:cubicBezTo>
                  <a:pt x="6969361" y="3546259"/>
                  <a:pt x="6979129" y="3546259"/>
                  <a:pt x="6979129" y="3546259"/>
                </a:cubicBezTo>
                <a:cubicBezTo>
                  <a:pt x="6979129" y="3546259"/>
                  <a:pt x="6988898" y="3556028"/>
                  <a:pt x="6988898" y="3556028"/>
                </a:cubicBezTo>
                <a:cubicBezTo>
                  <a:pt x="6988898" y="3565797"/>
                  <a:pt x="6998667" y="3575567"/>
                  <a:pt x="7008435" y="3575567"/>
                </a:cubicBezTo>
                <a:cubicBezTo>
                  <a:pt x="7008435" y="3575567"/>
                  <a:pt x="7008435" y="3585336"/>
                  <a:pt x="7008435" y="3585336"/>
                </a:cubicBezTo>
                <a:cubicBezTo>
                  <a:pt x="7008435" y="3585336"/>
                  <a:pt x="6998667" y="3585336"/>
                  <a:pt x="6998667" y="3585336"/>
                </a:cubicBezTo>
                <a:cubicBezTo>
                  <a:pt x="6998667" y="3575567"/>
                  <a:pt x="6998667" y="3575567"/>
                  <a:pt x="6998667" y="3575567"/>
                </a:cubicBezTo>
                <a:cubicBezTo>
                  <a:pt x="6998667" y="3575567"/>
                  <a:pt x="6988898" y="3565797"/>
                  <a:pt x="6969361" y="3556028"/>
                </a:cubicBezTo>
                <a:cubicBezTo>
                  <a:pt x="6959592" y="3546259"/>
                  <a:pt x="6949823" y="3536490"/>
                  <a:pt x="6949823" y="3526720"/>
                </a:cubicBezTo>
                <a:cubicBezTo>
                  <a:pt x="6940055" y="3516951"/>
                  <a:pt x="6930286" y="3507182"/>
                  <a:pt x="6920518" y="3507182"/>
                </a:cubicBezTo>
                <a:cubicBezTo>
                  <a:pt x="6910749" y="3497412"/>
                  <a:pt x="6910749" y="3497412"/>
                  <a:pt x="6910749" y="3497412"/>
                </a:cubicBezTo>
                <a:cubicBezTo>
                  <a:pt x="6900980" y="3497412"/>
                  <a:pt x="6900980" y="3497412"/>
                  <a:pt x="6900980" y="3497412"/>
                </a:cubicBezTo>
                <a:cubicBezTo>
                  <a:pt x="6910749" y="3497412"/>
                  <a:pt x="6910749" y="3497412"/>
                  <a:pt x="6910749" y="3507182"/>
                </a:cubicBezTo>
                <a:cubicBezTo>
                  <a:pt x="6920518" y="3516951"/>
                  <a:pt x="6940055" y="3526720"/>
                  <a:pt x="6949823" y="3536490"/>
                </a:cubicBezTo>
                <a:cubicBezTo>
                  <a:pt x="6959592" y="3546259"/>
                  <a:pt x="6969361" y="3556028"/>
                  <a:pt x="6969361" y="3556028"/>
                </a:cubicBezTo>
                <a:cubicBezTo>
                  <a:pt x="6979129" y="3565797"/>
                  <a:pt x="6988898" y="3575567"/>
                  <a:pt x="6988898" y="3575567"/>
                </a:cubicBezTo>
                <a:cubicBezTo>
                  <a:pt x="6998667" y="3585336"/>
                  <a:pt x="6998667" y="3595105"/>
                  <a:pt x="6998667" y="3595105"/>
                </a:cubicBezTo>
                <a:cubicBezTo>
                  <a:pt x="7008435" y="3595105"/>
                  <a:pt x="7027972" y="3614644"/>
                  <a:pt x="7027972" y="3614644"/>
                </a:cubicBezTo>
                <a:cubicBezTo>
                  <a:pt x="7027972" y="3624413"/>
                  <a:pt x="7027972" y="3624413"/>
                  <a:pt x="7037741" y="3624413"/>
                </a:cubicBezTo>
                <a:cubicBezTo>
                  <a:pt x="7057278" y="3643952"/>
                  <a:pt x="7076815" y="3663491"/>
                  <a:pt x="7086584" y="3673260"/>
                </a:cubicBezTo>
                <a:cubicBezTo>
                  <a:pt x="7086584" y="3683029"/>
                  <a:pt x="7086584" y="3683029"/>
                  <a:pt x="7096353" y="3683029"/>
                </a:cubicBezTo>
                <a:cubicBezTo>
                  <a:pt x="7096353" y="3692798"/>
                  <a:pt x="7106121" y="3692798"/>
                  <a:pt x="7115890" y="3712337"/>
                </a:cubicBezTo>
                <a:cubicBezTo>
                  <a:pt x="7115890" y="3712337"/>
                  <a:pt x="7125658" y="3712337"/>
                  <a:pt x="7125658" y="3722106"/>
                </a:cubicBezTo>
                <a:cubicBezTo>
                  <a:pt x="7125658" y="3722106"/>
                  <a:pt x="7174502" y="3761184"/>
                  <a:pt x="7184270" y="3780722"/>
                </a:cubicBezTo>
                <a:cubicBezTo>
                  <a:pt x="7194039" y="3790492"/>
                  <a:pt x="7213576" y="3810030"/>
                  <a:pt x="7223345" y="3819799"/>
                </a:cubicBezTo>
                <a:cubicBezTo>
                  <a:pt x="7252650" y="3849107"/>
                  <a:pt x="7262419" y="3858877"/>
                  <a:pt x="7272188" y="3868646"/>
                </a:cubicBezTo>
                <a:cubicBezTo>
                  <a:pt x="7272188" y="3868646"/>
                  <a:pt x="7281956" y="3878415"/>
                  <a:pt x="7291725" y="3888185"/>
                </a:cubicBezTo>
                <a:cubicBezTo>
                  <a:pt x="7291725" y="3888185"/>
                  <a:pt x="7301493" y="3897954"/>
                  <a:pt x="7301493" y="3907723"/>
                </a:cubicBezTo>
                <a:cubicBezTo>
                  <a:pt x="7311262" y="3907723"/>
                  <a:pt x="7311262" y="3917493"/>
                  <a:pt x="7321031" y="3917493"/>
                </a:cubicBezTo>
                <a:cubicBezTo>
                  <a:pt x="7321031" y="3917493"/>
                  <a:pt x="7330799" y="3927262"/>
                  <a:pt x="7330799" y="3937031"/>
                </a:cubicBezTo>
                <a:cubicBezTo>
                  <a:pt x="7340568" y="3937031"/>
                  <a:pt x="7340568" y="3946800"/>
                  <a:pt x="7350337" y="3946800"/>
                </a:cubicBezTo>
                <a:cubicBezTo>
                  <a:pt x="7350337" y="3946800"/>
                  <a:pt x="7350337" y="3956570"/>
                  <a:pt x="7360105" y="3956570"/>
                </a:cubicBezTo>
                <a:cubicBezTo>
                  <a:pt x="7360105" y="3966339"/>
                  <a:pt x="7369874" y="3976108"/>
                  <a:pt x="7379642" y="3976108"/>
                </a:cubicBezTo>
                <a:cubicBezTo>
                  <a:pt x="7399180" y="3995647"/>
                  <a:pt x="7418717" y="4024955"/>
                  <a:pt x="7438254" y="4034724"/>
                </a:cubicBezTo>
                <a:cubicBezTo>
                  <a:pt x="7438254" y="4034724"/>
                  <a:pt x="7448023" y="4044494"/>
                  <a:pt x="7448023" y="4054263"/>
                </a:cubicBezTo>
                <a:cubicBezTo>
                  <a:pt x="7457791" y="4064032"/>
                  <a:pt x="7467560" y="4073801"/>
                  <a:pt x="7467560" y="4073801"/>
                </a:cubicBezTo>
                <a:cubicBezTo>
                  <a:pt x="7467560" y="4073801"/>
                  <a:pt x="7487097" y="4093340"/>
                  <a:pt x="7496866" y="4103109"/>
                </a:cubicBezTo>
                <a:cubicBezTo>
                  <a:pt x="7516403" y="4122648"/>
                  <a:pt x="7526172" y="4132417"/>
                  <a:pt x="7526172" y="4142187"/>
                </a:cubicBezTo>
                <a:cubicBezTo>
                  <a:pt x="7526172" y="4142187"/>
                  <a:pt x="7535940" y="4142187"/>
                  <a:pt x="7535940" y="4142187"/>
                </a:cubicBezTo>
                <a:cubicBezTo>
                  <a:pt x="7535940" y="4142187"/>
                  <a:pt x="7535940" y="4151956"/>
                  <a:pt x="7545709" y="4151956"/>
                </a:cubicBezTo>
                <a:cubicBezTo>
                  <a:pt x="7545709" y="4151956"/>
                  <a:pt x="7545709" y="4161725"/>
                  <a:pt x="7545709" y="4161725"/>
                </a:cubicBezTo>
                <a:cubicBezTo>
                  <a:pt x="7555477" y="4161725"/>
                  <a:pt x="7555477" y="4171495"/>
                  <a:pt x="7555477" y="4171495"/>
                </a:cubicBezTo>
                <a:cubicBezTo>
                  <a:pt x="7565246" y="4171495"/>
                  <a:pt x="7565246" y="4181264"/>
                  <a:pt x="7575015" y="4191033"/>
                </a:cubicBezTo>
                <a:cubicBezTo>
                  <a:pt x="7584783" y="4200803"/>
                  <a:pt x="7594552" y="4210572"/>
                  <a:pt x="7594552" y="4210572"/>
                </a:cubicBezTo>
                <a:cubicBezTo>
                  <a:pt x="7594552" y="4210572"/>
                  <a:pt x="7604320" y="4210572"/>
                  <a:pt x="7604320" y="4210572"/>
                </a:cubicBezTo>
                <a:cubicBezTo>
                  <a:pt x="7604320" y="4210572"/>
                  <a:pt x="7604320" y="4220341"/>
                  <a:pt x="7614089" y="4220341"/>
                </a:cubicBezTo>
                <a:cubicBezTo>
                  <a:pt x="7614089" y="4230110"/>
                  <a:pt x="7623858" y="4239880"/>
                  <a:pt x="7623858" y="4239880"/>
                </a:cubicBezTo>
                <a:cubicBezTo>
                  <a:pt x="7633626" y="4249649"/>
                  <a:pt x="7633626" y="4259418"/>
                  <a:pt x="7623858" y="4249649"/>
                </a:cubicBezTo>
                <a:cubicBezTo>
                  <a:pt x="7614089" y="4249649"/>
                  <a:pt x="7614089" y="4249649"/>
                  <a:pt x="7594552" y="4230110"/>
                </a:cubicBezTo>
                <a:cubicBezTo>
                  <a:pt x="7594552" y="4230110"/>
                  <a:pt x="7584783" y="4230110"/>
                  <a:pt x="7584783" y="4220341"/>
                </a:cubicBezTo>
                <a:cubicBezTo>
                  <a:pt x="7584783" y="4220341"/>
                  <a:pt x="7575015" y="4220341"/>
                  <a:pt x="7575015" y="4220341"/>
                </a:cubicBezTo>
                <a:cubicBezTo>
                  <a:pt x="7575015" y="4210572"/>
                  <a:pt x="7575015" y="4210572"/>
                  <a:pt x="7565246" y="4200803"/>
                </a:cubicBezTo>
                <a:cubicBezTo>
                  <a:pt x="7565246" y="4200803"/>
                  <a:pt x="7555477" y="4191033"/>
                  <a:pt x="7555477" y="4191033"/>
                </a:cubicBezTo>
                <a:cubicBezTo>
                  <a:pt x="7555477" y="4191033"/>
                  <a:pt x="7555477" y="4181264"/>
                  <a:pt x="7555477" y="4181264"/>
                </a:cubicBezTo>
                <a:cubicBezTo>
                  <a:pt x="7545709" y="4171495"/>
                  <a:pt x="7506634" y="4132417"/>
                  <a:pt x="7487097" y="4112879"/>
                </a:cubicBezTo>
                <a:cubicBezTo>
                  <a:pt x="7477328" y="4103109"/>
                  <a:pt x="7467560" y="4093340"/>
                  <a:pt x="7467560" y="4083571"/>
                </a:cubicBezTo>
                <a:cubicBezTo>
                  <a:pt x="7467560" y="4083571"/>
                  <a:pt x="7457791" y="4073801"/>
                  <a:pt x="7448023" y="4064032"/>
                </a:cubicBezTo>
                <a:cubicBezTo>
                  <a:pt x="7438254" y="4054263"/>
                  <a:pt x="7428485" y="4054263"/>
                  <a:pt x="7428485" y="4044494"/>
                </a:cubicBezTo>
                <a:cubicBezTo>
                  <a:pt x="7428485" y="4044494"/>
                  <a:pt x="7428485" y="4044494"/>
                  <a:pt x="7418717" y="4034724"/>
                </a:cubicBezTo>
                <a:cubicBezTo>
                  <a:pt x="7408948" y="4034724"/>
                  <a:pt x="7399180" y="4024955"/>
                  <a:pt x="7399180" y="4015186"/>
                </a:cubicBezTo>
                <a:cubicBezTo>
                  <a:pt x="7389411" y="4005416"/>
                  <a:pt x="7379642" y="3995647"/>
                  <a:pt x="7369874" y="3985878"/>
                </a:cubicBezTo>
                <a:cubicBezTo>
                  <a:pt x="7360105" y="3976108"/>
                  <a:pt x="7350337" y="3966339"/>
                  <a:pt x="7350337" y="3966339"/>
                </a:cubicBezTo>
                <a:cubicBezTo>
                  <a:pt x="7350337" y="3966339"/>
                  <a:pt x="7340568" y="3956570"/>
                  <a:pt x="7340568" y="3956570"/>
                </a:cubicBezTo>
                <a:cubicBezTo>
                  <a:pt x="7340568" y="3956570"/>
                  <a:pt x="7330799" y="3946800"/>
                  <a:pt x="7330799" y="3946800"/>
                </a:cubicBezTo>
                <a:cubicBezTo>
                  <a:pt x="7321031" y="3937031"/>
                  <a:pt x="7262419" y="3868646"/>
                  <a:pt x="7252650" y="3868646"/>
                </a:cubicBezTo>
                <a:cubicBezTo>
                  <a:pt x="7242882" y="3858877"/>
                  <a:pt x="7233113" y="3849107"/>
                  <a:pt x="7223345" y="3839338"/>
                </a:cubicBezTo>
                <a:cubicBezTo>
                  <a:pt x="7203807" y="3819799"/>
                  <a:pt x="7194039" y="3810030"/>
                  <a:pt x="7194039" y="3819799"/>
                </a:cubicBezTo>
                <a:cubicBezTo>
                  <a:pt x="7194039" y="3819799"/>
                  <a:pt x="7184270" y="3819799"/>
                  <a:pt x="7184270" y="3810030"/>
                </a:cubicBezTo>
                <a:cubicBezTo>
                  <a:pt x="7184270" y="3810030"/>
                  <a:pt x="7184270" y="3819799"/>
                  <a:pt x="7184270" y="3819799"/>
                </a:cubicBezTo>
                <a:cubicBezTo>
                  <a:pt x="7194039" y="3829569"/>
                  <a:pt x="7194039" y="3829569"/>
                  <a:pt x="7194039" y="3839338"/>
                </a:cubicBezTo>
                <a:cubicBezTo>
                  <a:pt x="7203807" y="3849107"/>
                  <a:pt x="7203807" y="3858877"/>
                  <a:pt x="7203807" y="3858877"/>
                </a:cubicBezTo>
                <a:cubicBezTo>
                  <a:pt x="7203807" y="3858877"/>
                  <a:pt x="7184270" y="3839338"/>
                  <a:pt x="7184270" y="3829569"/>
                </a:cubicBezTo>
                <a:cubicBezTo>
                  <a:pt x="7174502" y="3829569"/>
                  <a:pt x="7154964" y="3800261"/>
                  <a:pt x="7154964" y="3800261"/>
                </a:cubicBezTo>
                <a:cubicBezTo>
                  <a:pt x="7154964" y="3800261"/>
                  <a:pt x="7145196" y="3790492"/>
                  <a:pt x="7135427" y="3780722"/>
                </a:cubicBezTo>
                <a:cubicBezTo>
                  <a:pt x="7135427" y="3780722"/>
                  <a:pt x="7115890" y="3761184"/>
                  <a:pt x="7106121" y="3751414"/>
                </a:cubicBezTo>
                <a:cubicBezTo>
                  <a:pt x="7096353" y="3741645"/>
                  <a:pt x="7086584" y="3731876"/>
                  <a:pt x="7086584" y="3722106"/>
                </a:cubicBezTo>
                <a:cubicBezTo>
                  <a:pt x="7086584" y="3722106"/>
                  <a:pt x="7076815" y="3722106"/>
                  <a:pt x="7076815" y="3722106"/>
                </a:cubicBezTo>
                <a:cubicBezTo>
                  <a:pt x="7076815" y="3712337"/>
                  <a:pt x="7067047" y="3712337"/>
                  <a:pt x="7057278" y="3702568"/>
                </a:cubicBezTo>
                <a:cubicBezTo>
                  <a:pt x="7057278" y="3702568"/>
                  <a:pt x="7047510" y="3692798"/>
                  <a:pt x="7047510" y="3692798"/>
                </a:cubicBezTo>
                <a:cubicBezTo>
                  <a:pt x="7047510" y="3692798"/>
                  <a:pt x="7047510" y="3702568"/>
                  <a:pt x="7047510" y="3702568"/>
                </a:cubicBezTo>
                <a:cubicBezTo>
                  <a:pt x="7047510" y="3702568"/>
                  <a:pt x="7037741" y="3702568"/>
                  <a:pt x="7027972" y="3692798"/>
                </a:cubicBezTo>
                <a:cubicBezTo>
                  <a:pt x="7018204" y="3683029"/>
                  <a:pt x="7018204" y="3673260"/>
                  <a:pt x="7018204" y="3673260"/>
                </a:cubicBezTo>
                <a:cubicBezTo>
                  <a:pt x="7008435" y="3673260"/>
                  <a:pt x="7008435" y="3673260"/>
                  <a:pt x="6998667" y="3663491"/>
                </a:cubicBezTo>
                <a:cubicBezTo>
                  <a:pt x="6988898" y="3653721"/>
                  <a:pt x="6969361" y="3634183"/>
                  <a:pt x="6969361" y="3634183"/>
                </a:cubicBezTo>
                <a:cubicBezTo>
                  <a:pt x="6959592" y="3634183"/>
                  <a:pt x="6969361" y="3643952"/>
                  <a:pt x="6988898" y="3653721"/>
                </a:cubicBezTo>
                <a:cubicBezTo>
                  <a:pt x="6998667" y="3663491"/>
                  <a:pt x="7008435" y="3683029"/>
                  <a:pt x="7008435" y="3692798"/>
                </a:cubicBezTo>
                <a:cubicBezTo>
                  <a:pt x="7018204" y="3692798"/>
                  <a:pt x="7018204" y="3702568"/>
                  <a:pt x="7027972" y="3702568"/>
                </a:cubicBezTo>
                <a:cubicBezTo>
                  <a:pt x="7027972" y="3702568"/>
                  <a:pt x="7027972" y="3712337"/>
                  <a:pt x="7027972" y="3712337"/>
                </a:cubicBezTo>
                <a:cubicBezTo>
                  <a:pt x="7037741" y="3712337"/>
                  <a:pt x="7037741" y="3722106"/>
                  <a:pt x="7047510" y="3722106"/>
                </a:cubicBezTo>
                <a:cubicBezTo>
                  <a:pt x="7057278" y="3731876"/>
                  <a:pt x="7057278" y="3741645"/>
                  <a:pt x="7067047" y="3741645"/>
                </a:cubicBezTo>
                <a:cubicBezTo>
                  <a:pt x="7067047" y="3741645"/>
                  <a:pt x="7067047" y="3751414"/>
                  <a:pt x="7067047" y="3751414"/>
                </a:cubicBezTo>
                <a:cubicBezTo>
                  <a:pt x="7067047" y="3751414"/>
                  <a:pt x="7067047" y="3751414"/>
                  <a:pt x="7076815" y="3751414"/>
                </a:cubicBezTo>
                <a:cubicBezTo>
                  <a:pt x="7076815" y="3751414"/>
                  <a:pt x="7076815" y="3761184"/>
                  <a:pt x="7076815" y="3761184"/>
                </a:cubicBezTo>
                <a:cubicBezTo>
                  <a:pt x="7086584" y="3761184"/>
                  <a:pt x="7086584" y="3770953"/>
                  <a:pt x="7086584" y="3770953"/>
                </a:cubicBezTo>
                <a:cubicBezTo>
                  <a:pt x="7096353" y="3770953"/>
                  <a:pt x="7106121" y="3790492"/>
                  <a:pt x="7115890" y="3790492"/>
                </a:cubicBezTo>
                <a:cubicBezTo>
                  <a:pt x="7115890" y="3800261"/>
                  <a:pt x="7125658" y="3800261"/>
                  <a:pt x="7125658" y="3800261"/>
                </a:cubicBezTo>
                <a:cubicBezTo>
                  <a:pt x="7125658" y="3800261"/>
                  <a:pt x="7125658" y="3810030"/>
                  <a:pt x="7135427" y="3810030"/>
                </a:cubicBezTo>
                <a:cubicBezTo>
                  <a:pt x="7135427" y="3810030"/>
                  <a:pt x="7135427" y="3819799"/>
                  <a:pt x="7135427" y="3819799"/>
                </a:cubicBezTo>
                <a:cubicBezTo>
                  <a:pt x="7145196" y="3819799"/>
                  <a:pt x="7203807" y="3878415"/>
                  <a:pt x="7223345" y="3897954"/>
                </a:cubicBezTo>
                <a:cubicBezTo>
                  <a:pt x="7233113" y="3917493"/>
                  <a:pt x="7242882" y="3917493"/>
                  <a:pt x="7252650" y="3927262"/>
                </a:cubicBezTo>
                <a:cubicBezTo>
                  <a:pt x="7262419" y="3937031"/>
                  <a:pt x="7272188" y="3946800"/>
                  <a:pt x="7272188" y="3946800"/>
                </a:cubicBezTo>
                <a:cubicBezTo>
                  <a:pt x="7272188" y="3956570"/>
                  <a:pt x="7291725" y="3976108"/>
                  <a:pt x="7321031" y="4005416"/>
                </a:cubicBezTo>
                <a:cubicBezTo>
                  <a:pt x="7330799" y="4015186"/>
                  <a:pt x="7360105" y="4034724"/>
                  <a:pt x="7369874" y="4054263"/>
                </a:cubicBezTo>
                <a:cubicBezTo>
                  <a:pt x="7379642" y="4064032"/>
                  <a:pt x="7399180" y="4083571"/>
                  <a:pt x="7399180" y="4083571"/>
                </a:cubicBezTo>
                <a:cubicBezTo>
                  <a:pt x="7408948" y="4083571"/>
                  <a:pt x="7408948" y="4093340"/>
                  <a:pt x="7408948" y="4093340"/>
                </a:cubicBezTo>
                <a:cubicBezTo>
                  <a:pt x="7418717" y="4103109"/>
                  <a:pt x="7448023" y="4132417"/>
                  <a:pt x="7467560" y="4151956"/>
                </a:cubicBezTo>
                <a:cubicBezTo>
                  <a:pt x="7477328" y="4151956"/>
                  <a:pt x="7487097" y="4161725"/>
                  <a:pt x="7487097" y="4171495"/>
                </a:cubicBezTo>
                <a:cubicBezTo>
                  <a:pt x="7506634" y="4191033"/>
                  <a:pt x="7535940" y="4220341"/>
                  <a:pt x="7565246" y="4230110"/>
                </a:cubicBezTo>
                <a:cubicBezTo>
                  <a:pt x="7575015" y="4249649"/>
                  <a:pt x="7575015" y="4249649"/>
                  <a:pt x="7565246" y="4239880"/>
                </a:cubicBezTo>
                <a:cubicBezTo>
                  <a:pt x="7545709" y="4230110"/>
                  <a:pt x="7526172" y="4210572"/>
                  <a:pt x="7467560" y="4161725"/>
                </a:cubicBezTo>
                <a:cubicBezTo>
                  <a:pt x="7428485" y="4122648"/>
                  <a:pt x="7379642" y="4083571"/>
                  <a:pt x="7350337" y="4044494"/>
                </a:cubicBezTo>
                <a:cubicBezTo>
                  <a:pt x="7340568" y="4024955"/>
                  <a:pt x="7321031" y="4015186"/>
                  <a:pt x="7311262" y="4005416"/>
                </a:cubicBezTo>
                <a:cubicBezTo>
                  <a:pt x="7301493" y="3995647"/>
                  <a:pt x="7281956" y="3976108"/>
                  <a:pt x="7272188" y="3966339"/>
                </a:cubicBezTo>
                <a:cubicBezTo>
                  <a:pt x="7262419" y="3946800"/>
                  <a:pt x="7242882" y="3937031"/>
                  <a:pt x="7252650" y="3946800"/>
                </a:cubicBezTo>
                <a:cubicBezTo>
                  <a:pt x="7252650" y="3956570"/>
                  <a:pt x="7262419" y="3956570"/>
                  <a:pt x="7281956" y="3985878"/>
                </a:cubicBezTo>
                <a:cubicBezTo>
                  <a:pt x="7291725" y="3995647"/>
                  <a:pt x="7301493" y="4005416"/>
                  <a:pt x="7301493" y="4005416"/>
                </a:cubicBezTo>
                <a:cubicBezTo>
                  <a:pt x="7301493" y="4015186"/>
                  <a:pt x="7301493" y="4015186"/>
                  <a:pt x="7360105" y="4064032"/>
                </a:cubicBezTo>
                <a:cubicBezTo>
                  <a:pt x="7360105" y="4073801"/>
                  <a:pt x="7369874" y="4073801"/>
                  <a:pt x="7379642" y="4083571"/>
                </a:cubicBezTo>
                <a:cubicBezTo>
                  <a:pt x="7379642" y="4093340"/>
                  <a:pt x="7389411" y="4103109"/>
                  <a:pt x="7399180" y="4103109"/>
                </a:cubicBezTo>
                <a:cubicBezTo>
                  <a:pt x="7408948" y="4112879"/>
                  <a:pt x="7457791" y="4171495"/>
                  <a:pt x="7477328" y="4191033"/>
                </a:cubicBezTo>
                <a:cubicBezTo>
                  <a:pt x="7477328" y="4191033"/>
                  <a:pt x="7487097" y="4200803"/>
                  <a:pt x="7487097" y="4200803"/>
                </a:cubicBezTo>
                <a:cubicBezTo>
                  <a:pt x="7487097" y="4210572"/>
                  <a:pt x="7496866" y="4210572"/>
                  <a:pt x="7496866" y="4220341"/>
                </a:cubicBezTo>
                <a:cubicBezTo>
                  <a:pt x="7496866" y="4220341"/>
                  <a:pt x="7506634" y="4220341"/>
                  <a:pt x="7506634" y="4230110"/>
                </a:cubicBezTo>
                <a:cubicBezTo>
                  <a:pt x="7516403" y="4230110"/>
                  <a:pt x="7516403" y="4239880"/>
                  <a:pt x="7516403" y="4239880"/>
                </a:cubicBezTo>
                <a:cubicBezTo>
                  <a:pt x="7526172" y="4239880"/>
                  <a:pt x="7526172" y="4249649"/>
                  <a:pt x="7526172" y="4249649"/>
                </a:cubicBezTo>
                <a:cubicBezTo>
                  <a:pt x="7526172" y="4249649"/>
                  <a:pt x="7526172" y="4249649"/>
                  <a:pt x="7535940" y="4259418"/>
                </a:cubicBezTo>
                <a:cubicBezTo>
                  <a:pt x="7535940" y="4259418"/>
                  <a:pt x="7545709" y="4269188"/>
                  <a:pt x="7545709" y="4269188"/>
                </a:cubicBezTo>
                <a:cubicBezTo>
                  <a:pt x="7555477" y="4278957"/>
                  <a:pt x="7565246" y="4288726"/>
                  <a:pt x="7575015" y="4298496"/>
                </a:cubicBezTo>
                <a:cubicBezTo>
                  <a:pt x="7584783" y="4308265"/>
                  <a:pt x="7594552" y="4318034"/>
                  <a:pt x="7594552" y="4318034"/>
                </a:cubicBezTo>
                <a:cubicBezTo>
                  <a:pt x="7584783" y="4318034"/>
                  <a:pt x="7545709" y="4278957"/>
                  <a:pt x="7535940" y="4269188"/>
                </a:cubicBezTo>
                <a:cubicBezTo>
                  <a:pt x="7526172" y="4259418"/>
                  <a:pt x="7526172" y="4259418"/>
                  <a:pt x="7526172" y="4259418"/>
                </a:cubicBezTo>
                <a:cubicBezTo>
                  <a:pt x="7516403" y="4259418"/>
                  <a:pt x="7516403" y="4249649"/>
                  <a:pt x="7516403" y="4249649"/>
                </a:cubicBezTo>
                <a:cubicBezTo>
                  <a:pt x="7506634" y="4239880"/>
                  <a:pt x="7506634" y="4239880"/>
                  <a:pt x="7496866" y="4230110"/>
                </a:cubicBezTo>
                <a:cubicBezTo>
                  <a:pt x="7487097" y="4230110"/>
                  <a:pt x="7487097" y="4230110"/>
                  <a:pt x="7487097" y="4220341"/>
                </a:cubicBezTo>
                <a:cubicBezTo>
                  <a:pt x="7487097" y="4220341"/>
                  <a:pt x="7487097" y="4220341"/>
                  <a:pt x="7477328" y="4210572"/>
                </a:cubicBezTo>
                <a:cubicBezTo>
                  <a:pt x="7477328" y="4210572"/>
                  <a:pt x="7477328" y="4210572"/>
                  <a:pt x="7467560" y="4200803"/>
                </a:cubicBezTo>
                <a:cubicBezTo>
                  <a:pt x="7467560" y="4200803"/>
                  <a:pt x="7457791" y="4191033"/>
                  <a:pt x="7448023" y="4181264"/>
                </a:cubicBezTo>
                <a:cubicBezTo>
                  <a:pt x="7448023" y="4181264"/>
                  <a:pt x="7438254" y="4171495"/>
                  <a:pt x="7428485" y="4161725"/>
                </a:cubicBezTo>
                <a:cubicBezTo>
                  <a:pt x="7418717" y="4142187"/>
                  <a:pt x="7408948" y="4142187"/>
                  <a:pt x="7408948" y="4142187"/>
                </a:cubicBezTo>
                <a:cubicBezTo>
                  <a:pt x="7408948" y="4142187"/>
                  <a:pt x="7399180" y="4132417"/>
                  <a:pt x="7399180" y="4132417"/>
                </a:cubicBezTo>
                <a:cubicBezTo>
                  <a:pt x="7389411" y="4122648"/>
                  <a:pt x="7379642" y="4112879"/>
                  <a:pt x="7379642" y="4112879"/>
                </a:cubicBezTo>
                <a:cubicBezTo>
                  <a:pt x="7369874" y="4103109"/>
                  <a:pt x="7360105" y="4093340"/>
                  <a:pt x="7350337" y="4083571"/>
                </a:cubicBezTo>
                <a:cubicBezTo>
                  <a:pt x="7350337" y="4083571"/>
                  <a:pt x="7340568" y="4073801"/>
                  <a:pt x="7340568" y="4073801"/>
                </a:cubicBezTo>
                <a:cubicBezTo>
                  <a:pt x="7330799" y="4064032"/>
                  <a:pt x="7330799" y="4054263"/>
                  <a:pt x="7321031" y="4054263"/>
                </a:cubicBezTo>
                <a:cubicBezTo>
                  <a:pt x="7321031" y="4044494"/>
                  <a:pt x="7311262" y="4044494"/>
                  <a:pt x="7301493" y="4034724"/>
                </a:cubicBezTo>
                <a:cubicBezTo>
                  <a:pt x="7301493" y="4034724"/>
                  <a:pt x="7281956" y="4015186"/>
                  <a:pt x="7262419" y="3995647"/>
                </a:cubicBezTo>
                <a:cubicBezTo>
                  <a:pt x="7262419" y="3985878"/>
                  <a:pt x="7252650" y="3985878"/>
                  <a:pt x="7252650" y="3985878"/>
                </a:cubicBezTo>
                <a:cubicBezTo>
                  <a:pt x="7242882" y="3976108"/>
                  <a:pt x="7233113" y="3966339"/>
                  <a:pt x="7233113" y="3966339"/>
                </a:cubicBezTo>
                <a:cubicBezTo>
                  <a:pt x="7223345" y="3956570"/>
                  <a:pt x="7213576" y="3946800"/>
                  <a:pt x="7203807" y="3937031"/>
                </a:cubicBezTo>
                <a:cubicBezTo>
                  <a:pt x="7203807" y="3937031"/>
                  <a:pt x="7194039" y="3927262"/>
                  <a:pt x="7194039" y="3927262"/>
                </a:cubicBezTo>
                <a:cubicBezTo>
                  <a:pt x="7184270" y="3917493"/>
                  <a:pt x="7174502" y="3897954"/>
                  <a:pt x="7164733" y="3897954"/>
                </a:cubicBezTo>
                <a:cubicBezTo>
                  <a:pt x="7164733" y="3897954"/>
                  <a:pt x="7164733" y="3897954"/>
                  <a:pt x="7164733" y="3888185"/>
                </a:cubicBezTo>
                <a:cubicBezTo>
                  <a:pt x="7154964" y="3888185"/>
                  <a:pt x="7154964" y="3878415"/>
                  <a:pt x="7145196" y="3878415"/>
                </a:cubicBezTo>
                <a:cubicBezTo>
                  <a:pt x="7135427" y="3868646"/>
                  <a:pt x="7125658" y="3858877"/>
                  <a:pt x="7115890" y="3849107"/>
                </a:cubicBezTo>
                <a:cubicBezTo>
                  <a:pt x="7096353" y="3829569"/>
                  <a:pt x="7086584" y="3819799"/>
                  <a:pt x="7076815" y="3810030"/>
                </a:cubicBezTo>
                <a:cubicBezTo>
                  <a:pt x="7067047" y="3810030"/>
                  <a:pt x="7057278" y="3800261"/>
                  <a:pt x="7057278" y="3800261"/>
                </a:cubicBezTo>
                <a:cubicBezTo>
                  <a:pt x="7047510" y="3790492"/>
                  <a:pt x="7037741" y="3780722"/>
                  <a:pt x="7037741" y="3780722"/>
                </a:cubicBezTo>
                <a:cubicBezTo>
                  <a:pt x="7027972" y="3770953"/>
                  <a:pt x="7027972" y="3770953"/>
                  <a:pt x="7027972" y="3780722"/>
                </a:cubicBezTo>
                <a:cubicBezTo>
                  <a:pt x="7027972" y="3780722"/>
                  <a:pt x="7037741" y="3790492"/>
                  <a:pt x="7037741" y="3790492"/>
                </a:cubicBezTo>
                <a:cubicBezTo>
                  <a:pt x="7057278" y="3800261"/>
                  <a:pt x="7057278" y="3810030"/>
                  <a:pt x="7057278" y="3810030"/>
                </a:cubicBezTo>
                <a:cubicBezTo>
                  <a:pt x="7057278" y="3819799"/>
                  <a:pt x="7057278" y="3810030"/>
                  <a:pt x="7047510" y="3810030"/>
                </a:cubicBezTo>
                <a:cubicBezTo>
                  <a:pt x="7037741" y="3800261"/>
                  <a:pt x="7018204" y="3780722"/>
                  <a:pt x="7018204" y="3780722"/>
                </a:cubicBezTo>
                <a:cubicBezTo>
                  <a:pt x="7018204" y="3780722"/>
                  <a:pt x="7018204" y="3770953"/>
                  <a:pt x="7018204" y="3770953"/>
                </a:cubicBezTo>
                <a:cubicBezTo>
                  <a:pt x="7018204" y="3770953"/>
                  <a:pt x="7008435" y="3770953"/>
                  <a:pt x="6988898" y="3751414"/>
                </a:cubicBezTo>
                <a:cubicBezTo>
                  <a:pt x="6979129" y="3741645"/>
                  <a:pt x="6979129" y="3741645"/>
                  <a:pt x="6969361" y="3731876"/>
                </a:cubicBezTo>
                <a:cubicBezTo>
                  <a:pt x="6969361" y="3731876"/>
                  <a:pt x="6959592" y="3731876"/>
                  <a:pt x="6959592" y="3731876"/>
                </a:cubicBezTo>
                <a:cubicBezTo>
                  <a:pt x="6959592" y="3722106"/>
                  <a:pt x="6959592" y="3722106"/>
                  <a:pt x="6949823" y="3722106"/>
                </a:cubicBezTo>
                <a:cubicBezTo>
                  <a:pt x="6949823" y="3722106"/>
                  <a:pt x="6940055" y="3712337"/>
                  <a:pt x="6940055" y="3702568"/>
                </a:cubicBezTo>
                <a:cubicBezTo>
                  <a:pt x="6930286" y="3702568"/>
                  <a:pt x="6930286" y="3692798"/>
                  <a:pt x="6930286" y="3692798"/>
                </a:cubicBezTo>
                <a:lnTo>
                  <a:pt x="6923774" y="3692798"/>
                </a:lnTo>
                <a:lnTo>
                  <a:pt x="6920518" y="3683029"/>
                </a:lnTo>
                <a:cubicBezTo>
                  <a:pt x="6920518" y="3683029"/>
                  <a:pt x="6918076" y="3680587"/>
                  <a:pt x="6914412" y="3678145"/>
                </a:cubicBezTo>
                <a:lnTo>
                  <a:pt x="6911285" y="3677007"/>
                </a:lnTo>
                <a:lnTo>
                  <a:pt x="6910749" y="3673260"/>
                </a:lnTo>
                <a:cubicBezTo>
                  <a:pt x="6910749" y="3673260"/>
                  <a:pt x="6900980" y="3663491"/>
                  <a:pt x="6891212" y="3653721"/>
                </a:cubicBezTo>
                <a:cubicBezTo>
                  <a:pt x="6891212" y="3663491"/>
                  <a:pt x="6900980" y="3663491"/>
                  <a:pt x="6900980" y="3673260"/>
                </a:cubicBezTo>
                <a:lnTo>
                  <a:pt x="6911285" y="3677007"/>
                </a:lnTo>
                <a:lnTo>
                  <a:pt x="6911970" y="3681808"/>
                </a:lnTo>
                <a:cubicBezTo>
                  <a:pt x="6913191" y="3683029"/>
                  <a:pt x="6915634" y="3683029"/>
                  <a:pt x="6920518" y="3683029"/>
                </a:cubicBezTo>
                <a:cubicBezTo>
                  <a:pt x="6920518" y="3683029"/>
                  <a:pt x="6920518" y="3683029"/>
                  <a:pt x="6920518" y="3692798"/>
                </a:cubicBezTo>
                <a:cubicBezTo>
                  <a:pt x="6920518" y="3692798"/>
                  <a:pt x="6920518" y="3692798"/>
                  <a:pt x="6921739" y="3692798"/>
                </a:cubicBezTo>
                <a:lnTo>
                  <a:pt x="6923774" y="3692798"/>
                </a:lnTo>
                <a:lnTo>
                  <a:pt x="6925402" y="3697683"/>
                </a:lnTo>
                <a:cubicBezTo>
                  <a:pt x="6927844" y="3702568"/>
                  <a:pt x="6930286" y="3707452"/>
                  <a:pt x="6930286" y="3712337"/>
                </a:cubicBezTo>
                <a:cubicBezTo>
                  <a:pt x="6940055" y="3712337"/>
                  <a:pt x="6949823" y="3722106"/>
                  <a:pt x="6969361" y="3741645"/>
                </a:cubicBezTo>
                <a:cubicBezTo>
                  <a:pt x="6988898" y="3761184"/>
                  <a:pt x="6998667" y="3770953"/>
                  <a:pt x="6998667" y="3770953"/>
                </a:cubicBezTo>
                <a:cubicBezTo>
                  <a:pt x="6998667" y="3780722"/>
                  <a:pt x="7008435" y="3790492"/>
                  <a:pt x="7027972" y="3800261"/>
                </a:cubicBezTo>
                <a:cubicBezTo>
                  <a:pt x="7027972" y="3810030"/>
                  <a:pt x="7037741" y="3810030"/>
                  <a:pt x="7047510" y="3829569"/>
                </a:cubicBezTo>
                <a:cubicBezTo>
                  <a:pt x="7057278" y="3829569"/>
                  <a:pt x="7057278" y="3839338"/>
                  <a:pt x="7067047" y="3839338"/>
                </a:cubicBezTo>
                <a:cubicBezTo>
                  <a:pt x="7067047" y="3849107"/>
                  <a:pt x="7076815" y="3849107"/>
                  <a:pt x="7076815" y="3858877"/>
                </a:cubicBezTo>
                <a:cubicBezTo>
                  <a:pt x="7086584" y="3868646"/>
                  <a:pt x="7086584" y="3878415"/>
                  <a:pt x="7096353" y="3878415"/>
                </a:cubicBezTo>
                <a:cubicBezTo>
                  <a:pt x="7096353" y="3878415"/>
                  <a:pt x="7106121" y="3888185"/>
                  <a:pt x="7106121" y="3888185"/>
                </a:cubicBezTo>
                <a:cubicBezTo>
                  <a:pt x="7115890" y="3897954"/>
                  <a:pt x="7115890" y="3897954"/>
                  <a:pt x="7115890" y="3907723"/>
                </a:cubicBezTo>
                <a:cubicBezTo>
                  <a:pt x="7125658" y="3907723"/>
                  <a:pt x="7125658" y="3907723"/>
                  <a:pt x="7125658" y="3907723"/>
                </a:cubicBezTo>
                <a:cubicBezTo>
                  <a:pt x="7125658" y="3917493"/>
                  <a:pt x="7135427" y="3917493"/>
                  <a:pt x="7135427" y="3917493"/>
                </a:cubicBezTo>
                <a:cubicBezTo>
                  <a:pt x="7135427" y="3927262"/>
                  <a:pt x="7145196" y="3927262"/>
                  <a:pt x="7145196" y="3927262"/>
                </a:cubicBezTo>
                <a:cubicBezTo>
                  <a:pt x="7145196" y="3937031"/>
                  <a:pt x="7154964" y="3946800"/>
                  <a:pt x="7164733" y="3956570"/>
                </a:cubicBezTo>
                <a:cubicBezTo>
                  <a:pt x="7184270" y="3966339"/>
                  <a:pt x="7194039" y="3985878"/>
                  <a:pt x="7203807" y="3985878"/>
                </a:cubicBezTo>
                <a:cubicBezTo>
                  <a:pt x="7213576" y="4005416"/>
                  <a:pt x="7242882" y="4034724"/>
                  <a:pt x="7252650" y="4044494"/>
                </a:cubicBezTo>
                <a:cubicBezTo>
                  <a:pt x="7262419" y="4054263"/>
                  <a:pt x="7272188" y="4054263"/>
                  <a:pt x="7272188" y="4064032"/>
                </a:cubicBezTo>
                <a:cubicBezTo>
                  <a:pt x="7281956" y="4073801"/>
                  <a:pt x="7321031" y="4103109"/>
                  <a:pt x="7340568" y="4132417"/>
                </a:cubicBezTo>
                <a:cubicBezTo>
                  <a:pt x="7350337" y="4132417"/>
                  <a:pt x="7350337" y="4142187"/>
                  <a:pt x="7340568" y="4142187"/>
                </a:cubicBezTo>
                <a:cubicBezTo>
                  <a:pt x="7330799" y="4142187"/>
                  <a:pt x="7340568" y="4151956"/>
                  <a:pt x="7369874" y="4181264"/>
                </a:cubicBezTo>
                <a:cubicBezTo>
                  <a:pt x="7379642" y="4191033"/>
                  <a:pt x="7379642" y="4200803"/>
                  <a:pt x="7389411" y="4200803"/>
                </a:cubicBezTo>
                <a:cubicBezTo>
                  <a:pt x="7389411" y="4200803"/>
                  <a:pt x="7389411" y="4210572"/>
                  <a:pt x="7389411" y="4210572"/>
                </a:cubicBezTo>
                <a:cubicBezTo>
                  <a:pt x="7389411" y="4210572"/>
                  <a:pt x="7369874" y="4191033"/>
                  <a:pt x="7340568" y="4161725"/>
                </a:cubicBezTo>
                <a:cubicBezTo>
                  <a:pt x="7272188" y="4093340"/>
                  <a:pt x="7252650" y="4073801"/>
                  <a:pt x="7252650" y="4064032"/>
                </a:cubicBezTo>
                <a:cubicBezTo>
                  <a:pt x="7242882" y="4064032"/>
                  <a:pt x="7242882" y="4054263"/>
                  <a:pt x="7233113" y="4054263"/>
                </a:cubicBezTo>
                <a:cubicBezTo>
                  <a:pt x="7223345" y="4044494"/>
                  <a:pt x="7223345" y="4034724"/>
                  <a:pt x="7213576" y="4034724"/>
                </a:cubicBezTo>
                <a:cubicBezTo>
                  <a:pt x="7194039" y="4015186"/>
                  <a:pt x="7164733" y="3985878"/>
                  <a:pt x="7154964" y="3966339"/>
                </a:cubicBezTo>
                <a:cubicBezTo>
                  <a:pt x="7154964" y="3966339"/>
                  <a:pt x="7145196" y="3956570"/>
                  <a:pt x="7115890" y="3937031"/>
                </a:cubicBezTo>
                <a:cubicBezTo>
                  <a:pt x="7106121" y="3927262"/>
                  <a:pt x="7096353" y="3917493"/>
                  <a:pt x="7096353" y="3917493"/>
                </a:cubicBezTo>
                <a:cubicBezTo>
                  <a:pt x="7096353" y="3907723"/>
                  <a:pt x="7086584" y="3907723"/>
                  <a:pt x="7067047" y="3888185"/>
                </a:cubicBezTo>
                <a:cubicBezTo>
                  <a:pt x="7067047" y="3888185"/>
                  <a:pt x="7057278" y="3878415"/>
                  <a:pt x="7057278" y="3878415"/>
                </a:cubicBezTo>
                <a:cubicBezTo>
                  <a:pt x="7057278" y="3878415"/>
                  <a:pt x="7047510" y="3868646"/>
                  <a:pt x="7037741" y="3868646"/>
                </a:cubicBezTo>
                <a:cubicBezTo>
                  <a:pt x="7037741" y="3868646"/>
                  <a:pt x="7047510" y="3878415"/>
                  <a:pt x="7047510" y="3888185"/>
                </a:cubicBezTo>
                <a:cubicBezTo>
                  <a:pt x="7057278" y="3888185"/>
                  <a:pt x="7115890" y="3956570"/>
                  <a:pt x="7145196" y="3985878"/>
                </a:cubicBezTo>
                <a:cubicBezTo>
                  <a:pt x="7164733" y="4005416"/>
                  <a:pt x="7194039" y="4044494"/>
                  <a:pt x="7223345" y="4064032"/>
                </a:cubicBezTo>
                <a:cubicBezTo>
                  <a:pt x="7233113" y="4073801"/>
                  <a:pt x="7242882" y="4093340"/>
                  <a:pt x="7242882" y="4093340"/>
                </a:cubicBezTo>
                <a:cubicBezTo>
                  <a:pt x="7252650" y="4093340"/>
                  <a:pt x="7252650" y="4103109"/>
                  <a:pt x="7252650" y="4103109"/>
                </a:cubicBezTo>
                <a:cubicBezTo>
                  <a:pt x="7262419" y="4112879"/>
                  <a:pt x="7272188" y="4112879"/>
                  <a:pt x="7272188" y="4122648"/>
                </a:cubicBezTo>
                <a:cubicBezTo>
                  <a:pt x="7281956" y="4132417"/>
                  <a:pt x="7291725" y="4142187"/>
                  <a:pt x="7301493" y="4151956"/>
                </a:cubicBezTo>
                <a:cubicBezTo>
                  <a:pt x="7321031" y="4161725"/>
                  <a:pt x="7311262" y="4161725"/>
                  <a:pt x="7291725" y="4151956"/>
                </a:cubicBezTo>
                <a:cubicBezTo>
                  <a:pt x="7272188" y="4132417"/>
                  <a:pt x="7262419" y="4122648"/>
                  <a:pt x="7262419" y="4122648"/>
                </a:cubicBezTo>
                <a:cubicBezTo>
                  <a:pt x="7252650" y="4112879"/>
                  <a:pt x="7242882" y="4093340"/>
                  <a:pt x="7233113" y="4093340"/>
                </a:cubicBezTo>
                <a:cubicBezTo>
                  <a:pt x="7233113" y="4093340"/>
                  <a:pt x="7233113" y="4083571"/>
                  <a:pt x="7223345" y="4083571"/>
                </a:cubicBezTo>
                <a:cubicBezTo>
                  <a:pt x="7223345" y="4073801"/>
                  <a:pt x="7213576" y="4064032"/>
                  <a:pt x="7194039" y="4054263"/>
                </a:cubicBezTo>
                <a:cubicBezTo>
                  <a:pt x="7164733" y="4015186"/>
                  <a:pt x="7135427" y="3985878"/>
                  <a:pt x="7125658" y="3976108"/>
                </a:cubicBezTo>
                <a:cubicBezTo>
                  <a:pt x="7115890" y="3966339"/>
                  <a:pt x="7115890" y="3966339"/>
                  <a:pt x="7115890" y="3966339"/>
                </a:cubicBezTo>
                <a:cubicBezTo>
                  <a:pt x="7106121" y="3956570"/>
                  <a:pt x="7106121" y="3956570"/>
                  <a:pt x="7106121" y="3956570"/>
                </a:cubicBezTo>
                <a:cubicBezTo>
                  <a:pt x="7106121" y="3956570"/>
                  <a:pt x="7106121" y="3946800"/>
                  <a:pt x="7096353" y="3946800"/>
                </a:cubicBezTo>
                <a:cubicBezTo>
                  <a:pt x="7086584" y="3937031"/>
                  <a:pt x="7067047" y="3917493"/>
                  <a:pt x="7057278" y="3897954"/>
                </a:cubicBezTo>
                <a:cubicBezTo>
                  <a:pt x="7037741" y="3888185"/>
                  <a:pt x="7018204" y="3868646"/>
                  <a:pt x="7018204" y="3868646"/>
                </a:cubicBezTo>
                <a:cubicBezTo>
                  <a:pt x="7008435" y="3858877"/>
                  <a:pt x="7008435" y="3858877"/>
                  <a:pt x="7008435" y="3849107"/>
                </a:cubicBezTo>
                <a:cubicBezTo>
                  <a:pt x="6998667" y="3849107"/>
                  <a:pt x="6998667" y="3849107"/>
                  <a:pt x="6988898" y="3839338"/>
                </a:cubicBezTo>
                <a:cubicBezTo>
                  <a:pt x="6988898" y="3839338"/>
                  <a:pt x="6988898" y="3829569"/>
                  <a:pt x="6979129" y="3829569"/>
                </a:cubicBezTo>
                <a:cubicBezTo>
                  <a:pt x="6979129" y="3829569"/>
                  <a:pt x="6979129" y="3819799"/>
                  <a:pt x="6979129" y="3819799"/>
                </a:cubicBezTo>
                <a:cubicBezTo>
                  <a:pt x="6969361" y="3819799"/>
                  <a:pt x="6959592" y="3810030"/>
                  <a:pt x="6949823" y="3800261"/>
                </a:cubicBezTo>
                <a:cubicBezTo>
                  <a:pt x="6940055" y="3790492"/>
                  <a:pt x="6930286" y="3780722"/>
                  <a:pt x="6930286" y="3770953"/>
                </a:cubicBezTo>
                <a:cubicBezTo>
                  <a:pt x="6920518" y="3770953"/>
                  <a:pt x="6910749" y="3761184"/>
                  <a:pt x="6900980" y="3751414"/>
                </a:cubicBezTo>
                <a:cubicBezTo>
                  <a:pt x="6891212" y="3741645"/>
                  <a:pt x="6891212" y="3731876"/>
                  <a:pt x="6881443" y="3731876"/>
                </a:cubicBezTo>
                <a:cubicBezTo>
                  <a:pt x="6871675" y="3722106"/>
                  <a:pt x="6871675" y="3722106"/>
                  <a:pt x="6871675" y="3722106"/>
                </a:cubicBezTo>
                <a:cubicBezTo>
                  <a:pt x="6861906" y="3712337"/>
                  <a:pt x="6852137" y="3702568"/>
                  <a:pt x="6852137" y="3702568"/>
                </a:cubicBezTo>
                <a:cubicBezTo>
                  <a:pt x="6842369" y="3692798"/>
                  <a:pt x="6842369" y="3692798"/>
                  <a:pt x="6842369" y="3692798"/>
                </a:cubicBezTo>
                <a:cubicBezTo>
                  <a:pt x="6832600" y="3683029"/>
                  <a:pt x="6832600" y="3683029"/>
                  <a:pt x="6832600" y="3683029"/>
                </a:cubicBezTo>
                <a:cubicBezTo>
                  <a:pt x="6822832" y="3683029"/>
                  <a:pt x="6822832" y="3673260"/>
                  <a:pt x="6813063" y="3663491"/>
                </a:cubicBezTo>
                <a:cubicBezTo>
                  <a:pt x="6813063" y="3663491"/>
                  <a:pt x="6803294" y="3663491"/>
                  <a:pt x="6803294" y="3653721"/>
                </a:cubicBezTo>
                <a:cubicBezTo>
                  <a:pt x="6793526" y="3653721"/>
                  <a:pt x="6783757" y="3643952"/>
                  <a:pt x="6783757" y="3643952"/>
                </a:cubicBezTo>
                <a:lnTo>
                  <a:pt x="6773988" y="3635071"/>
                </a:lnTo>
                <a:lnTo>
                  <a:pt x="6773988" y="3634183"/>
                </a:lnTo>
                <a:lnTo>
                  <a:pt x="6773012" y="3634183"/>
                </a:lnTo>
                <a:lnTo>
                  <a:pt x="6770325" y="3631740"/>
                </a:lnTo>
                <a:cubicBezTo>
                  <a:pt x="6766662" y="3629298"/>
                  <a:pt x="6764220" y="3629298"/>
                  <a:pt x="6764220" y="3634183"/>
                </a:cubicBezTo>
                <a:cubicBezTo>
                  <a:pt x="6764220" y="3634183"/>
                  <a:pt x="6764220" y="3634183"/>
                  <a:pt x="6765441" y="3634183"/>
                </a:cubicBezTo>
                <a:lnTo>
                  <a:pt x="6773012" y="3634183"/>
                </a:lnTo>
                <a:lnTo>
                  <a:pt x="6773988" y="3635071"/>
                </a:lnTo>
                <a:lnTo>
                  <a:pt x="6773988" y="3643952"/>
                </a:lnTo>
                <a:cubicBezTo>
                  <a:pt x="6773988" y="3646394"/>
                  <a:pt x="6773988" y="3648837"/>
                  <a:pt x="6773988" y="3653721"/>
                </a:cubicBezTo>
                <a:cubicBezTo>
                  <a:pt x="6773988" y="3653721"/>
                  <a:pt x="6773988" y="3663491"/>
                  <a:pt x="6773988" y="3663491"/>
                </a:cubicBezTo>
                <a:cubicBezTo>
                  <a:pt x="6773988" y="3663491"/>
                  <a:pt x="6773988" y="3663491"/>
                  <a:pt x="6773988" y="3673260"/>
                </a:cubicBezTo>
                <a:cubicBezTo>
                  <a:pt x="6783757" y="3673260"/>
                  <a:pt x="6783757" y="3673260"/>
                  <a:pt x="6783757" y="3673260"/>
                </a:cubicBezTo>
                <a:cubicBezTo>
                  <a:pt x="6793526" y="3683029"/>
                  <a:pt x="6793526" y="3692798"/>
                  <a:pt x="6803294" y="3692798"/>
                </a:cubicBezTo>
                <a:cubicBezTo>
                  <a:pt x="6803294" y="3692798"/>
                  <a:pt x="6813063" y="3702568"/>
                  <a:pt x="6813063" y="3712337"/>
                </a:cubicBezTo>
                <a:cubicBezTo>
                  <a:pt x="6822832" y="3722106"/>
                  <a:pt x="6832600" y="3731876"/>
                  <a:pt x="6842369" y="3731876"/>
                </a:cubicBezTo>
                <a:cubicBezTo>
                  <a:pt x="6842369" y="3741645"/>
                  <a:pt x="6842369" y="3741645"/>
                  <a:pt x="6842369" y="3741645"/>
                </a:cubicBezTo>
                <a:cubicBezTo>
                  <a:pt x="6842369" y="3741645"/>
                  <a:pt x="6852137" y="3751414"/>
                  <a:pt x="6852137" y="3751414"/>
                </a:cubicBezTo>
                <a:cubicBezTo>
                  <a:pt x="6861906" y="3761184"/>
                  <a:pt x="6861906" y="3761184"/>
                  <a:pt x="6871675" y="3770953"/>
                </a:cubicBezTo>
                <a:cubicBezTo>
                  <a:pt x="6871675" y="3770953"/>
                  <a:pt x="6891212" y="3790492"/>
                  <a:pt x="6891212" y="3790492"/>
                </a:cubicBezTo>
                <a:cubicBezTo>
                  <a:pt x="6891212" y="3790492"/>
                  <a:pt x="6891212" y="3800261"/>
                  <a:pt x="6900980" y="3800261"/>
                </a:cubicBezTo>
                <a:cubicBezTo>
                  <a:pt x="6910749" y="3819799"/>
                  <a:pt x="6920518" y="3829569"/>
                  <a:pt x="6930286" y="3829569"/>
                </a:cubicBezTo>
                <a:cubicBezTo>
                  <a:pt x="6930286" y="3839338"/>
                  <a:pt x="6940055" y="3839338"/>
                  <a:pt x="6940055" y="3849107"/>
                </a:cubicBezTo>
                <a:cubicBezTo>
                  <a:pt x="6940055" y="3849107"/>
                  <a:pt x="6949823" y="3849107"/>
                  <a:pt x="6949823" y="3858877"/>
                </a:cubicBezTo>
                <a:cubicBezTo>
                  <a:pt x="6949823" y="3858877"/>
                  <a:pt x="6959592" y="3868646"/>
                  <a:pt x="6959592" y="3868646"/>
                </a:cubicBezTo>
                <a:cubicBezTo>
                  <a:pt x="6959592" y="3868646"/>
                  <a:pt x="6969361" y="3868646"/>
                  <a:pt x="6969361" y="3868646"/>
                </a:cubicBezTo>
                <a:cubicBezTo>
                  <a:pt x="6969361" y="3878415"/>
                  <a:pt x="6998667" y="3907723"/>
                  <a:pt x="7008435" y="3917493"/>
                </a:cubicBezTo>
                <a:cubicBezTo>
                  <a:pt x="7018204" y="3917493"/>
                  <a:pt x="7018204" y="3927262"/>
                  <a:pt x="7018204" y="3927262"/>
                </a:cubicBezTo>
                <a:cubicBezTo>
                  <a:pt x="7027972" y="3937031"/>
                  <a:pt x="7037741" y="3946800"/>
                  <a:pt x="7037741" y="3946800"/>
                </a:cubicBezTo>
                <a:cubicBezTo>
                  <a:pt x="7047510" y="3946800"/>
                  <a:pt x="7047510" y="3956570"/>
                  <a:pt x="7057278" y="3956570"/>
                </a:cubicBezTo>
                <a:cubicBezTo>
                  <a:pt x="7057278" y="3966339"/>
                  <a:pt x="7067047" y="3976108"/>
                  <a:pt x="7067047" y="3976108"/>
                </a:cubicBezTo>
                <a:cubicBezTo>
                  <a:pt x="7106121" y="4015186"/>
                  <a:pt x="7125658" y="4034724"/>
                  <a:pt x="7115890" y="4034724"/>
                </a:cubicBezTo>
                <a:cubicBezTo>
                  <a:pt x="7115890" y="4034724"/>
                  <a:pt x="7115890" y="4034724"/>
                  <a:pt x="7106121" y="4034724"/>
                </a:cubicBezTo>
                <a:cubicBezTo>
                  <a:pt x="7106121" y="4024955"/>
                  <a:pt x="7096353" y="4015186"/>
                  <a:pt x="7096353" y="4015186"/>
                </a:cubicBezTo>
                <a:cubicBezTo>
                  <a:pt x="7086584" y="4015186"/>
                  <a:pt x="7086584" y="4005416"/>
                  <a:pt x="7086584" y="4005416"/>
                </a:cubicBezTo>
                <a:cubicBezTo>
                  <a:pt x="7086584" y="4005416"/>
                  <a:pt x="7076815" y="3995647"/>
                  <a:pt x="7067047" y="3985878"/>
                </a:cubicBezTo>
                <a:cubicBezTo>
                  <a:pt x="7057278" y="3976108"/>
                  <a:pt x="7047510" y="3966339"/>
                  <a:pt x="7047510" y="3966339"/>
                </a:cubicBezTo>
                <a:cubicBezTo>
                  <a:pt x="7037741" y="3956570"/>
                  <a:pt x="7037741" y="3956570"/>
                  <a:pt x="7027972" y="3946800"/>
                </a:cubicBezTo>
                <a:cubicBezTo>
                  <a:pt x="7018204" y="3946800"/>
                  <a:pt x="7008435" y="3937031"/>
                  <a:pt x="7008435" y="3927262"/>
                </a:cubicBezTo>
                <a:cubicBezTo>
                  <a:pt x="7008435" y="3927262"/>
                  <a:pt x="6998667" y="3917493"/>
                  <a:pt x="6988898" y="3917493"/>
                </a:cubicBezTo>
                <a:cubicBezTo>
                  <a:pt x="6988898" y="3907723"/>
                  <a:pt x="6979129" y="3897954"/>
                  <a:pt x="6969361" y="3897954"/>
                </a:cubicBezTo>
                <a:cubicBezTo>
                  <a:pt x="6969361" y="3897954"/>
                  <a:pt x="6949823" y="3888185"/>
                  <a:pt x="6949823" y="3888185"/>
                </a:cubicBezTo>
                <a:cubicBezTo>
                  <a:pt x="6949823" y="3888185"/>
                  <a:pt x="6959592" y="3888185"/>
                  <a:pt x="6959592" y="3888185"/>
                </a:cubicBezTo>
                <a:cubicBezTo>
                  <a:pt x="6959592" y="3888185"/>
                  <a:pt x="6959592" y="3888185"/>
                  <a:pt x="6949823" y="3878415"/>
                </a:cubicBezTo>
                <a:cubicBezTo>
                  <a:pt x="6949823" y="3878415"/>
                  <a:pt x="6949823" y="3878415"/>
                  <a:pt x="6949823" y="3868646"/>
                </a:cubicBezTo>
                <a:cubicBezTo>
                  <a:pt x="6940055" y="3868646"/>
                  <a:pt x="6940055" y="3868646"/>
                  <a:pt x="6940055" y="3868646"/>
                </a:cubicBezTo>
                <a:cubicBezTo>
                  <a:pt x="6940055" y="3868646"/>
                  <a:pt x="6930286" y="3858877"/>
                  <a:pt x="6930286" y="3849107"/>
                </a:cubicBezTo>
                <a:cubicBezTo>
                  <a:pt x="6920518" y="3849107"/>
                  <a:pt x="6910749" y="3839338"/>
                  <a:pt x="6910749" y="3839338"/>
                </a:cubicBezTo>
                <a:cubicBezTo>
                  <a:pt x="6910749" y="3839338"/>
                  <a:pt x="6920518" y="3849107"/>
                  <a:pt x="6920518" y="3849107"/>
                </a:cubicBezTo>
                <a:cubicBezTo>
                  <a:pt x="6920518" y="3849107"/>
                  <a:pt x="6910749" y="3849107"/>
                  <a:pt x="6910749" y="3849107"/>
                </a:cubicBezTo>
                <a:cubicBezTo>
                  <a:pt x="6910749" y="3849107"/>
                  <a:pt x="6910749" y="3849107"/>
                  <a:pt x="6900980" y="3839338"/>
                </a:cubicBezTo>
                <a:lnTo>
                  <a:pt x="6903902" y="3844451"/>
                </a:lnTo>
                <a:lnTo>
                  <a:pt x="6880222" y="3828347"/>
                </a:lnTo>
                <a:cubicBezTo>
                  <a:pt x="6874117" y="3824684"/>
                  <a:pt x="6871675" y="3824684"/>
                  <a:pt x="6871675" y="3829569"/>
                </a:cubicBezTo>
                <a:cubicBezTo>
                  <a:pt x="6871675" y="3829569"/>
                  <a:pt x="6861906" y="3829569"/>
                  <a:pt x="6861906" y="3829569"/>
                </a:cubicBezTo>
                <a:cubicBezTo>
                  <a:pt x="6861906" y="3829569"/>
                  <a:pt x="6859464" y="3827126"/>
                  <a:pt x="6855800" y="3823463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19799"/>
                </a:lnTo>
                <a:lnTo>
                  <a:pt x="6842369" y="3810030"/>
                </a:lnTo>
                <a:cubicBezTo>
                  <a:pt x="6842369" y="3814915"/>
                  <a:pt x="6842369" y="3817357"/>
                  <a:pt x="6843590" y="3818578"/>
                </a:cubicBezTo>
                <a:lnTo>
                  <a:pt x="6852137" y="3819799"/>
                </a:lnTo>
                <a:lnTo>
                  <a:pt x="6852137" y="3819799"/>
                </a:lnTo>
                <a:lnTo>
                  <a:pt x="6852137" y="3821020"/>
                </a:lnTo>
                <a:cubicBezTo>
                  <a:pt x="6852137" y="3822242"/>
                  <a:pt x="6852137" y="3824684"/>
                  <a:pt x="6852137" y="3829569"/>
                </a:cubicBezTo>
                <a:cubicBezTo>
                  <a:pt x="6852137" y="3829569"/>
                  <a:pt x="6861906" y="3839338"/>
                  <a:pt x="6861906" y="3839338"/>
                </a:cubicBezTo>
                <a:cubicBezTo>
                  <a:pt x="6852137" y="3839338"/>
                  <a:pt x="6842369" y="3829569"/>
                  <a:pt x="6832600" y="3819799"/>
                </a:cubicBezTo>
                <a:cubicBezTo>
                  <a:pt x="6832600" y="3819799"/>
                  <a:pt x="6813063" y="3800261"/>
                  <a:pt x="6803294" y="3790492"/>
                </a:cubicBezTo>
                <a:cubicBezTo>
                  <a:pt x="6783757" y="3780722"/>
                  <a:pt x="6764220" y="3761184"/>
                  <a:pt x="6754451" y="3751414"/>
                </a:cubicBezTo>
                <a:cubicBezTo>
                  <a:pt x="6754451" y="3741645"/>
                  <a:pt x="6734914" y="3731876"/>
                  <a:pt x="6725145" y="3722106"/>
                </a:cubicBezTo>
                <a:cubicBezTo>
                  <a:pt x="6725145" y="3712337"/>
                  <a:pt x="6715377" y="3712337"/>
                  <a:pt x="6715377" y="3712337"/>
                </a:cubicBezTo>
                <a:cubicBezTo>
                  <a:pt x="6715377" y="3712337"/>
                  <a:pt x="6705608" y="3702568"/>
                  <a:pt x="6705608" y="3702568"/>
                </a:cubicBezTo>
                <a:cubicBezTo>
                  <a:pt x="6695840" y="3692798"/>
                  <a:pt x="6686071" y="3692798"/>
                  <a:pt x="6686071" y="3683029"/>
                </a:cubicBezTo>
                <a:cubicBezTo>
                  <a:pt x="6676302" y="3673260"/>
                  <a:pt x="6676302" y="3673260"/>
                  <a:pt x="6676302" y="3673260"/>
                </a:cubicBezTo>
                <a:cubicBezTo>
                  <a:pt x="6676302" y="3663491"/>
                  <a:pt x="6666534" y="3663491"/>
                  <a:pt x="6666534" y="3663491"/>
                </a:cubicBezTo>
                <a:lnTo>
                  <a:pt x="6658026" y="3655928"/>
                </a:lnTo>
                <a:lnTo>
                  <a:pt x="6656765" y="3653721"/>
                </a:lnTo>
                <a:lnTo>
                  <a:pt x="6651181" y="3651394"/>
                </a:lnTo>
                <a:lnTo>
                  <a:pt x="6639352" y="3645085"/>
                </a:lnTo>
                <a:lnTo>
                  <a:pt x="6637094" y="3643015"/>
                </a:lnTo>
                <a:lnTo>
                  <a:pt x="6636007" y="3635404"/>
                </a:lnTo>
                <a:lnTo>
                  <a:pt x="6627459" y="3634183"/>
                </a:lnTo>
                <a:lnTo>
                  <a:pt x="6617691" y="3624413"/>
                </a:lnTo>
                <a:cubicBezTo>
                  <a:pt x="6617691" y="3624413"/>
                  <a:pt x="6617691" y="3634183"/>
                  <a:pt x="6627459" y="3634183"/>
                </a:cubicBezTo>
                <a:cubicBezTo>
                  <a:pt x="6632343" y="3639068"/>
                  <a:pt x="6634786" y="3641510"/>
                  <a:pt x="6636007" y="3643952"/>
                </a:cubicBezTo>
                <a:lnTo>
                  <a:pt x="6637228" y="3653721"/>
                </a:lnTo>
                <a:lnTo>
                  <a:pt x="6633565" y="3650058"/>
                </a:lnTo>
                <a:cubicBezTo>
                  <a:pt x="6629901" y="3646394"/>
                  <a:pt x="6627459" y="3643952"/>
                  <a:pt x="6627459" y="3643952"/>
                </a:cubicBezTo>
                <a:cubicBezTo>
                  <a:pt x="6617691" y="3634183"/>
                  <a:pt x="6598153" y="3624413"/>
                  <a:pt x="6588385" y="3614644"/>
                </a:cubicBezTo>
                <a:cubicBezTo>
                  <a:pt x="6588385" y="3614644"/>
                  <a:pt x="6598153" y="3624413"/>
                  <a:pt x="6598153" y="3624413"/>
                </a:cubicBezTo>
                <a:cubicBezTo>
                  <a:pt x="6607922" y="3634183"/>
                  <a:pt x="6607922" y="3634183"/>
                  <a:pt x="6617691" y="3643952"/>
                </a:cubicBezTo>
                <a:cubicBezTo>
                  <a:pt x="6617691" y="3643952"/>
                  <a:pt x="6627459" y="3653721"/>
                  <a:pt x="6637228" y="3663491"/>
                </a:cubicBezTo>
                <a:cubicBezTo>
                  <a:pt x="6646997" y="3673260"/>
                  <a:pt x="6656765" y="3683029"/>
                  <a:pt x="6656765" y="3683029"/>
                </a:cubicBezTo>
                <a:cubicBezTo>
                  <a:pt x="6676302" y="3692798"/>
                  <a:pt x="6695840" y="3712337"/>
                  <a:pt x="6695840" y="3722106"/>
                </a:cubicBezTo>
                <a:cubicBezTo>
                  <a:pt x="6705608" y="3722106"/>
                  <a:pt x="6705608" y="3722106"/>
                  <a:pt x="6705608" y="3731876"/>
                </a:cubicBezTo>
                <a:cubicBezTo>
                  <a:pt x="6715377" y="3731876"/>
                  <a:pt x="6715377" y="3731876"/>
                  <a:pt x="6715377" y="3731876"/>
                </a:cubicBezTo>
                <a:cubicBezTo>
                  <a:pt x="6715377" y="3731876"/>
                  <a:pt x="6715377" y="3741645"/>
                  <a:pt x="6715377" y="3741645"/>
                </a:cubicBezTo>
                <a:cubicBezTo>
                  <a:pt x="6725145" y="3741645"/>
                  <a:pt x="6725145" y="3741645"/>
                  <a:pt x="6725145" y="3751414"/>
                </a:cubicBezTo>
                <a:cubicBezTo>
                  <a:pt x="6734914" y="3751414"/>
                  <a:pt x="6744683" y="3761184"/>
                  <a:pt x="6754451" y="3770953"/>
                </a:cubicBezTo>
                <a:cubicBezTo>
                  <a:pt x="6773988" y="3780722"/>
                  <a:pt x="6773988" y="3790492"/>
                  <a:pt x="6773988" y="3790492"/>
                </a:cubicBezTo>
                <a:cubicBezTo>
                  <a:pt x="6764220" y="3790492"/>
                  <a:pt x="6773988" y="3790492"/>
                  <a:pt x="6773988" y="3800261"/>
                </a:cubicBezTo>
                <a:cubicBezTo>
                  <a:pt x="6783757" y="3800261"/>
                  <a:pt x="6783757" y="3810030"/>
                  <a:pt x="6783757" y="3810030"/>
                </a:cubicBezTo>
                <a:cubicBezTo>
                  <a:pt x="6803294" y="3819799"/>
                  <a:pt x="6822832" y="3839338"/>
                  <a:pt x="6822832" y="3849107"/>
                </a:cubicBezTo>
                <a:cubicBezTo>
                  <a:pt x="6832600" y="3858877"/>
                  <a:pt x="6852137" y="3878415"/>
                  <a:pt x="6861906" y="3878415"/>
                </a:cubicBezTo>
                <a:cubicBezTo>
                  <a:pt x="6861906" y="3878415"/>
                  <a:pt x="6871675" y="3888185"/>
                  <a:pt x="6871675" y="3897954"/>
                </a:cubicBezTo>
                <a:cubicBezTo>
                  <a:pt x="6881443" y="3907723"/>
                  <a:pt x="6881443" y="3907723"/>
                  <a:pt x="6881443" y="3907723"/>
                </a:cubicBezTo>
                <a:cubicBezTo>
                  <a:pt x="6871675" y="3907723"/>
                  <a:pt x="6871675" y="3907723"/>
                  <a:pt x="6871675" y="3907723"/>
                </a:cubicBezTo>
                <a:cubicBezTo>
                  <a:pt x="6871675" y="3907723"/>
                  <a:pt x="6871675" y="3897954"/>
                  <a:pt x="6861906" y="3897954"/>
                </a:cubicBezTo>
                <a:cubicBezTo>
                  <a:pt x="6861906" y="3897954"/>
                  <a:pt x="6852137" y="3888185"/>
                  <a:pt x="6852137" y="3878415"/>
                </a:cubicBezTo>
                <a:cubicBezTo>
                  <a:pt x="6822832" y="3858877"/>
                  <a:pt x="6803294" y="3839338"/>
                  <a:pt x="6773988" y="3810030"/>
                </a:cubicBezTo>
                <a:cubicBezTo>
                  <a:pt x="6754451" y="3790492"/>
                  <a:pt x="6754451" y="3790492"/>
                  <a:pt x="6754451" y="3790492"/>
                </a:cubicBezTo>
                <a:cubicBezTo>
                  <a:pt x="6725145" y="3780722"/>
                  <a:pt x="6725145" y="3780722"/>
                  <a:pt x="6725145" y="3780722"/>
                </a:cubicBezTo>
                <a:cubicBezTo>
                  <a:pt x="6725145" y="3770953"/>
                  <a:pt x="6715377" y="3770953"/>
                  <a:pt x="6705608" y="3770953"/>
                </a:cubicBezTo>
                <a:cubicBezTo>
                  <a:pt x="6705608" y="3770953"/>
                  <a:pt x="6705608" y="3770953"/>
                  <a:pt x="6695840" y="3770953"/>
                </a:cubicBezTo>
                <a:cubicBezTo>
                  <a:pt x="6695840" y="3770953"/>
                  <a:pt x="6695840" y="3761184"/>
                  <a:pt x="6686071" y="3761184"/>
                </a:cubicBezTo>
                <a:cubicBezTo>
                  <a:pt x="6676302" y="3751414"/>
                  <a:pt x="6676302" y="3751414"/>
                  <a:pt x="6676302" y="3751414"/>
                </a:cubicBezTo>
                <a:cubicBezTo>
                  <a:pt x="6686071" y="3751414"/>
                  <a:pt x="6686071" y="3751414"/>
                  <a:pt x="6686071" y="3751414"/>
                </a:cubicBezTo>
                <a:cubicBezTo>
                  <a:pt x="6695840" y="3751414"/>
                  <a:pt x="6695840" y="3751414"/>
                  <a:pt x="6695840" y="3751414"/>
                </a:cubicBezTo>
                <a:cubicBezTo>
                  <a:pt x="6705608" y="3761184"/>
                  <a:pt x="6715377" y="3770953"/>
                  <a:pt x="6725145" y="3770953"/>
                </a:cubicBezTo>
                <a:cubicBezTo>
                  <a:pt x="6725145" y="3761184"/>
                  <a:pt x="6725145" y="3761184"/>
                  <a:pt x="6725145" y="3761184"/>
                </a:cubicBezTo>
                <a:cubicBezTo>
                  <a:pt x="6705608" y="3751414"/>
                  <a:pt x="6686071" y="3731876"/>
                  <a:pt x="6676302" y="3722106"/>
                </a:cubicBezTo>
                <a:cubicBezTo>
                  <a:pt x="6676302" y="3722106"/>
                  <a:pt x="6676302" y="3722106"/>
                  <a:pt x="6666534" y="3722106"/>
                </a:cubicBezTo>
                <a:cubicBezTo>
                  <a:pt x="6666534" y="3712337"/>
                  <a:pt x="6666534" y="3712337"/>
                  <a:pt x="6666534" y="3712337"/>
                </a:cubicBezTo>
                <a:cubicBezTo>
                  <a:pt x="6666534" y="3722106"/>
                  <a:pt x="6646997" y="3702568"/>
                  <a:pt x="6637228" y="3702568"/>
                </a:cubicBezTo>
                <a:cubicBezTo>
                  <a:pt x="6637228" y="3702568"/>
                  <a:pt x="6637228" y="3692798"/>
                  <a:pt x="6627459" y="3692798"/>
                </a:cubicBezTo>
                <a:cubicBezTo>
                  <a:pt x="6627459" y="3683029"/>
                  <a:pt x="6617691" y="3683029"/>
                  <a:pt x="6617691" y="3683029"/>
                </a:cubicBezTo>
                <a:cubicBezTo>
                  <a:pt x="6617691" y="3692798"/>
                  <a:pt x="6617691" y="3692798"/>
                  <a:pt x="6617691" y="3692798"/>
                </a:cubicBezTo>
                <a:cubicBezTo>
                  <a:pt x="6617691" y="3692798"/>
                  <a:pt x="6617691" y="3692798"/>
                  <a:pt x="6607922" y="3692798"/>
                </a:cubicBezTo>
                <a:cubicBezTo>
                  <a:pt x="6607922" y="3692798"/>
                  <a:pt x="6607922" y="3683029"/>
                  <a:pt x="6598153" y="3683029"/>
                </a:cubicBezTo>
                <a:cubicBezTo>
                  <a:pt x="6588385" y="3673260"/>
                  <a:pt x="6588385" y="3673260"/>
                  <a:pt x="6588385" y="3683029"/>
                </a:cubicBezTo>
                <a:cubicBezTo>
                  <a:pt x="6588385" y="3683029"/>
                  <a:pt x="6588385" y="3683029"/>
                  <a:pt x="6578616" y="3673260"/>
                </a:cubicBezTo>
                <a:cubicBezTo>
                  <a:pt x="6568848" y="3663491"/>
                  <a:pt x="6549310" y="3653721"/>
                  <a:pt x="6549310" y="3653721"/>
                </a:cubicBezTo>
                <a:cubicBezTo>
                  <a:pt x="6549310" y="3653721"/>
                  <a:pt x="6529773" y="3634183"/>
                  <a:pt x="6500467" y="3614644"/>
                </a:cubicBezTo>
                <a:cubicBezTo>
                  <a:pt x="6490699" y="3604875"/>
                  <a:pt x="6490699" y="3604875"/>
                  <a:pt x="6490699" y="3604875"/>
                </a:cubicBezTo>
                <a:cubicBezTo>
                  <a:pt x="6490699" y="3614644"/>
                  <a:pt x="6500467" y="3614644"/>
                  <a:pt x="6500467" y="3614644"/>
                </a:cubicBezTo>
                <a:cubicBezTo>
                  <a:pt x="6500467" y="3614644"/>
                  <a:pt x="6510236" y="3624413"/>
                  <a:pt x="6510236" y="3624413"/>
                </a:cubicBezTo>
                <a:cubicBezTo>
                  <a:pt x="6520005" y="3624413"/>
                  <a:pt x="6520005" y="3634183"/>
                  <a:pt x="6520005" y="3634183"/>
                </a:cubicBezTo>
                <a:cubicBezTo>
                  <a:pt x="6520005" y="3634183"/>
                  <a:pt x="6520005" y="3634183"/>
                  <a:pt x="6529773" y="3643952"/>
                </a:cubicBezTo>
                <a:cubicBezTo>
                  <a:pt x="6549310" y="3663491"/>
                  <a:pt x="6559079" y="3673260"/>
                  <a:pt x="6568848" y="3683029"/>
                </a:cubicBezTo>
                <a:cubicBezTo>
                  <a:pt x="6573732" y="3687914"/>
                  <a:pt x="6578616" y="3692798"/>
                  <a:pt x="6583501" y="3696462"/>
                </a:cubicBezTo>
                <a:lnTo>
                  <a:pt x="6591873" y="3699951"/>
                </a:lnTo>
                <a:lnTo>
                  <a:pt x="6588385" y="3702568"/>
                </a:lnTo>
                <a:cubicBezTo>
                  <a:pt x="6588385" y="3702568"/>
                  <a:pt x="6588385" y="3702568"/>
                  <a:pt x="6598153" y="3702568"/>
                </a:cubicBezTo>
                <a:cubicBezTo>
                  <a:pt x="6607922" y="3712337"/>
                  <a:pt x="6607922" y="3712337"/>
                  <a:pt x="6607922" y="3722106"/>
                </a:cubicBezTo>
                <a:cubicBezTo>
                  <a:pt x="6607922" y="3722106"/>
                  <a:pt x="6617691" y="3731876"/>
                  <a:pt x="6637228" y="3741645"/>
                </a:cubicBezTo>
                <a:cubicBezTo>
                  <a:pt x="6666534" y="3761184"/>
                  <a:pt x="6676302" y="3770953"/>
                  <a:pt x="6676302" y="3780722"/>
                </a:cubicBezTo>
                <a:cubicBezTo>
                  <a:pt x="6676302" y="3780722"/>
                  <a:pt x="6686071" y="3780722"/>
                  <a:pt x="6686071" y="3790492"/>
                </a:cubicBezTo>
                <a:cubicBezTo>
                  <a:pt x="6695840" y="3790492"/>
                  <a:pt x="6695840" y="3790492"/>
                  <a:pt x="6695840" y="3800261"/>
                </a:cubicBezTo>
                <a:cubicBezTo>
                  <a:pt x="6695840" y="3800261"/>
                  <a:pt x="6705608" y="3810030"/>
                  <a:pt x="6725145" y="3819799"/>
                </a:cubicBezTo>
                <a:cubicBezTo>
                  <a:pt x="6734914" y="3829569"/>
                  <a:pt x="6773988" y="3868646"/>
                  <a:pt x="6773988" y="3868646"/>
                </a:cubicBezTo>
                <a:cubicBezTo>
                  <a:pt x="6773988" y="3868646"/>
                  <a:pt x="6783757" y="3878415"/>
                  <a:pt x="6783757" y="3878415"/>
                </a:cubicBezTo>
                <a:cubicBezTo>
                  <a:pt x="6773988" y="3878415"/>
                  <a:pt x="6773988" y="3878415"/>
                  <a:pt x="6764220" y="3868646"/>
                </a:cubicBezTo>
                <a:cubicBezTo>
                  <a:pt x="6764220" y="3868646"/>
                  <a:pt x="6764220" y="3868646"/>
                  <a:pt x="6754451" y="3868646"/>
                </a:cubicBezTo>
                <a:cubicBezTo>
                  <a:pt x="6754451" y="3858877"/>
                  <a:pt x="6744683" y="3858877"/>
                  <a:pt x="6744683" y="3858877"/>
                </a:cubicBezTo>
                <a:cubicBezTo>
                  <a:pt x="6744683" y="3849107"/>
                  <a:pt x="6705608" y="3810030"/>
                  <a:pt x="6695840" y="3810030"/>
                </a:cubicBezTo>
                <a:cubicBezTo>
                  <a:pt x="6695840" y="3800261"/>
                  <a:pt x="6686071" y="3790492"/>
                  <a:pt x="6656765" y="3761184"/>
                </a:cubicBezTo>
                <a:cubicBezTo>
                  <a:pt x="6642112" y="3753857"/>
                  <a:pt x="6632954" y="3752025"/>
                  <a:pt x="6612806" y="3735081"/>
                </a:cubicBezTo>
                <a:lnTo>
                  <a:pt x="6588389" y="3712341"/>
                </a:lnTo>
                <a:lnTo>
                  <a:pt x="6568848" y="3692798"/>
                </a:lnTo>
                <a:cubicBezTo>
                  <a:pt x="6578616" y="3702568"/>
                  <a:pt x="6578616" y="3702568"/>
                  <a:pt x="6588385" y="3712337"/>
                </a:cubicBezTo>
                <a:lnTo>
                  <a:pt x="6588389" y="3712341"/>
                </a:lnTo>
                <a:lnTo>
                  <a:pt x="6598153" y="3722106"/>
                </a:lnTo>
                <a:cubicBezTo>
                  <a:pt x="6598153" y="3731876"/>
                  <a:pt x="6617691" y="3751414"/>
                  <a:pt x="6627459" y="3751414"/>
                </a:cubicBezTo>
                <a:cubicBezTo>
                  <a:pt x="6627459" y="3751414"/>
                  <a:pt x="6627459" y="3751414"/>
                  <a:pt x="6627459" y="3761184"/>
                </a:cubicBezTo>
                <a:cubicBezTo>
                  <a:pt x="6627459" y="3761184"/>
                  <a:pt x="6629901" y="3763626"/>
                  <a:pt x="6632343" y="3767290"/>
                </a:cubicBezTo>
                <a:lnTo>
                  <a:pt x="6634016" y="3771890"/>
                </a:lnTo>
                <a:lnTo>
                  <a:pt x="6627459" y="3770953"/>
                </a:lnTo>
                <a:cubicBezTo>
                  <a:pt x="6627459" y="3770953"/>
                  <a:pt x="6617691" y="3761184"/>
                  <a:pt x="6617691" y="3761184"/>
                </a:cubicBezTo>
                <a:cubicBezTo>
                  <a:pt x="6617691" y="3761184"/>
                  <a:pt x="6617691" y="3761184"/>
                  <a:pt x="6617691" y="3751414"/>
                </a:cubicBezTo>
                <a:cubicBezTo>
                  <a:pt x="6617691" y="3761184"/>
                  <a:pt x="6607922" y="3761184"/>
                  <a:pt x="6607922" y="3751414"/>
                </a:cubicBezTo>
                <a:cubicBezTo>
                  <a:pt x="6598153" y="3751414"/>
                  <a:pt x="6598153" y="3761184"/>
                  <a:pt x="6607922" y="3761184"/>
                </a:cubicBezTo>
                <a:cubicBezTo>
                  <a:pt x="6617691" y="3770953"/>
                  <a:pt x="6617691" y="3770953"/>
                  <a:pt x="6627459" y="3780722"/>
                </a:cubicBezTo>
                <a:cubicBezTo>
                  <a:pt x="6627459" y="3780722"/>
                  <a:pt x="6637228" y="3780722"/>
                  <a:pt x="6637228" y="3790492"/>
                </a:cubicBezTo>
                <a:cubicBezTo>
                  <a:pt x="6637228" y="3790492"/>
                  <a:pt x="6646997" y="3800261"/>
                  <a:pt x="6646997" y="3800261"/>
                </a:cubicBezTo>
                <a:cubicBezTo>
                  <a:pt x="6656765" y="3810030"/>
                  <a:pt x="6666534" y="3819799"/>
                  <a:pt x="6666534" y="3819799"/>
                </a:cubicBezTo>
                <a:cubicBezTo>
                  <a:pt x="6676302" y="3819799"/>
                  <a:pt x="6686071" y="3829569"/>
                  <a:pt x="6686071" y="3839338"/>
                </a:cubicBezTo>
                <a:cubicBezTo>
                  <a:pt x="6686071" y="3839338"/>
                  <a:pt x="6695840" y="3858877"/>
                  <a:pt x="6705608" y="3849107"/>
                </a:cubicBezTo>
                <a:cubicBezTo>
                  <a:pt x="6705608" y="3849107"/>
                  <a:pt x="6705608" y="3849107"/>
                  <a:pt x="6715377" y="3858877"/>
                </a:cubicBezTo>
                <a:cubicBezTo>
                  <a:pt x="6715377" y="3858877"/>
                  <a:pt x="6715377" y="3858877"/>
                  <a:pt x="6705608" y="3858877"/>
                </a:cubicBezTo>
                <a:cubicBezTo>
                  <a:pt x="6715377" y="3868646"/>
                  <a:pt x="6715377" y="3868646"/>
                  <a:pt x="6715377" y="3868646"/>
                </a:cubicBezTo>
                <a:cubicBezTo>
                  <a:pt x="6715377" y="3868646"/>
                  <a:pt x="6725145" y="3868646"/>
                  <a:pt x="6725145" y="3868646"/>
                </a:cubicBezTo>
                <a:cubicBezTo>
                  <a:pt x="6725145" y="3868646"/>
                  <a:pt x="6734914" y="3868646"/>
                  <a:pt x="6734914" y="3878415"/>
                </a:cubicBezTo>
                <a:cubicBezTo>
                  <a:pt x="6734914" y="3878415"/>
                  <a:pt x="6734914" y="3878415"/>
                  <a:pt x="6736135" y="3878415"/>
                </a:cubicBezTo>
                <a:lnTo>
                  <a:pt x="6739799" y="3878415"/>
                </a:lnTo>
                <a:cubicBezTo>
                  <a:pt x="6742241" y="3878415"/>
                  <a:pt x="6744683" y="3878415"/>
                  <a:pt x="6744683" y="3878415"/>
                </a:cubicBezTo>
                <a:cubicBezTo>
                  <a:pt x="6744683" y="3888185"/>
                  <a:pt x="6754451" y="3888185"/>
                  <a:pt x="6754451" y="3897954"/>
                </a:cubicBezTo>
                <a:cubicBezTo>
                  <a:pt x="6754451" y="3907723"/>
                  <a:pt x="6754451" y="3907723"/>
                  <a:pt x="6764220" y="3907723"/>
                </a:cubicBezTo>
                <a:cubicBezTo>
                  <a:pt x="6764220" y="3907723"/>
                  <a:pt x="6773988" y="3917493"/>
                  <a:pt x="6773988" y="3917493"/>
                </a:cubicBezTo>
                <a:cubicBezTo>
                  <a:pt x="6783757" y="3927262"/>
                  <a:pt x="6793526" y="3937031"/>
                  <a:pt x="6793526" y="3937031"/>
                </a:cubicBezTo>
                <a:cubicBezTo>
                  <a:pt x="6803294" y="3946800"/>
                  <a:pt x="6803294" y="3946800"/>
                  <a:pt x="6803294" y="3946800"/>
                </a:cubicBezTo>
                <a:cubicBezTo>
                  <a:pt x="6803294" y="3946800"/>
                  <a:pt x="6813063" y="3956570"/>
                  <a:pt x="6813063" y="3956570"/>
                </a:cubicBezTo>
                <a:cubicBezTo>
                  <a:pt x="6822832" y="3966339"/>
                  <a:pt x="6822832" y="3966339"/>
                  <a:pt x="6832600" y="3976108"/>
                </a:cubicBezTo>
                <a:cubicBezTo>
                  <a:pt x="6822832" y="3976108"/>
                  <a:pt x="6822832" y="3976108"/>
                  <a:pt x="6822832" y="3976108"/>
                </a:cubicBezTo>
                <a:cubicBezTo>
                  <a:pt x="6822832" y="3976108"/>
                  <a:pt x="6822832" y="3966339"/>
                  <a:pt x="6813063" y="3966339"/>
                </a:cubicBezTo>
                <a:cubicBezTo>
                  <a:pt x="6813063" y="3966339"/>
                  <a:pt x="6803294" y="3956570"/>
                  <a:pt x="6803294" y="3956570"/>
                </a:cubicBezTo>
                <a:cubicBezTo>
                  <a:pt x="6803294" y="3956570"/>
                  <a:pt x="6803294" y="3956570"/>
                  <a:pt x="6793526" y="3946800"/>
                </a:cubicBezTo>
                <a:cubicBezTo>
                  <a:pt x="6793526" y="3946800"/>
                  <a:pt x="6793526" y="3946800"/>
                  <a:pt x="6783757" y="3937031"/>
                </a:cubicBezTo>
                <a:cubicBezTo>
                  <a:pt x="6783757" y="3937031"/>
                  <a:pt x="6773988" y="3927262"/>
                  <a:pt x="6764220" y="3927262"/>
                </a:cubicBezTo>
                <a:cubicBezTo>
                  <a:pt x="6764220" y="3917493"/>
                  <a:pt x="6754451" y="3907723"/>
                  <a:pt x="6754451" y="3907723"/>
                </a:cubicBezTo>
                <a:cubicBezTo>
                  <a:pt x="6754451" y="3907723"/>
                  <a:pt x="6744683" y="3907723"/>
                  <a:pt x="6744683" y="3897954"/>
                </a:cubicBezTo>
                <a:cubicBezTo>
                  <a:pt x="6734914" y="3888185"/>
                  <a:pt x="6734914" y="3888185"/>
                  <a:pt x="6734914" y="3888185"/>
                </a:cubicBezTo>
                <a:cubicBezTo>
                  <a:pt x="6734914" y="3888185"/>
                  <a:pt x="6725145" y="3888185"/>
                  <a:pt x="6725145" y="3888185"/>
                </a:cubicBezTo>
                <a:cubicBezTo>
                  <a:pt x="6725145" y="3888185"/>
                  <a:pt x="6686071" y="3858877"/>
                  <a:pt x="6676302" y="3849107"/>
                </a:cubicBezTo>
                <a:cubicBezTo>
                  <a:pt x="6676302" y="3849107"/>
                  <a:pt x="6666534" y="3839338"/>
                  <a:pt x="6656765" y="3829569"/>
                </a:cubicBezTo>
                <a:cubicBezTo>
                  <a:pt x="6656765" y="3819799"/>
                  <a:pt x="6637228" y="3810030"/>
                  <a:pt x="6637228" y="3810030"/>
                </a:cubicBezTo>
                <a:cubicBezTo>
                  <a:pt x="6627459" y="3800261"/>
                  <a:pt x="6617691" y="3800261"/>
                  <a:pt x="6617691" y="3790492"/>
                </a:cubicBezTo>
                <a:cubicBezTo>
                  <a:pt x="6617691" y="3790492"/>
                  <a:pt x="6598153" y="3770953"/>
                  <a:pt x="6588385" y="3761184"/>
                </a:cubicBezTo>
                <a:cubicBezTo>
                  <a:pt x="6568848" y="3751414"/>
                  <a:pt x="6559079" y="3731876"/>
                  <a:pt x="6549310" y="3731876"/>
                </a:cubicBezTo>
                <a:cubicBezTo>
                  <a:pt x="6549310" y="3731876"/>
                  <a:pt x="6529773" y="3712337"/>
                  <a:pt x="6520005" y="3702568"/>
                </a:cubicBezTo>
                <a:cubicBezTo>
                  <a:pt x="6510236" y="3702568"/>
                  <a:pt x="6510236" y="3702568"/>
                  <a:pt x="6510236" y="3702568"/>
                </a:cubicBezTo>
                <a:cubicBezTo>
                  <a:pt x="6505352" y="3697683"/>
                  <a:pt x="6500467" y="3692798"/>
                  <a:pt x="6494362" y="3687914"/>
                </a:cubicBezTo>
                <a:lnTo>
                  <a:pt x="6477713" y="3677398"/>
                </a:lnTo>
                <a:lnTo>
                  <a:pt x="6476046" y="3674481"/>
                </a:lnTo>
                <a:cubicBezTo>
                  <a:pt x="6473604" y="3673260"/>
                  <a:pt x="6471162" y="3673260"/>
                  <a:pt x="6471162" y="3673260"/>
                </a:cubicBezTo>
                <a:lnTo>
                  <a:pt x="6477713" y="3677398"/>
                </a:lnTo>
                <a:lnTo>
                  <a:pt x="6480930" y="3683029"/>
                </a:lnTo>
                <a:cubicBezTo>
                  <a:pt x="6490699" y="3683029"/>
                  <a:pt x="6500467" y="3692798"/>
                  <a:pt x="6500467" y="3702568"/>
                </a:cubicBezTo>
                <a:cubicBezTo>
                  <a:pt x="6510236" y="3712337"/>
                  <a:pt x="6520005" y="3712337"/>
                  <a:pt x="6520005" y="3722106"/>
                </a:cubicBezTo>
                <a:cubicBezTo>
                  <a:pt x="6529773" y="3722106"/>
                  <a:pt x="6529773" y="3731876"/>
                  <a:pt x="6529773" y="3731876"/>
                </a:cubicBezTo>
                <a:cubicBezTo>
                  <a:pt x="6539542" y="3731876"/>
                  <a:pt x="6539542" y="3741645"/>
                  <a:pt x="6539542" y="3741645"/>
                </a:cubicBezTo>
                <a:cubicBezTo>
                  <a:pt x="6539542" y="3741645"/>
                  <a:pt x="6539542" y="3741645"/>
                  <a:pt x="6549310" y="3741645"/>
                </a:cubicBezTo>
                <a:cubicBezTo>
                  <a:pt x="6549310" y="3741645"/>
                  <a:pt x="6549310" y="3751414"/>
                  <a:pt x="6559079" y="3761184"/>
                </a:cubicBezTo>
                <a:cubicBezTo>
                  <a:pt x="6559079" y="3761184"/>
                  <a:pt x="6568848" y="3770953"/>
                  <a:pt x="6578616" y="3770953"/>
                </a:cubicBezTo>
                <a:cubicBezTo>
                  <a:pt x="6578616" y="3770953"/>
                  <a:pt x="6588385" y="3780722"/>
                  <a:pt x="6598153" y="3790492"/>
                </a:cubicBezTo>
                <a:cubicBezTo>
                  <a:pt x="6607922" y="3800261"/>
                  <a:pt x="6617691" y="3819799"/>
                  <a:pt x="6617691" y="3819799"/>
                </a:cubicBezTo>
                <a:cubicBezTo>
                  <a:pt x="6627459" y="3819799"/>
                  <a:pt x="6627459" y="3829569"/>
                  <a:pt x="6637228" y="3829569"/>
                </a:cubicBezTo>
                <a:cubicBezTo>
                  <a:pt x="6637228" y="3839338"/>
                  <a:pt x="6637228" y="3839338"/>
                  <a:pt x="6637228" y="3839338"/>
                </a:cubicBezTo>
                <a:cubicBezTo>
                  <a:pt x="6646997" y="3849107"/>
                  <a:pt x="6666534" y="3868646"/>
                  <a:pt x="6666534" y="3868646"/>
                </a:cubicBezTo>
                <a:cubicBezTo>
                  <a:pt x="6666534" y="3868646"/>
                  <a:pt x="6666534" y="3868646"/>
                  <a:pt x="6676302" y="3878415"/>
                </a:cubicBezTo>
                <a:cubicBezTo>
                  <a:pt x="6676302" y="3888185"/>
                  <a:pt x="6686071" y="3888185"/>
                  <a:pt x="6695840" y="3897954"/>
                </a:cubicBezTo>
                <a:cubicBezTo>
                  <a:pt x="6705608" y="3907723"/>
                  <a:pt x="6705608" y="3907723"/>
                  <a:pt x="6705608" y="3907723"/>
                </a:cubicBezTo>
                <a:cubicBezTo>
                  <a:pt x="6715377" y="3917493"/>
                  <a:pt x="6715377" y="3917493"/>
                  <a:pt x="6715377" y="3917493"/>
                </a:cubicBezTo>
                <a:cubicBezTo>
                  <a:pt x="6715377" y="3922378"/>
                  <a:pt x="6715377" y="3924820"/>
                  <a:pt x="6715377" y="3924820"/>
                </a:cubicBezTo>
                <a:lnTo>
                  <a:pt x="6715377" y="3926041"/>
                </a:lnTo>
                <a:cubicBezTo>
                  <a:pt x="6715377" y="3927262"/>
                  <a:pt x="6715377" y="3927262"/>
                  <a:pt x="6715377" y="3927262"/>
                </a:cubicBezTo>
                <a:cubicBezTo>
                  <a:pt x="6725145" y="3937031"/>
                  <a:pt x="6725145" y="3937031"/>
                  <a:pt x="6725145" y="3937031"/>
                </a:cubicBezTo>
                <a:cubicBezTo>
                  <a:pt x="6725145" y="3946800"/>
                  <a:pt x="6734914" y="3956570"/>
                  <a:pt x="6744683" y="3956570"/>
                </a:cubicBezTo>
                <a:cubicBezTo>
                  <a:pt x="6754451" y="3966339"/>
                  <a:pt x="6764220" y="3976108"/>
                  <a:pt x="6764220" y="3985878"/>
                </a:cubicBezTo>
                <a:cubicBezTo>
                  <a:pt x="6764220" y="3985878"/>
                  <a:pt x="6754451" y="3985878"/>
                  <a:pt x="6754451" y="3976108"/>
                </a:cubicBezTo>
                <a:cubicBezTo>
                  <a:pt x="6754451" y="3976108"/>
                  <a:pt x="6744683" y="3966339"/>
                  <a:pt x="6734914" y="3966339"/>
                </a:cubicBezTo>
                <a:cubicBezTo>
                  <a:pt x="6734914" y="3966339"/>
                  <a:pt x="6725145" y="3956570"/>
                  <a:pt x="6725145" y="3956570"/>
                </a:cubicBezTo>
                <a:cubicBezTo>
                  <a:pt x="6715377" y="3946800"/>
                  <a:pt x="6715377" y="3946800"/>
                  <a:pt x="6715377" y="3946800"/>
                </a:cubicBezTo>
                <a:cubicBezTo>
                  <a:pt x="6705608" y="3946800"/>
                  <a:pt x="6705608" y="3937031"/>
                  <a:pt x="6705608" y="3937031"/>
                </a:cubicBezTo>
                <a:cubicBezTo>
                  <a:pt x="6715377" y="3937031"/>
                  <a:pt x="6705608" y="3927262"/>
                  <a:pt x="6695840" y="3917493"/>
                </a:cubicBezTo>
                <a:cubicBezTo>
                  <a:pt x="6695840" y="3917493"/>
                  <a:pt x="6686071" y="3907723"/>
                  <a:pt x="6676302" y="3897954"/>
                </a:cubicBezTo>
                <a:cubicBezTo>
                  <a:pt x="6666534" y="3878415"/>
                  <a:pt x="6646997" y="3868646"/>
                  <a:pt x="6646997" y="3868646"/>
                </a:cubicBezTo>
                <a:cubicBezTo>
                  <a:pt x="6646997" y="3868646"/>
                  <a:pt x="6646997" y="3878415"/>
                  <a:pt x="6646997" y="3878415"/>
                </a:cubicBezTo>
                <a:cubicBezTo>
                  <a:pt x="6656765" y="3878415"/>
                  <a:pt x="6656765" y="3888185"/>
                  <a:pt x="6666534" y="3888185"/>
                </a:cubicBezTo>
                <a:cubicBezTo>
                  <a:pt x="6666534" y="3897954"/>
                  <a:pt x="6666534" y="3897954"/>
                  <a:pt x="6676302" y="3907723"/>
                </a:cubicBezTo>
                <a:cubicBezTo>
                  <a:pt x="6676302" y="3907723"/>
                  <a:pt x="6686071" y="3907723"/>
                  <a:pt x="6676302" y="3917493"/>
                </a:cubicBezTo>
                <a:cubicBezTo>
                  <a:pt x="6676302" y="3917493"/>
                  <a:pt x="6666534" y="3907723"/>
                  <a:pt x="6656765" y="3897954"/>
                </a:cubicBezTo>
                <a:cubicBezTo>
                  <a:pt x="6646997" y="3878415"/>
                  <a:pt x="6627459" y="3868646"/>
                  <a:pt x="6627459" y="3868646"/>
                </a:cubicBezTo>
                <a:cubicBezTo>
                  <a:pt x="6637228" y="3878415"/>
                  <a:pt x="6646997" y="3888185"/>
                  <a:pt x="6646997" y="3888185"/>
                </a:cubicBezTo>
                <a:cubicBezTo>
                  <a:pt x="6646997" y="3888185"/>
                  <a:pt x="6656765" y="3897954"/>
                  <a:pt x="6656765" y="3897954"/>
                </a:cubicBezTo>
                <a:cubicBezTo>
                  <a:pt x="6656765" y="3897954"/>
                  <a:pt x="6686071" y="3927262"/>
                  <a:pt x="6695840" y="3937031"/>
                </a:cubicBezTo>
                <a:cubicBezTo>
                  <a:pt x="6705608" y="3946800"/>
                  <a:pt x="6705608" y="3946800"/>
                  <a:pt x="6695840" y="3946800"/>
                </a:cubicBezTo>
                <a:cubicBezTo>
                  <a:pt x="6725145" y="3976108"/>
                  <a:pt x="6744683" y="3995647"/>
                  <a:pt x="6754451" y="4005416"/>
                </a:cubicBezTo>
                <a:cubicBezTo>
                  <a:pt x="6764220" y="4015186"/>
                  <a:pt x="6773988" y="4024955"/>
                  <a:pt x="6773988" y="4024955"/>
                </a:cubicBezTo>
                <a:cubicBezTo>
                  <a:pt x="6773988" y="4024955"/>
                  <a:pt x="6793526" y="4054263"/>
                  <a:pt x="6803294" y="4054263"/>
                </a:cubicBezTo>
                <a:cubicBezTo>
                  <a:pt x="6803294" y="4054263"/>
                  <a:pt x="6803294" y="4054263"/>
                  <a:pt x="6793526" y="4054263"/>
                </a:cubicBezTo>
                <a:cubicBezTo>
                  <a:pt x="6783757" y="4054263"/>
                  <a:pt x="6783757" y="4044494"/>
                  <a:pt x="6783757" y="4044494"/>
                </a:cubicBezTo>
                <a:cubicBezTo>
                  <a:pt x="6783757" y="4044494"/>
                  <a:pt x="6773988" y="4044494"/>
                  <a:pt x="6773988" y="4044494"/>
                </a:cubicBezTo>
                <a:cubicBezTo>
                  <a:pt x="6764220" y="4034724"/>
                  <a:pt x="6764220" y="4034724"/>
                  <a:pt x="6773988" y="4034724"/>
                </a:cubicBezTo>
                <a:cubicBezTo>
                  <a:pt x="6773988" y="4034724"/>
                  <a:pt x="6773988" y="4034724"/>
                  <a:pt x="6764220" y="4024955"/>
                </a:cubicBezTo>
                <a:cubicBezTo>
                  <a:pt x="6754451" y="4015186"/>
                  <a:pt x="6744683" y="4005416"/>
                  <a:pt x="6744683" y="4005416"/>
                </a:cubicBezTo>
                <a:cubicBezTo>
                  <a:pt x="6734914" y="3995647"/>
                  <a:pt x="6725145" y="3985878"/>
                  <a:pt x="6715377" y="3976108"/>
                </a:cubicBezTo>
                <a:cubicBezTo>
                  <a:pt x="6715377" y="3966339"/>
                  <a:pt x="6705608" y="3966339"/>
                  <a:pt x="6705608" y="3956570"/>
                </a:cubicBezTo>
                <a:cubicBezTo>
                  <a:pt x="6695840" y="3956570"/>
                  <a:pt x="6695840" y="3956570"/>
                  <a:pt x="6695840" y="3956570"/>
                </a:cubicBezTo>
                <a:cubicBezTo>
                  <a:pt x="6695840" y="3956570"/>
                  <a:pt x="6686071" y="3956570"/>
                  <a:pt x="6676302" y="3946800"/>
                </a:cubicBezTo>
                <a:cubicBezTo>
                  <a:pt x="6676302" y="3946800"/>
                  <a:pt x="6666534" y="3937031"/>
                  <a:pt x="6666534" y="3927262"/>
                </a:cubicBezTo>
                <a:cubicBezTo>
                  <a:pt x="6656765" y="3927262"/>
                  <a:pt x="6656765" y="3917493"/>
                  <a:pt x="6646997" y="3917493"/>
                </a:cubicBezTo>
                <a:cubicBezTo>
                  <a:pt x="6646997" y="3907723"/>
                  <a:pt x="6646997" y="3907723"/>
                  <a:pt x="6646997" y="3907723"/>
                </a:cubicBezTo>
                <a:cubicBezTo>
                  <a:pt x="6646997" y="3907723"/>
                  <a:pt x="6637228" y="3907723"/>
                  <a:pt x="6637228" y="3907723"/>
                </a:cubicBezTo>
                <a:cubicBezTo>
                  <a:pt x="6627459" y="3897954"/>
                  <a:pt x="6627459" y="3897954"/>
                  <a:pt x="6627459" y="3897954"/>
                </a:cubicBezTo>
                <a:cubicBezTo>
                  <a:pt x="6627459" y="3897954"/>
                  <a:pt x="6617691" y="3888185"/>
                  <a:pt x="6617691" y="3878415"/>
                </a:cubicBezTo>
                <a:cubicBezTo>
                  <a:pt x="6607922" y="3868646"/>
                  <a:pt x="6598153" y="3868646"/>
                  <a:pt x="6588385" y="3858877"/>
                </a:cubicBezTo>
                <a:cubicBezTo>
                  <a:pt x="6588385" y="3849107"/>
                  <a:pt x="6588385" y="3849107"/>
                  <a:pt x="6578616" y="3849107"/>
                </a:cubicBezTo>
                <a:cubicBezTo>
                  <a:pt x="6568848" y="3849107"/>
                  <a:pt x="6568848" y="3839338"/>
                  <a:pt x="6559079" y="3839338"/>
                </a:cubicBezTo>
                <a:cubicBezTo>
                  <a:pt x="6559079" y="3829569"/>
                  <a:pt x="6549310" y="3829569"/>
                  <a:pt x="6549310" y="3829569"/>
                </a:cubicBezTo>
                <a:cubicBezTo>
                  <a:pt x="6549310" y="3829569"/>
                  <a:pt x="6559079" y="3839338"/>
                  <a:pt x="6559079" y="3839338"/>
                </a:cubicBezTo>
                <a:cubicBezTo>
                  <a:pt x="6568848" y="3849107"/>
                  <a:pt x="6568848" y="3849107"/>
                  <a:pt x="6568848" y="3849107"/>
                </a:cubicBezTo>
                <a:cubicBezTo>
                  <a:pt x="6578616" y="3858877"/>
                  <a:pt x="6588385" y="3868646"/>
                  <a:pt x="6598153" y="3878415"/>
                </a:cubicBezTo>
                <a:cubicBezTo>
                  <a:pt x="6627459" y="3897954"/>
                  <a:pt x="6627459" y="3897954"/>
                  <a:pt x="6637228" y="3907723"/>
                </a:cubicBezTo>
                <a:cubicBezTo>
                  <a:pt x="6637228" y="3917493"/>
                  <a:pt x="6646997" y="3917493"/>
                  <a:pt x="6656765" y="3927262"/>
                </a:cubicBezTo>
                <a:cubicBezTo>
                  <a:pt x="6656765" y="3937031"/>
                  <a:pt x="6666534" y="3946800"/>
                  <a:pt x="6676302" y="3946800"/>
                </a:cubicBezTo>
                <a:cubicBezTo>
                  <a:pt x="6676302" y="3956570"/>
                  <a:pt x="6686071" y="3966339"/>
                  <a:pt x="6686071" y="3966339"/>
                </a:cubicBezTo>
                <a:cubicBezTo>
                  <a:pt x="6686071" y="3966339"/>
                  <a:pt x="6676302" y="3956570"/>
                  <a:pt x="6666534" y="3956570"/>
                </a:cubicBezTo>
                <a:cubicBezTo>
                  <a:pt x="6656765" y="3937031"/>
                  <a:pt x="6637228" y="3917493"/>
                  <a:pt x="6637228" y="3917493"/>
                </a:cubicBezTo>
                <a:cubicBezTo>
                  <a:pt x="6637228" y="3917493"/>
                  <a:pt x="6634786" y="3917493"/>
                  <a:pt x="6632343" y="3917493"/>
                </a:cubicBezTo>
                <a:lnTo>
                  <a:pt x="6627460" y="3917493"/>
                </a:lnTo>
                <a:lnTo>
                  <a:pt x="6627459" y="3917492"/>
                </a:lnTo>
                <a:lnTo>
                  <a:pt x="6627459" y="3908944"/>
                </a:lnTo>
                <a:cubicBezTo>
                  <a:pt x="6627459" y="3907723"/>
                  <a:pt x="6627459" y="3907723"/>
                  <a:pt x="6627459" y="3907723"/>
                </a:cubicBezTo>
                <a:cubicBezTo>
                  <a:pt x="6617691" y="3907723"/>
                  <a:pt x="6617691" y="3907723"/>
                  <a:pt x="6617691" y="3897954"/>
                </a:cubicBezTo>
                <a:cubicBezTo>
                  <a:pt x="6617691" y="3897954"/>
                  <a:pt x="6607922" y="3897954"/>
                  <a:pt x="6607922" y="3897954"/>
                </a:cubicBezTo>
                <a:cubicBezTo>
                  <a:pt x="6607922" y="3897954"/>
                  <a:pt x="6607922" y="3897954"/>
                  <a:pt x="6624407" y="3914440"/>
                </a:cubicBezTo>
                <a:lnTo>
                  <a:pt x="6627459" y="3917492"/>
                </a:lnTo>
                <a:lnTo>
                  <a:pt x="6627459" y="3917493"/>
                </a:lnTo>
                <a:lnTo>
                  <a:pt x="6627460" y="3917493"/>
                </a:lnTo>
                <a:lnTo>
                  <a:pt x="6646997" y="3937031"/>
                </a:lnTo>
                <a:cubicBezTo>
                  <a:pt x="6666534" y="3956570"/>
                  <a:pt x="6676302" y="3966339"/>
                  <a:pt x="6676302" y="3966339"/>
                </a:cubicBezTo>
                <a:cubicBezTo>
                  <a:pt x="6695840" y="3995647"/>
                  <a:pt x="6725145" y="4015186"/>
                  <a:pt x="6725145" y="4015186"/>
                </a:cubicBezTo>
                <a:cubicBezTo>
                  <a:pt x="6725145" y="4015186"/>
                  <a:pt x="6725145" y="4015186"/>
                  <a:pt x="6715377" y="4015186"/>
                </a:cubicBezTo>
                <a:cubicBezTo>
                  <a:pt x="6725145" y="4015186"/>
                  <a:pt x="6725145" y="4024955"/>
                  <a:pt x="6725145" y="4024955"/>
                </a:cubicBezTo>
                <a:cubicBezTo>
                  <a:pt x="6734914" y="4024955"/>
                  <a:pt x="6744683" y="4034724"/>
                  <a:pt x="6734914" y="4034724"/>
                </a:cubicBezTo>
                <a:cubicBezTo>
                  <a:pt x="6734914" y="4034724"/>
                  <a:pt x="6734914" y="4034724"/>
                  <a:pt x="6744683" y="4044494"/>
                </a:cubicBezTo>
                <a:cubicBezTo>
                  <a:pt x="6744683" y="4044494"/>
                  <a:pt x="6754451" y="4064032"/>
                  <a:pt x="6764220" y="4064032"/>
                </a:cubicBezTo>
                <a:cubicBezTo>
                  <a:pt x="6793526" y="4093340"/>
                  <a:pt x="6803294" y="4103109"/>
                  <a:pt x="6803294" y="4103109"/>
                </a:cubicBezTo>
                <a:cubicBezTo>
                  <a:pt x="6803294" y="4112879"/>
                  <a:pt x="6803294" y="4112879"/>
                  <a:pt x="6813063" y="4122648"/>
                </a:cubicBezTo>
                <a:cubicBezTo>
                  <a:pt x="6813063" y="4132417"/>
                  <a:pt x="6822832" y="4142187"/>
                  <a:pt x="6822832" y="4142187"/>
                </a:cubicBezTo>
                <a:cubicBezTo>
                  <a:pt x="6832600" y="4142187"/>
                  <a:pt x="6832600" y="4151956"/>
                  <a:pt x="6842369" y="4151956"/>
                </a:cubicBezTo>
                <a:cubicBezTo>
                  <a:pt x="6842369" y="4161725"/>
                  <a:pt x="6842369" y="4161725"/>
                  <a:pt x="6842369" y="4161725"/>
                </a:cubicBezTo>
                <a:cubicBezTo>
                  <a:pt x="6842369" y="4161725"/>
                  <a:pt x="6842369" y="4171495"/>
                  <a:pt x="6842369" y="4171495"/>
                </a:cubicBezTo>
                <a:cubicBezTo>
                  <a:pt x="6852137" y="4171495"/>
                  <a:pt x="6852137" y="4181264"/>
                  <a:pt x="6861906" y="4181264"/>
                </a:cubicBezTo>
                <a:cubicBezTo>
                  <a:pt x="6861906" y="4191033"/>
                  <a:pt x="6871675" y="4200803"/>
                  <a:pt x="6871675" y="4200803"/>
                </a:cubicBezTo>
                <a:cubicBezTo>
                  <a:pt x="6871675" y="4200803"/>
                  <a:pt x="6871675" y="4200803"/>
                  <a:pt x="6881443" y="4210572"/>
                </a:cubicBezTo>
                <a:cubicBezTo>
                  <a:pt x="6881443" y="4210572"/>
                  <a:pt x="6881443" y="4210572"/>
                  <a:pt x="6891212" y="4220341"/>
                </a:cubicBezTo>
                <a:cubicBezTo>
                  <a:pt x="6891212" y="4230110"/>
                  <a:pt x="6881443" y="4220341"/>
                  <a:pt x="6871675" y="4210572"/>
                </a:cubicBezTo>
                <a:cubicBezTo>
                  <a:pt x="6866790" y="4205687"/>
                  <a:pt x="6859464" y="4198360"/>
                  <a:pt x="6853358" y="4192255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1033"/>
                </a:lnTo>
                <a:lnTo>
                  <a:pt x="6842369" y="4181264"/>
                </a:lnTo>
                <a:cubicBezTo>
                  <a:pt x="6842369" y="4181264"/>
                  <a:pt x="6842369" y="4183707"/>
                  <a:pt x="6843590" y="4186149"/>
                </a:cubicBezTo>
                <a:lnTo>
                  <a:pt x="6852137" y="4191033"/>
                </a:lnTo>
                <a:lnTo>
                  <a:pt x="6852137" y="4191033"/>
                </a:lnTo>
                <a:lnTo>
                  <a:pt x="6852137" y="4195918"/>
                </a:lnTo>
                <a:cubicBezTo>
                  <a:pt x="6852137" y="4198360"/>
                  <a:pt x="6852137" y="4200803"/>
                  <a:pt x="6852137" y="4200803"/>
                </a:cubicBezTo>
                <a:cubicBezTo>
                  <a:pt x="6852137" y="4200803"/>
                  <a:pt x="6852137" y="4210572"/>
                  <a:pt x="6852137" y="4210572"/>
                </a:cubicBezTo>
                <a:cubicBezTo>
                  <a:pt x="6852137" y="4210572"/>
                  <a:pt x="6861906" y="4210572"/>
                  <a:pt x="6861906" y="4210572"/>
                </a:cubicBezTo>
                <a:cubicBezTo>
                  <a:pt x="6861906" y="4220341"/>
                  <a:pt x="6910749" y="4269188"/>
                  <a:pt x="6920518" y="4278957"/>
                </a:cubicBezTo>
                <a:cubicBezTo>
                  <a:pt x="6920518" y="4288726"/>
                  <a:pt x="6920518" y="4288726"/>
                  <a:pt x="6920518" y="4288726"/>
                </a:cubicBezTo>
                <a:cubicBezTo>
                  <a:pt x="6920518" y="4298496"/>
                  <a:pt x="6930286" y="4308265"/>
                  <a:pt x="6940055" y="4308265"/>
                </a:cubicBezTo>
                <a:cubicBezTo>
                  <a:pt x="6940055" y="4308265"/>
                  <a:pt x="6940055" y="4318034"/>
                  <a:pt x="6949823" y="4318034"/>
                </a:cubicBezTo>
                <a:cubicBezTo>
                  <a:pt x="6959592" y="4327804"/>
                  <a:pt x="6959592" y="4327804"/>
                  <a:pt x="6949823" y="4327804"/>
                </a:cubicBezTo>
                <a:cubicBezTo>
                  <a:pt x="6940055" y="4327804"/>
                  <a:pt x="6949823" y="4337573"/>
                  <a:pt x="6969361" y="4347342"/>
                </a:cubicBezTo>
                <a:cubicBezTo>
                  <a:pt x="6979129" y="4357111"/>
                  <a:pt x="6979129" y="4366881"/>
                  <a:pt x="6998667" y="4386419"/>
                </a:cubicBezTo>
                <a:cubicBezTo>
                  <a:pt x="6998667" y="4396189"/>
                  <a:pt x="7008435" y="4405958"/>
                  <a:pt x="7008435" y="4405958"/>
                </a:cubicBezTo>
                <a:cubicBezTo>
                  <a:pt x="7008435" y="4405958"/>
                  <a:pt x="6998667" y="4405958"/>
                  <a:pt x="6998667" y="4405958"/>
                </a:cubicBezTo>
                <a:cubicBezTo>
                  <a:pt x="6998667" y="4396189"/>
                  <a:pt x="6998667" y="4396189"/>
                  <a:pt x="6998667" y="4396189"/>
                </a:cubicBezTo>
                <a:cubicBezTo>
                  <a:pt x="6988898" y="4396189"/>
                  <a:pt x="6969361" y="4366881"/>
                  <a:pt x="6949823" y="4337573"/>
                </a:cubicBezTo>
                <a:cubicBezTo>
                  <a:pt x="6940055" y="4327804"/>
                  <a:pt x="6930286" y="4318034"/>
                  <a:pt x="6920518" y="4308265"/>
                </a:cubicBezTo>
                <a:cubicBezTo>
                  <a:pt x="6910749" y="4298496"/>
                  <a:pt x="6891212" y="4278957"/>
                  <a:pt x="6891212" y="4269188"/>
                </a:cubicBezTo>
                <a:cubicBezTo>
                  <a:pt x="6881443" y="4269188"/>
                  <a:pt x="6881443" y="4259418"/>
                  <a:pt x="6871675" y="4259418"/>
                </a:cubicBezTo>
                <a:cubicBezTo>
                  <a:pt x="6871675" y="4249649"/>
                  <a:pt x="6861906" y="4239880"/>
                  <a:pt x="6852137" y="4239880"/>
                </a:cubicBezTo>
                <a:cubicBezTo>
                  <a:pt x="6852137" y="4230110"/>
                  <a:pt x="6842369" y="4230110"/>
                  <a:pt x="6842369" y="4220341"/>
                </a:cubicBezTo>
                <a:cubicBezTo>
                  <a:pt x="6842369" y="4220341"/>
                  <a:pt x="6832600" y="4210572"/>
                  <a:pt x="6832600" y="4220341"/>
                </a:cubicBezTo>
                <a:cubicBezTo>
                  <a:pt x="6842369" y="4230110"/>
                  <a:pt x="6842369" y="4230110"/>
                  <a:pt x="6842369" y="4230110"/>
                </a:cubicBezTo>
                <a:cubicBezTo>
                  <a:pt x="6842369" y="4230110"/>
                  <a:pt x="6842369" y="4239880"/>
                  <a:pt x="6842369" y="4239880"/>
                </a:cubicBezTo>
                <a:cubicBezTo>
                  <a:pt x="6852137" y="4249649"/>
                  <a:pt x="6852137" y="4249649"/>
                  <a:pt x="6852137" y="4259418"/>
                </a:cubicBezTo>
                <a:cubicBezTo>
                  <a:pt x="6861906" y="4259418"/>
                  <a:pt x="6861906" y="4269188"/>
                  <a:pt x="6861906" y="4269188"/>
                </a:cubicBezTo>
                <a:cubicBezTo>
                  <a:pt x="6871675" y="4269188"/>
                  <a:pt x="6871675" y="4269188"/>
                  <a:pt x="6871675" y="4269188"/>
                </a:cubicBezTo>
                <a:cubicBezTo>
                  <a:pt x="6881443" y="4278957"/>
                  <a:pt x="6891212" y="4298496"/>
                  <a:pt x="6900980" y="4308265"/>
                </a:cubicBezTo>
                <a:cubicBezTo>
                  <a:pt x="6910749" y="4318034"/>
                  <a:pt x="6930286" y="4337573"/>
                  <a:pt x="6930286" y="4337573"/>
                </a:cubicBezTo>
                <a:cubicBezTo>
                  <a:pt x="6930286" y="4337573"/>
                  <a:pt x="6930286" y="4337573"/>
                  <a:pt x="6930286" y="4347342"/>
                </a:cubicBezTo>
                <a:cubicBezTo>
                  <a:pt x="6940055" y="4347342"/>
                  <a:pt x="6940055" y="4357111"/>
                  <a:pt x="6949823" y="4357111"/>
                </a:cubicBezTo>
                <a:cubicBezTo>
                  <a:pt x="6959592" y="4366881"/>
                  <a:pt x="6969361" y="4386419"/>
                  <a:pt x="6979129" y="4396189"/>
                </a:cubicBezTo>
                <a:cubicBezTo>
                  <a:pt x="7008435" y="4425497"/>
                  <a:pt x="7027972" y="4454805"/>
                  <a:pt x="7018204" y="4454805"/>
                </a:cubicBezTo>
                <a:cubicBezTo>
                  <a:pt x="7018204" y="4454805"/>
                  <a:pt x="7018204" y="4445035"/>
                  <a:pt x="7008435" y="4445035"/>
                </a:cubicBezTo>
                <a:cubicBezTo>
                  <a:pt x="7008435" y="4435266"/>
                  <a:pt x="6998667" y="4435266"/>
                  <a:pt x="6998667" y="4425497"/>
                </a:cubicBezTo>
                <a:cubicBezTo>
                  <a:pt x="6998667" y="4425497"/>
                  <a:pt x="6988898" y="4425497"/>
                  <a:pt x="6988898" y="4415727"/>
                </a:cubicBezTo>
                <a:cubicBezTo>
                  <a:pt x="6969361" y="4396189"/>
                  <a:pt x="6959592" y="4386419"/>
                  <a:pt x="6959592" y="4376650"/>
                </a:cubicBezTo>
                <a:cubicBezTo>
                  <a:pt x="6949823" y="4376650"/>
                  <a:pt x="6930286" y="4347342"/>
                  <a:pt x="6920518" y="4347342"/>
                </a:cubicBezTo>
                <a:cubicBezTo>
                  <a:pt x="6920518" y="4337573"/>
                  <a:pt x="6920518" y="4337573"/>
                  <a:pt x="6910749" y="4337573"/>
                </a:cubicBezTo>
                <a:cubicBezTo>
                  <a:pt x="6910749" y="4337573"/>
                  <a:pt x="6910749" y="4337573"/>
                  <a:pt x="6900980" y="4337573"/>
                </a:cubicBezTo>
                <a:cubicBezTo>
                  <a:pt x="6891212" y="4327804"/>
                  <a:pt x="6891212" y="4318034"/>
                  <a:pt x="6900980" y="4327804"/>
                </a:cubicBezTo>
                <a:cubicBezTo>
                  <a:pt x="6900980" y="4327804"/>
                  <a:pt x="6891212" y="4308265"/>
                  <a:pt x="6881443" y="4298496"/>
                </a:cubicBezTo>
                <a:cubicBezTo>
                  <a:pt x="6871675" y="4298496"/>
                  <a:pt x="6852137" y="4269188"/>
                  <a:pt x="6842369" y="4259418"/>
                </a:cubicBezTo>
                <a:cubicBezTo>
                  <a:pt x="6842369" y="4259418"/>
                  <a:pt x="6832600" y="4249649"/>
                  <a:pt x="6832600" y="4249649"/>
                </a:cubicBezTo>
                <a:cubicBezTo>
                  <a:pt x="6822832" y="4249649"/>
                  <a:pt x="6822832" y="4239880"/>
                  <a:pt x="6813063" y="4230110"/>
                </a:cubicBezTo>
                <a:cubicBezTo>
                  <a:pt x="6793526" y="4210572"/>
                  <a:pt x="6764220" y="4191033"/>
                  <a:pt x="6764220" y="4181264"/>
                </a:cubicBezTo>
                <a:cubicBezTo>
                  <a:pt x="6764220" y="4181264"/>
                  <a:pt x="6744683" y="4171495"/>
                  <a:pt x="6734914" y="4151956"/>
                </a:cubicBezTo>
                <a:cubicBezTo>
                  <a:pt x="6725145" y="4142187"/>
                  <a:pt x="6715377" y="4132417"/>
                  <a:pt x="6715377" y="4132417"/>
                </a:cubicBezTo>
                <a:cubicBezTo>
                  <a:pt x="6715377" y="4122648"/>
                  <a:pt x="6705608" y="4122648"/>
                  <a:pt x="6705608" y="4122648"/>
                </a:cubicBezTo>
                <a:cubicBezTo>
                  <a:pt x="6695840" y="4122648"/>
                  <a:pt x="6695840" y="4112879"/>
                  <a:pt x="6695840" y="4112879"/>
                </a:cubicBezTo>
                <a:cubicBezTo>
                  <a:pt x="6695840" y="4112879"/>
                  <a:pt x="6686071" y="4103109"/>
                  <a:pt x="6686071" y="4103109"/>
                </a:cubicBezTo>
                <a:cubicBezTo>
                  <a:pt x="6676302" y="4103109"/>
                  <a:pt x="6676302" y="4093340"/>
                  <a:pt x="6666534" y="4083571"/>
                </a:cubicBezTo>
                <a:cubicBezTo>
                  <a:pt x="6656765" y="4073801"/>
                  <a:pt x="6656765" y="4073801"/>
                  <a:pt x="6646997" y="4064032"/>
                </a:cubicBezTo>
                <a:cubicBezTo>
                  <a:pt x="6646997" y="4064032"/>
                  <a:pt x="6646997" y="4064032"/>
                  <a:pt x="6637228" y="4054263"/>
                </a:cubicBezTo>
                <a:cubicBezTo>
                  <a:pt x="6637228" y="4054263"/>
                  <a:pt x="6627459" y="4054263"/>
                  <a:pt x="6627459" y="4044494"/>
                </a:cubicBezTo>
                <a:cubicBezTo>
                  <a:pt x="6617691" y="4034724"/>
                  <a:pt x="6617691" y="4024955"/>
                  <a:pt x="6607922" y="4024955"/>
                </a:cubicBezTo>
                <a:cubicBezTo>
                  <a:pt x="6607922" y="4024955"/>
                  <a:pt x="6578616" y="4005416"/>
                  <a:pt x="6559079" y="3976108"/>
                </a:cubicBezTo>
                <a:cubicBezTo>
                  <a:pt x="6559079" y="3976108"/>
                  <a:pt x="6549310" y="3966339"/>
                  <a:pt x="6539542" y="3966339"/>
                </a:cubicBezTo>
                <a:cubicBezTo>
                  <a:pt x="6539542" y="3956570"/>
                  <a:pt x="6529773" y="3946800"/>
                  <a:pt x="6529773" y="3946800"/>
                </a:cubicBezTo>
                <a:cubicBezTo>
                  <a:pt x="6520005" y="3937031"/>
                  <a:pt x="6510236" y="3937031"/>
                  <a:pt x="6510236" y="3927262"/>
                </a:cubicBezTo>
                <a:cubicBezTo>
                  <a:pt x="6500467" y="3927262"/>
                  <a:pt x="6480930" y="3907723"/>
                  <a:pt x="6480930" y="3907723"/>
                </a:cubicBezTo>
                <a:cubicBezTo>
                  <a:pt x="6471162" y="3897954"/>
                  <a:pt x="6471162" y="3897954"/>
                  <a:pt x="6461393" y="3888185"/>
                </a:cubicBezTo>
                <a:cubicBezTo>
                  <a:pt x="6461393" y="3888185"/>
                  <a:pt x="6451624" y="3878415"/>
                  <a:pt x="6451624" y="3878415"/>
                </a:cubicBezTo>
                <a:cubicBezTo>
                  <a:pt x="6451624" y="3878415"/>
                  <a:pt x="6441856" y="3878415"/>
                  <a:pt x="6441856" y="3868646"/>
                </a:cubicBezTo>
                <a:cubicBezTo>
                  <a:pt x="6432087" y="3868646"/>
                  <a:pt x="6432087" y="3868646"/>
                  <a:pt x="6432087" y="3858877"/>
                </a:cubicBezTo>
                <a:cubicBezTo>
                  <a:pt x="6422318" y="3858877"/>
                  <a:pt x="6422318" y="3858877"/>
                  <a:pt x="6422318" y="3858877"/>
                </a:cubicBezTo>
                <a:lnTo>
                  <a:pt x="6422318" y="3862899"/>
                </a:lnTo>
                <a:lnTo>
                  <a:pt x="6411329" y="3856434"/>
                </a:lnTo>
                <a:cubicBezTo>
                  <a:pt x="6402781" y="3849107"/>
                  <a:pt x="6393013" y="3839338"/>
                  <a:pt x="6383244" y="3829569"/>
                </a:cubicBezTo>
                <a:cubicBezTo>
                  <a:pt x="6383244" y="3829569"/>
                  <a:pt x="6383244" y="3829569"/>
                  <a:pt x="6373475" y="3819799"/>
                </a:cubicBezTo>
                <a:cubicBezTo>
                  <a:pt x="6373475" y="3819799"/>
                  <a:pt x="6363707" y="3810030"/>
                  <a:pt x="6363707" y="3810030"/>
                </a:cubicBezTo>
                <a:cubicBezTo>
                  <a:pt x="6353938" y="3800261"/>
                  <a:pt x="6344170" y="3790492"/>
                  <a:pt x="6344170" y="3790492"/>
                </a:cubicBezTo>
                <a:cubicBezTo>
                  <a:pt x="6334401" y="3780722"/>
                  <a:pt x="6324632" y="3780722"/>
                  <a:pt x="6314864" y="3770953"/>
                </a:cubicBezTo>
                <a:cubicBezTo>
                  <a:pt x="6305095" y="3761184"/>
                  <a:pt x="6295327" y="3751414"/>
                  <a:pt x="6295327" y="3751414"/>
                </a:cubicBezTo>
                <a:cubicBezTo>
                  <a:pt x="6295327" y="3751414"/>
                  <a:pt x="6285558" y="3741645"/>
                  <a:pt x="6275789" y="3731876"/>
                </a:cubicBezTo>
                <a:cubicBezTo>
                  <a:pt x="6275789" y="3731876"/>
                  <a:pt x="6275789" y="3731876"/>
                  <a:pt x="6266021" y="3731876"/>
                </a:cubicBezTo>
                <a:cubicBezTo>
                  <a:pt x="6256252" y="3712337"/>
                  <a:pt x="6246483" y="3712337"/>
                  <a:pt x="6236715" y="3702568"/>
                </a:cubicBezTo>
                <a:cubicBezTo>
                  <a:pt x="6236715" y="3692798"/>
                  <a:pt x="6226946" y="3692798"/>
                  <a:pt x="6226946" y="3692798"/>
                </a:cubicBezTo>
                <a:cubicBezTo>
                  <a:pt x="6217178" y="3692798"/>
                  <a:pt x="6207409" y="3683029"/>
                  <a:pt x="6207409" y="3683029"/>
                </a:cubicBezTo>
                <a:lnTo>
                  <a:pt x="6208386" y="3677168"/>
                </a:lnTo>
                <a:lnTo>
                  <a:pt x="6208630" y="3678145"/>
                </a:lnTo>
                <a:cubicBezTo>
                  <a:pt x="6209851" y="3680587"/>
                  <a:pt x="6212293" y="3683029"/>
                  <a:pt x="6217178" y="3683029"/>
                </a:cubicBezTo>
                <a:cubicBezTo>
                  <a:pt x="6212293" y="3678145"/>
                  <a:pt x="6209851" y="3675703"/>
                  <a:pt x="6208630" y="3675703"/>
                </a:cubicBezTo>
                <a:lnTo>
                  <a:pt x="6208386" y="3677168"/>
                </a:lnTo>
                <a:lnTo>
                  <a:pt x="6207409" y="3673260"/>
                </a:lnTo>
                <a:cubicBezTo>
                  <a:pt x="6197640" y="3673260"/>
                  <a:pt x="6197640" y="3673260"/>
                  <a:pt x="6187872" y="3673260"/>
                </a:cubicBezTo>
                <a:cubicBezTo>
                  <a:pt x="6187872" y="3673260"/>
                  <a:pt x="6197640" y="3683029"/>
                  <a:pt x="6197640" y="3683029"/>
                </a:cubicBezTo>
                <a:cubicBezTo>
                  <a:pt x="6207409" y="3692798"/>
                  <a:pt x="6217178" y="3702568"/>
                  <a:pt x="6236715" y="3712337"/>
                </a:cubicBezTo>
                <a:cubicBezTo>
                  <a:pt x="6246483" y="3722106"/>
                  <a:pt x="6275789" y="3741645"/>
                  <a:pt x="6266021" y="3741645"/>
                </a:cubicBezTo>
                <a:lnTo>
                  <a:pt x="6262422" y="3740745"/>
                </a:lnTo>
                <a:lnTo>
                  <a:pt x="6256252" y="3731876"/>
                </a:lnTo>
                <a:cubicBezTo>
                  <a:pt x="6256252" y="3736761"/>
                  <a:pt x="6258694" y="3739203"/>
                  <a:pt x="6261137" y="3740424"/>
                </a:cubicBezTo>
                <a:lnTo>
                  <a:pt x="6262422" y="3740745"/>
                </a:lnTo>
                <a:lnTo>
                  <a:pt x="6275789" y="3759963"/>
                </a:lnTo>
                <a:cubicBezTo>
                  <a:pt x="6283116" y="3768511"/>
                  <a:pt x="6290442" y="3775838"/>
                  <a:pt x="6295327" y="3780722"/>
                </a:cubicBezTo>
                <a:cubicBezTo>
                  <a:pt x="6305095" y="3790492"/>
                  <a:pt x="6314864" y="3800261"/>
                  <a:pt x="6314864" y="3800261"/>
                </a:cubicBezTo>
                <a:cubicBezTo>
                  <a:pt x="6324632" y="3800261"/>
                  <a:pt x="6324632" y="3810030"/>
                  <a:pt x="6324632" y="3810030"/>
                </a:cubicBezTo>
                <a:cubicBezTo>
                  <a:pt x="6334401" y="3810030"/>
                  <a:pt x="6344170" y="3829569"/>
                  <a:pt x="6344170" y="3829569"/>
                </a:cubicBezTo>
                <a:cubicBezTo>
                  <a:pt x="6353938" y="3829569"/>
                  <a:pt x="6353938" y="3829569"/>
                  <a:pt x="6363707" y="3839338"/>
                </a:cubicBezTo>
                <a:cubicBezTo>
                  <a:pt x="6363707" y="3839338"/>
                  <a:pt x="6363707" y="3849107"/>
                  <a:pt x="6373475" y="3849107"/>
                </a:cubicBezTo>
                <a:cubicBezTo>
                  <a:pt x="6373475" y="3849107"/>
                  <a:pt x="6373475" y="3851550"/>
                  <a:pt x="6373475" y="3853992"/>
                </a:cubicBezTo>
                <a:lnTo>
                  <a:pt x="6373475" y="3855946"/>
                </a:lnTo>
                <a:lnTo>
                  <a:pt x="6363707" y="3849107"/>
                </a:lnTo>
                <a:cubicBezTo>
                  <a:pt x="6353938" y="3839338"/>
                  <a:pt x="6334401" y="3829569"/>
                  <a:pt x="6334401" y="3829569"/>
                </a:cubicBezTo>
                <a:cubicBezTo>
                  <a:pt x="6334401" y="3839338"/>
                  <a:pt x="6344170" y="3839338"/>
                  <a:pt x="6363707" y="3858877"/>
                </a:cubicBezTo>
                <a:cubicBezTo>
                  <a:pt x="6363707" y="3858877"/>
                  <a:pt x="6373475" y="3858877"/>
                  <a:pt x="6373475" y="3868646"/>
                </a:cubicBezTo>
                <a:cubicBezTo>
                  <a:pt x="6373475" y="3868646"/>
                  <a:pt x="6383244" y="3878415"/>
                  <a:pt x="6383244" y="3878415"/>
                </a:cubicBezTo>
                <a:cubicBezTo>
                  <a:pt x="6393013" y="3888185"/>
                  <a:pt x="6402781" y="3897954"/>
                  <a:pt x="6402781" y="3897954"/>
                </a:cubicBezTo>
                <a:cubicBezTo>
                  <a:pt x="6402781" y="3897954"/>
                  <a:pt x="6412550" y="3907723"/>
                  <a:pt x="6412550" y="3907723"/>
                </a:cubicBezTo>
                <a:cubicBezTo>
                  <a:pt x="6422318" y="3917493"/>
                  <a:pt x="6422318" y="3917493"/>
                  <a:pt x="6422318" y="3917493"/>
                </a:cubicBezTo>
                <a:cubicBezTo>
                  <a:pt x="6432087" y="3927262"/>
                  <a:pt x="6441856" y="3937031"/>
                  <a:pt x="6441856" y="3937031"/>
                </a:cubicBezTo>
                <a:cubicBezTo>
                  <a:pt x="6441856" y="3937031"/>
                  <a:pt x="6451624" y="3946800"/>
                  <a:pt x="6451624" y="3946800"/>
                </a:cubicBezTo>
                <a:cubicBezTo>
                  <a:pt x="6451624" y="3956570"/>
                  <a:pt x="6471162" y="3976108"/>
                  <a:pt x="6500467" y="3995647"/>
                </a:cubicBezTo>
                <a:cubicBezTo>
                  <a:pt x="6500467" y="4005416"/>
                  <a:pt x="6500467" y="4005416"/>
                  <a:pt x="6510236" y="4005416"/>
                </a:cubicBezTo>
                <a:cubicBezTo>
                  <a:pt x="6510236" y="4015186"/>
                  <a:pt x="6520005" y="4024955"/>
                  <a:pt x="6539542" y="4044494"/>
                </a:cubicBezTo>
                <a:cubicBezTo>
                  <a:pt x="6549310" y="4054263"/>
                  <a:pt x="6549310" y="4054263"/>
                  <a:pt x="6549310" y="4054263"/>
                </a:cubicBezTo>
                <a:cubicBezTo>
                  <a:pt x="6559079" y="4064032"/>
                  <a:pt x="6568848" y="4073801"/>
                  <a:pt x="6568848" y="4073801"/>
                </a:cubicBezTo>
                <a:lnTo>
                  <a:pt x="6573122" y="4081281"/>
                </a:lnTo>
                <a:lnTo>
                  <a:pt x="6563963" y="4077465"/>
                </a:lnTo>
                <a:cubicBezTo>
                  <a:pt x="6559079" y="4073801"/>
                  <a:pt x="6554195" y="4068917"/>
                  <a:pt x="6549310" y="4064032"/>
                </a:cubicBezTo>
                <a:cubicBezTo>
                  <a:pt x="6539542" y="4064032"/>
                  <a:pt x="6539542" y="4064032"/>
                  <a:pt x="6539542" y="4064032"/>
                </a:cubicBezTo>
                <a:cubicBezTo>
                  <a:pt x="6539542" y="4054263"/>
                  <a:pt x="6539542" y="4054263"/>
                  <a:pt x="6529773" y="4054263"/>
                </a:cubicBezTo>
                <a:cubicBezTo>
                  <a:pt x="6529773" y="4054263"/>
                  <a:pt x="6529773" y="4054263"/>
                  <a:pt x="6529773" y="4044494"/>
                </a:cubicBezTo>
                <a:cubicBezTo>
                  <a:pt x="6529773" y="4044494"/>
                  <a:pt x="6520005" y="4044494"/>
                  <a:pt x="6520005" y="4034724"/>
                </a:cubicBezTo>
                <a:cubicBezTo>
                  <a:pt x="6510236" y="4034724"/>
                  <a:pt x="6510236" y="4034724"/>
                  <a:pt x="6510236" y="4034724"/>
                </a:cubicBezTo>
                <a:cubicBezTo>
                  <a:pt x="6520005" y="4054263"/>
                  <a:pt x="6510236" y="4044494"/>
                  <a:pt x="6490699" y="4024955"/>
                </a:cubicBezTo>
                <a:cubicBezTo>
                  <a:pt x="6471162" y="3995647"/>
                  <a:pt x="6461393" y="3985878"/>
                  <a:pt x="6441856" y="3966339"/>
                </a:cubicBezTo>
                <a:cubicBezTo>
                  <a:pt x="6432087" y="3956570"/>
                  <a:pt x="6422318" y="3956570"/>
                  <a:pt x="6422318" y="3956570"/>
                </a:cubicBezTo>
                <a:cubicBezTo>
                  <a:pt x="6422318" y="3946800"/>
                  <a:pt x="6422318" y="3946800"/>
                  <a:pt x="6412550" y="3946800"/>
                </a:cubicBezTo>
                <a:cubicBezTo>
                  <a:pt x="6412550" y="3946800"/>
                  <a:pt x="6412550" y="3937031"/>
                  <a:pt x="6402781" y="3937031"/>
                </a:cubicBezTo>
                <a:cubicBezTo>
                  <a:pt x="6402781" y="3927262"/>
                  <a:pt x="6383244" y="3917493"/>
                  <a:pt x="6363707" y="3897954"/>
                </a:cubicBezTo>
                <a:cubicBezTo>
                  <a:pt x="6344170" y="3878415"/>
                  <a:pt x="6334401" y="3868646"/>
                  <a:pt x="6295327" y="3829569"/>
                </a:cubicBezTo>
                <a:cubicBezTo>
                  <a:pt x="6285558" y="3819799"/>
                  <a:pt x="6275789" y="3819799"/>
                  <a:pt x="6275789" y="3810030"/>
                </a:cubicBezTo>
                <a:cubicBezTo>
                  <a:pt x="6266021" y="3810030"/>
                  <a:pt x="6266021" y="3810030"/>
                  <a:pt x="6266021" y="3810030"/>
                </a:cubicBezTo>
                <a:cubicBezTo>
                  <a:pt x="6266021" y="3810030"/>
                  <a:pt x="6266021" y="3810030"/>
                  <a:pt x="6256252" y="3800261"/>
                </a:cubicBezTo>
                <a:cubicBezTo>
                  <a:pt x="6256252" y="3800261"/>
                  <a:pt x="6256252" y="3800261"/>
                  <a:pt x="6246483" y="3790492"/>
                </a:cubicBezTo>
                <a:cubicBezTo>
                  <a:pt x="6246483" y="3790492"/>
                  <a:pt x="6229999" y="3784996"/>
                  <a:pt x="6221757" y="3778127"/>
                </a:cubicBezTo>
                <a:lnTo>
                  <a:pt x="6218430" y="3772915"/>
                </a:lnTo>
                <a:lnTo>
                  <a:pt x="6226946" y="3780722"/>
                </a:lnTo>
                <a:cubicBezTo>
                  <a:pt x="6226946" y="3770953"/>
                  <a:pt x="6207409" y="3761184"/>
                  <a:pt x="6207409" y="3751414"/>
                </a:cubicBezTo>
                <a:cubicBezTo>
                  <a:pt x="6197640" y="3751414"/>
                  <a:pt x="6197640" y="3741645"/>
                  <a:pt x="6187872" y="3741645"/>
                </a:cubicBezTo>
                <a:cubicBezTo>
                  <a:pt x="6187872" y="3731876"/>
                  <a:pt x="6178103" y="3731876"/>
                  <a:pt x="6178103" y="3731876"/>
                </a:cubicBezTo>
                <a:cubicBezTo>
                  <a:pt x="6178103" y="3731876"/>
                  <a:pt x="6168335" y="3722106"/>
                  <a:pt x="6168335" y="3722106"/>
                </a:cubicBezTo>
                <a:cubicBezTo>
                  <a:pt x="6168335" y="3722106"/>
                  <a:pt x="6158566" y="3712337"/>
                  <a:pt x="6158566" y="3712337"/>
                </a:cubicBezTo>
                <a:cubicBezTo>
                  <a:pt x="6148797" y="3712337"/>
                  <a:pt x="6148797" y="3712337"/>
                  <a:pt x="6148797" y="3702568"/>
                </a:cubicBezTo>
                <a:cubicBezTo>
                  <a:pt x="6139029" y="3702568"/>
                  <a:pt x="6139029" y="3712337"/>
                  <a:pt x="6139029" y="3712337"/>
                </a:cubicBezTo>
                <a:cubicBezTo>
                  <a:pt x="6129260" y="3712337"/>
                  <a:pt x="6129260" y="3712337"/>
                  <a:pt x="6129260" y="3712337"/>
                </a:cubicBezTo>
                <a:cubicBezTo>
                  <a:pt x="6139029" y="3712337"/>
                  <a:pt x="6139029" y="3722106"/>
                  <a:pt x="6139029" y="3722106"/>
                </a:cubicBezTo>
                <a:cubicBezTo>
                  <a:pt x="6148797" y="3731876"/>
                  <a:pt x="6148797" y="3731876"/>
                  <a:pt x="6148797" y="3731876"/>
                </a:cubicBezTo>
                <a:cubicBezTo>
                  <a:pt x="6148797" y="3741645"/>
                  <a:pt x="6148797" y="3751414"/>
                  <a:pt x="6168335" y="3761184"/>
                </a:cubicBezTo>
                <a:cubicBezTo>
                  <a:pt x="6187872" y="3770953"/>
                  <a:pt x="6197640" y="3780722"/>
                  <a:pt x="6197640" y="3780722"/>
                </a:cubicBezTo>
                <a:cubicBezTo>
                  <a:pt x="6197640" y="3780722"/>
                  <a:pt x="6207409" y="3790492"/>
                  <a:pt x="6207409" y="3790492"/>
                </a:cubicBezTo>
                <a:cubicBezTo>
                  <a:pt x="6207409" y="3790492"/>
                  <a:pt x="6168335" y="3770953"/>
                  <a:pt x="6158566" y="3761184"/>
                </a:cubicBezTo>
                <a:cubicBezTo>
                  <a:pt x="6148797" y="3761184"/>
                  <a:pt x="6139029" y="3751414"/>
                  <a:pt x="6139029" y="3751414"/>
                </a:cubicBezTo>
                <a:cubicBezTo>
                  <a:pt x="6139029" y="3751414"/>
                  <a:pt x="6136587" y="3748972"/>
                  <a:pt x="6132924" y="3746530"/>
                </a:cubicBezTo>
                <a:lnTo>
                  <a:pt x="6120555" y="3742032"/>
                </a:lnTo>
                <a:lnTo>
                  <a:pt x="6118740" y="3740330"/>
                </a:lnTo>
                <a:lnTo>
                  <a:pt x="6114607" y="3733097"/>
                </a:lnTo>
                <a:cubicBezTo>
                  <a:pt x="6112165" y="3731876"/>
                  <a:pt x="6109723" y="3731876"/>
                  <a:pt x="6109723" y="3731876"/>
                </a:cubicBezTo>
                <a:lnTo>
                  <a:pt x="6118740" y="3740330"/>
                </a:lnTo>
                <a:lnTo>
                  <a:pt x="6119492" y="3741645"/>
                </a:lnTo>
                <a:lnTo>
                  <a:pt x="6120555" y="3742032"/>
                </a:lnTo>
                <a:lnTo>
                  <a:pt x="6129260" y="3750193"/>
                </a:lnTo>
                <a:cubicBezTo>
                  <a:pt x="6136587" y="3756299"/>
                  <a:pt x="6143913" y="3761184"/>
                  <a:pt x="6148797" y="3761184"/>
                </a:cubicBezTo>
                <a:cubicBezTo>
                  <a:pt x="6148797" y="3761184"/>
                  <a:pt x="6148797" y="3770953"/>
                  <a:pt x="6158566" y="3770953"/>
                </a:cubicBezTo>
                <a:cubicBezTo>
                  <a:pt x="6158566" y="3780722"/>
                  <a:pt x="6158566" y="3780722"/>
                  <a:pt x="6158566" y="3780722"/>
                </a:cubicBezTo>
                <a:cubicBezTo>
                  <a:pt x="6168335" y="3780722"/>
                  <a:pt x="6168335" y="3780722"/>
                  <a:pt x="6168335" y="3780722"/>
                </a:cubicBezTo>
                <a:cubicBezTo>
                  <a:pt x="6168335" y="3790492"/>
                  <a:pt x="6168335" y="3790492"/>
                  <a:pt x="6168335" y="3790492"/>
                </a:cubicBezTo>
                <a:cubicBezTo>
                  <a:pt x="6178103" y="3800261"/>
                  <a:pt x="6197640" y="3810030"/>
                  <a:pt x="6197640" y="3819799"/>
                </a:cubicBezTo>
                <a:cubicBezTo>
                  <a:pt x="6207409" y="3819799"/>
                  <a:pt x="6207409" y="3829569"/>
                  <a:pt x="6217178" y="3829569"/>
                </a:cubicBezTo>
                <a:cubicBezTo>
                  <a:pt x="6217178" y="3839338"/>
                  <a:pt x="6226946" y="3849107"/>
                  <a:pt x="6236715" y="3858877"/>
                </a:cubicBezTo>
                <a:cubicBezTo>
                  <a:pt x="6266021" y="3878415"/>
                  <a:pt x="6275789" y="3888185"/>
                  <a:pt x="6305095" y="3917493"/>
                </a:cubicBezTo>
                <a:cubicBezTo>
                  <a:pt x="6314864" y="3917493"/>
                  <a:pt x="6314864" y="3927262"/>
                  <a:pt x="6324632" y="3927262"/>
                </a:cubicBezTo>
                <a:cubicBezTo>
                  <a:pt x="6324632" y="3937031"/>
                  <a:pt x="6334401" y="3946800"/>
                  <a:pt x="6344170" y="3956570"/>
                </a:cubicBezTo>
                <a:cubicBezTo>
                  <a:pt x="6353938" y="3966339"/>
                  <a:pt x="6363707" y="3976108"/>
                  <a:pt x="6363707" y="3976108"/>
                </a:cubicBezTo>
                <a:cubicBezTo>
                  <a:pt x="6373475" y="3985878"/>
                  <a:pt x="6402781" y="4015186"/>
                  <a:pt x="6412550" y="4015186"/>
                </a:cubicBezTo>
                <a:cubicBezTo>
                  <a:pt x="6412550" y="4024955"/>
                  <a:pt x="6422318" y="4034724"/>
                  <a:pt x="6432087" y="4044494"/>
                </a:cubicBezTo>
                <a:cubicBezTo>
                  <a:pt x="6441856" y="4054263"/>
                  <a:pt x="6441856" y="4054263"/>
                  <a:pt x="6441856" y="4054263"/>
                </a:cubicBezTo>
                <a:cubicBezTo>
                  <a:pt x="6451624" y="4064032"/>
                  <a:pt x="6461393" y="4073801"/>
                  <a:pt x="6471162" y="4083571"/>
                </a:cubicBezTo>
                <a:cubicBezTo>
                  <a:pt x="6480930" y="4093340"/>
                  <a:pt x="6490699" y="4103109"/>
                  <a:pt x="6490699" y="4103109"/>
                </a:cubicBezTo>
                <a:cubicBezTo>
                  <a:pt x="6490699" y="4103109"/>
                  <a:pt x="6500467" y="4112879"/>
                  <a:pt x="6500467" y="4112879"/>
                </a:cubicBezTo>
                <a:cubicBezTo>
                  <a:pt x="6500467" y="4112879"/>
                  <a:pt x="6510236" y="4122648"/>
                  <a:pt x="6520005" y="4132417"/>
                </a:cubicBezTo>
                <a:cubicBezTo>
                  <a:pt x="6529773" y="4142187"/>
                  <a:pt x="6539542" y="4151956"/>
                  <a:pt x="6549310" y="4161725"/>
                </a:cubicBezTo>
                <a:cubicBezTo>
                  <a:pt x="6559079" y="4171495"/>
                  <a:pt x="6568848" y="4181264"/>
                  <a:pt x="6578616" y="4191033"/>
                </a:cubicBezTo>
                <a:cubicBezTo>
                  <a:pt x="6617691" y="4230110"/>
                  <a:pt x="6637228" y="4249649"/>
                  <a:pt x="6637228" y="4249649"/>
                </a:cubicBezTo>
                <a:cubicBezTo>
                  <a:pt x="6637228" y="4259418"/>
                  <a:pt x="6637228" y="4259418"/>
                  <a:pt x="6627459" y="4249649"/>
                </a:cubicBezTo>
                <a:cubicBezTo>
                  <a:pt x="6627459" y="4249649"/>
                  <a:pt x="6617691" y="4239880"/>
                  <a:pt x="6617691" y="4239880"/>
                </a:cubicBezTo>
                <a:cubicBezTo>
                  <a:pt x="6607922" y="4230110"/>
                  <a:pt x="6598153" y="4220341"/>
                  <a:pt x="6598153" y="4220341"/>
                </a:cubicBezTo>
                <a:cubicBezTo>
                  <a:pt x="6598153" y="4220341"/>
                  <a:pt x="6588385" y="4220341"/>
                  <a:pt x="6588385" y="4210572"/>
                </a:cubicBezTo>
                <a:cubicBezTo>
                  <a:pt x="6588385" y="4210572"/>
                  <a:pt x="6578616" y="4210572"/>
                  <a:pt x="6578616" y="4210572"/>
                </a:cubicBezTo>
                <a:cubicBezTo>
                  <a:pt x="6578616" y="4210572"/>
                  <a:pt x="6578616" y="4210572"/>
                  <a:pt x="6578616" y="4200803"/>
                </a:cubicBezTo>
                <a:cubicBezTo>
                  <a:pt x="6578616" y="4200803"/>
                  <a:pt x="6568848" y="4200803"/>
                  <a:pt x="6568848" y="4200803"/>
                </a:cubicBezTo>
                <a:cubicBezTo>
                  <a:pt x="6568848" y="4191033"/>
                  <a:pt x="6559079" y="4191033"/>
                  <a:pt x="6559079" y="4191033"/>
                </a:cubicBezTo>
                <a:cubicBezTo>
                  <a:pt x="6559079" y="4181264"/>
                  <a:pt x="6549310" y="4181264"/>
                  <a:pt x="6549310" y="4181264"/>
                </a:cubicBezTo>
                <a:cubicBezTo>
                  <a:pt x="6549310" y="4181264"/>
                  <a:pt x="6529773" y="4161725"/>
                  <a:pt x="6529773" y="4161725"/>
                </a:cubicBezTo>
                <a:cubicBezTo>
                  <a:pt x="6529773" y="4161725"/>
                  <a:pt x="6529773" y="4151956"/>
                  <a:pt x="6520005" y="4151956"/>
                </a:cubicBezTo>
                <a:cubicBezTo>
                  <a:pt x="6520005" y="4151956"/>
                  <a:pt x="6520005" y="4151956"/>
                  <a:pt x="6510236" y="4142187"/>
                </a:cubicBezTo>
                <a:cubicBezTo>
                  <a:pt x="6510236" y="4142187"/>
                  <a:pt x="6510236" y="4144629"/>
                  <a:pt x="6510236" y="4147072"/>
                </a:cubicBezTo>
                <a:lnTo>
                  <a:pt x="6510236" y="4151068"/>
                </a:lnTo>
                <a:lnTo>
                  <a:pt x="6500467" y="4142187"/>
                </a:lnTo>
                <a:cubicBezTo>
                  <a:pt x="6490699" y="4142187"/>
                  <a:pt x="6480930" y="4132417"/>
                  <a:pt x="6480930" y="4132417"/>
                </a:cubicBezTo>
                <a:cubicBezTo>
                  <a:pt x="6471162" y="4122648"/>
                  <a:pt x="6471162" y="4122648"/>
                  <a:pt x="6461393" y="4112879"/>
                </a:cubicBezTo>
                <a:cubicBezTo>
                  <a:pt x="6451624" y="4103109"/>
                  <a:pt x="6441856" y="4093340"/>
                  <a:pt x="6432087" y="4093340"/>
                </a:cubicBezTo>
                <a:cubicBezTo>
                  <a:pt x="6422318" y="4083571"/>
                  <a:pt x="6412550" y="4073801"/>
                  <a:pt x="6412550" y="4073801"/>
                </a:cubicBezTo>
                <a:cubicBezTo>
                  <a:pt x="6402781" y="4064032"/>
                  <a:pt x="6393013" y="4064032"/>
                  <a:pt x="6373475" y="4044494"/>
                </a:cubicBezTo>
                <a:cubicBezTo>
                  <a:pt x="6344170" y="4024955"/>
                  <a:pt x="6334401" y="4015186"/>
                  <a:pt x="6334401" y="4015186"/>
                </a:cubicBezTo>
                <a:cubicBezTo>
                  <a:pt x="6334401" y="4015186"/>
                  <a:pt x="6324632" y="4015186"/>
                  <a:pt x="6314864" y="4005416"/>
                </a:cubicBezTo>
                <a:cubicBezTo>
                  <a:pt x="6324632" y="4015186"/>
                  <a:pt x="6334401" y="4024955"/>
                  <a:pt x="6334401" y="4024955"/>
                </a:cubicBezTo>
                <a:cubicBezTo>
                  <a:pt x="6334401" y="4034724"/>
                  <a:pt x="6344170" y="4034724"/>
                  <a:pt x="6344170" y="4034724"/>
                </a:cubicBezTo>
                <a:cubicBezTo>
                  <a:pt x="6344170" y="4034724"/>
                  <a:pt x="6353938" y="4044494"/>
                  <a:pt x="6363707" y="4054263"/>
                </a:cubicBezTo>
                <a:cubicBezTo>
                  <a:pt x="6363707" y="4064032"/>
                  <a:pt x="6383244" y="4073801"/>
                  <a:pt x="6393013" y="4083571"/>
                </a:cubicBezTo>
                <a:cubicBezTo>
                  <a:pt x="6393013" y="4093340"/>
                  <a:pt x="6412550" y="4103109"/>
                  <a:pt x="6412550" y="4112879"/>
                </a:cubicBezTo>
                <a:cubicBezTo>
                  <a:pt x="6422318" y="4112879"/>
                  <a:pt x="6432087" y="4122648"/>
                  <a:pt x="6432087" y="4122648"/>
                </a:cubicBezTo>
                <a:cubicBezTo>
                  <a:pt x="6422318" y="4122648"/>
                  <a:pt x="6422318" y="4122648"/>
                  <a:pt x="6422318" y="4122648"/>
                </a:cubicBezTo>
                <a:cubicBezTo>
                  <a:pt x="6422318" y="4132417"/>
                  <a:pt x="6412550" y="4132417"/>
                  <a:pt x="6402781" y="4112879"/>
                </a:cubicBezTo>
                <a:cubicBezTo>
                  <a:pt x="6402781" y="4112879"/>
                  <a:pt x="6383244" y="4103109"/>
                  <a:pt x="6373475" y="4093340"/>
                </a:cubicBezTo>
                <a:cubicBezTo>
                  <a:pt x="6353938" y="4073801"/>
                  <a:pt x="6344170" y="4064032"/>
                  <a:pt x="6324632" y="4034724"/>
                </a:cubicBezTo>
                <a:cubicBezTo>
                  <a:pt x="6314864" y="4034724"/>
                  <a:pt x="6314864" y="4034724"/>
                  <a:pt x="6305095" y="4024955"/>
                </a:cubicBezTo>
                <a:cubicBezTo>
                  <a:pt x="6305095" y="4024955"/>
                  <a:pt x="6305095" y="4024955"/>
                  <a:pt x="6295327" y="4024955"/>
                </a:cubicBezTo>
                <a:cubicBezTo>
                  <a:pt x="6285558" y="4015186"/>
                  <a:pt x="6275789" y="4015186"/>
                  <a:pt x="6266021" y="4015186"/>
                </a:cubicBezTo>
                <a:cubicBezTo>
                  <a:pt x="6266021" y="4015186"/>
                  <a:pt x="6256252" y="4015186"/>
                  <a:pt x="6256252" y="4015186"/>
                </a:cubicBezTo>
                <a:cubicBezTo>
                  <a:pt x="6256252" y="4015186"/>
                  <a:pt x="6256252" y="4015186"/>
                  <a:pt x="6256252" y="4024955"/>
                </a:cubicBezTo>
                <a:cubicBezTo>
                  <a:pt x="6266021" y="4024955"/>
                  <a:pt x="6266021" y="4024955"/>
                  <a:pt x="6256252" y="4034724"/>
                </a:cubicBezTo>
                <a:cubicBezTo>
                  <a:pt x="6256252" y="4034724"/>
                  <a:pt x="6256252" y="4044494"/>
                  <a:pt x="6266021" y="4044494"/>
                </a:cubicBezTo>
                <a:cubicBezTo>
                  <a:pt x="6266021" y="4044494"/>
                  <a:pt x="6275789" y="4044494"/>
                  <a:pt x="6275789" y="4044494"/>
                </a:cubicBezTo>
                <a:cubicBezTo>
                  <a:pt x="6275789" y="4044494"/>
                  <a:pt x="6275789" y="4054263"/>
                  <a:pt x="6285558" y="4054263"/>
                </a:cubicBezTo>
                <a:cubicBezTo>
                  <a:pt x="6285558" y="4054263"/>
                  <a:pt x="6285558" y="4054263"/>
                  <a:pt x="6285558" y="4064032"/>
                </a:cubicBezTo>
                <a:cubicBezTo>
                  <a:pt x="6285558" y="4064032"/>
                  <a:pt x="6285558" y="4064032"/>
                  <a:pt x="6295327" y="4064032"/>
                </a:cubicBezTo>
                <a:cubicBezTo>
                  <a:pt x="6295327" y="4064032"/>
                  <a:pt x="6305095" y="4064032"/>
                  <a:pt x="6305095" y="4073801"/>
                </a:cubicBezTo>
                <a:cubicBezTo>
                  <a:pt x="6305095" y="4073801"/>
                  <a:pt x="6305095" y="4073801"/>
                  <a:pt x="6314864" y="4083571"/>
                </a:cubicBezTo>
                <a:cubicBezTo>
                  <a:pt x="6314864" y="4083571"/>
                  <a:pt x="6324632" y="4093340"/>
                  <a:pt x="6324632" y="4093340"/>
                </a:cubicBezTo>
                <a:cubicBezTo>
                  <a:pt x="6324632" y="4093340"/>
                  <a:pt x="6324632" y="4093340"/>
                  <a:pt x="6334401" y="4093340"/>
                </a:cubicBezTo>
                <a:cubicBezTo>
                  <a:pt x="6344170" y="4103109"/>
                  <a:pt x="6363707" y="4112879"/>
                  <a:pt x="6363707" y="4122648"/>
                </a:cubicBezTo>
                <a:cubicBezTo>
                  <a:pt x="6373475" y="4132417"/>
                  <a:pt x="6422318" y="4171495"/>
                  <a:pt x="6422318" y="4171495"/>
                </a:cubicBezTo>
                <a:cubicBezTo>
                  <a:pt x="6422318" y="4171495"/>
                  <a:pt x="6422318" y="4171495"/>
                  <a:pt x="6402781" y="4161725"/>
                </a:cubicBezTo>
                <a:cubicBezTo>
                  <a:pt x="6402781" y="4151956"/>
                  <a:pt x="6393013" y="4151956"/>
                  <a:pt x="6393013" y="4151956"/>
                </a:cubicBezTo>
                <a:cubicBezTo>
                  <a:pt x="6383244" y="4142187"/>
                  <a:pt x="6383244" y="4142187"/>
                  <a:pt x="6353938" y="4122648"/>
                </a:cubicBezTo>
                <a:cubicBezTo>
                  <a:pt x="6353938" y="4122648"/>
                  <a:pt x="6344170" y="4112879"/>
                  <a:pt x="6334401" y="4112879"/>
                </a:cubicBezTo>
                <a:cubicBezTo>
                  <a:pt x="6334401" y="4112879"/>
                  <a:pt x="6324632" y="4103109"/>
                  <a:pt x="6324632" y="4103109"/>
                </a:cubicBezTo>
                <a:cubicBezTo>
                  <a:pt x="6324632" y="4103109"/>
                  <a:pt x="6314864" y="4093340"/>
                  <a:pt x="6314864" y="4093340"/>
                </a:cubicBezTo>
                <a:cubicBezTo>
                  <a:pt x="6305095" y="4093340"/>
                  <a:pt x="6295327" y="4083571"/>
                  <a:pt x="6295327" y="4083571"/>
                </a:cubicBezTo>
                <a:cubicBezTo>
                  <a:pt x="6295327" y="4073801"/>
                  <a:pt x="6285558" y="4064032"/>
                  <a:pt x="6275789" y="4064032"/>
                </a:cubicBezTo>
                <a:cubicBezTo>
                  <a:pt x="6275789" y="4064032"/>
                  <a:pt x="6266021" y="4064032"/>
                  <a:pt x="6275789" y="4073801"/>
                </a:cubicBezTo>
                <a:cubicBezTo>
                  <a:pt x="6285558" y="4073801"/>
                  <a:pt x="6285558" y="4073801"/>
                  <a:pt x="6285558" y="4083571"/>
                </a:cubicBezTo>
                <a:cubicBezTo>
                  <a:pt x="6285558" y="4083571"/>
                  <a:pt x="6295327" y="4093340"/>
                  <a:pt x="6305095" y="4093340"/>
                </a:cubicBezTo>
                <a:cubicBezTo>
                  <a:pt x="6305095" y="4103109"/>
                  <a:pt x="6314864" y="4103109"/>
                  <a:pt x="6314864" y="4112879"/>
                </a:cubicBezTo>
                <a:cubicBezTo>
                  <a:pt x="6324632" y="4112879"/>
                  <a:pt x="6344170" y="4132417"/>
                  <a:pt x="6353938" y="4142187"/>
                </a:cubicBezTo>
                <a:cubicBezTo>
                  <a:pt x="6363707" y="4142187"/>
                  <a:pt x="6373475" y="4151956"/>
                  <a:pt x="6373475" y="4151956"/>
                </a:cubicBezTo>
                <a:cubicBezTo>
                  <a:pt x="6373475" y="4151956"/>
                  <a:pt x="6383244" y="4161725"/>
                  <a:pt x="6393013" y="4161725"/>
                </a:cubicBezTo>
                <a:cubicBezTo>
                  <a:pt x="6393013" y="4171495"/>
                  <a:pt x="6402781" y="4171495"/>
                  <a:pt x="6402781" y="4171495"/>
                </a:cubicBezTo>
                <a:cubicBezTo>
                  <a:pt x="6402781" y="4181264"/>
                  <a:pt x="6412550" y="4191033"/>
                  <a:pt x="6422318" y="4191033"/>
                </a:cubicBezTo>
                <a:lnTo>
                  <a:pt x="6441856" y="4210572"/>
                </a:lnTo>
                <a:lnTo>
                  <a:pt x="6436971" y="4210572"/>
                </a:lnTo>
                <a:cubicBezTo>
                  <a:pt x="6434529" y="4210572"/>
                  <a:pt x="6432087" y="4210572"/>
                  <a:pt x="6432087" y="4210572"/>
                </a:cubicBezTo>
                <a:cubicBezTo>
                  <a:pt x="6422318" y="4210572"/>
                  <a:pt x="6422318" y="4220341"/>
                  <a:pt x="6441856" y="4230110"/>
                </a:cubicBezTo>
                <a:cubicBezTo>
                  <a:pt x="6451624" y="4239880"/>
                  <a:pt x="6461393" y="4249649"/>
                  <a:pt x="6461393" y="4249649"/>
                </a:cubicBezTo>
                <a:cubicBezTo>
                  <a:pt x="6471162" y="4249649"/>
                  <a:pt x="6471162" y="4259418"/>
                  <a:pt x="6480930" y="4269188"/>
                </a:cubicBezTo>
                <a:cubicBezTo>
                  <a:pt x="6490699" y="4278957"/>
                  <a:pt x="6490699" y="4278957"/>
                  <a:pt x="6490699" y="4288726"/>
                </a:cubicBezTo>
                <a:cubicBezTo>
                  <a:pt x="6490699" y="4288726"/>
                  <a:pt x="6490699" y="4288726"/>
                  <a:pt x="6461393" y="4269188"/>
                </a:cubicBezTo>
                <a:cubicBezTo>
                  <a:pt x="6451624" y="4249649"/>
                  <a:pt x="6441856" y="4249649"/>
                  <a:pt x="6441856" y="4249649"/>
                </a:cubicBezTo>
                <a:cubicBezTo>
                  <a:pt x="6432087" y="4249649"/>
                  <a:pt x="6432087" y="4249649"/>
                  <a:pt x="6412550" y="4230110"/>
                </a:cubicBezTo>
                <a:cubicBezTo>
                  <a:pt x="6412550" y="4230110"/>
                  <a:pt x="6412550" y="4220341"/>
                  <a:pt x="6402781" y="4220341"/>
                </a:cubicBezTo>
                <a:cubicBezTo>
                  <a:pt x="6402781" y="4220341"/>
                  <a:pt x="6393013" y="4210572"/>
                  <a:pt x="6393013" y="4210572"/>
                </a:cubicBezTo>
                <a:cubicBezTo>
                  <a:pt x="6383244" y="4200803"/>
                  <a:pt x="6373475" y="4191033"/>
                  <a:pt x="6363707" y="4200803"/>
                </a:cubicBezTo>
                <a:cubicBezTo>
                  <a:pt x="6353938" y="4200803"/>
                  <a:pt x="6353938" y="4200803"/>
                  <a:pt x="6344170" y="4191033"/>
                </a:cubicBezTo>
                <a:cubicBezTo>
                  <a:pt x="6344170" y="4191033"/>
                  <a:pt x="6334401" y="4181264"/>
                  <a:pt x="6334401" y="4181264"/>
                </a:cubicBezTo>
                <a:cubicBezTo>
                  <a:pt x="6324632" y="4181264"/>
                  <a:pt x="6324632" y="4181264"/>
                  <a:pt x="6324632" y="4171495"/>
                </a:cubicBezTo>
                <a:cubicBezTo>
                  <a:pt x="6324632" y="4171495"/>
                  <a:pt x="6305095" y="4151956"/>
                  <a:pt x="6295327" y="4151956"/>
                </a:cubicBezTo>
                <a:cubicBezTo>
                  <a:pt x="6285558" y="4142187"/>
                  <a:pt x="6275789" y="4142187"/>
                  <a:pt x="6275789" y="4142187"/>
                </a:cubicBezTo>
                <a:cubicBezTo>
                  <a:pt x="6266021" y="4132417"/>
                  <a:pt x="6246483" y="4122648"/>
                  <a:pt x="6246483" y="4122648"/>
                </a:cubicBezTo>
                <a:cubicBezTo>
                  <a:pt x="6246483" y="4112879"/>
                  <a:pt x="6246483" y="4112879"/>
                  <a:pt x="6246483" y="4112879"/>
                </a:cubicBezTo>
                <a:cubicBezTo>
                  <a:pt x="6236715" y="4112879"/>
                  <a:pt x="6236715" y="4103109"/>
                  <a:pt x="6236715" y="4103109"/>
                </a:cubicBezTo>
                <a:cubicBezTo>
                  <a:pt x="6236715" y="4093340"/>
                  <a:pt x="6236715" y="4093340"/>
                  <a:pt x="6226946" y="4093340"/>
                </a:cubicBezTo>
                <a:cubicBezTo>
                  <a:pt x="6217178" y="4093340"/>
                  <a:pt x="6217178" y="4093340"/>
                  <a:pt x="6226946" y="4103109"/>
                </a:cubicBezTo>
                <a:cubicBezTo>
                  <a:pt x="6226946" y="4103109"/>
                  <a:pt x="6226946" y="4112879"/>
                  <a:pt x="6236715" y="4112879"/>
                </a:cubicBezTo>
                <a:cubicBezTo>
                  <a:pt x="6236715" y="4112879"/>
                  <a:pt x="6236715" y="4112879"/>
                  <a:pt x="6236715" y="4122648"/>
                </a:cubicBezTo>
                <a:cubicBezTo>
                  <a:pt x="6236715" y="4122648"/>
                  <a:pt x="6226946" y="4112879"/>
                  <a:pt x="6217178" y="4103109"/>
                </a:cubicBezTo>
                <a:cubicBezTo>
                  <a:pt x="6217178" y="4103109"/>
                  <a:pt x="6207409" y="4093340"/>
                  <a:pt x="6207409" y="4093340"/>
                </a:cubicBezTo>
                <a:cubicBezTo>
                  <a:pt x="6207409" y="4093340"/>
                  <a:pt x="6207409" y="4093340"/>
                  <a:pt x="6197640" y="4083571"/>
                </a:cubicBezTo>
                <a:cubicBezTo>
                  <a:pt x="6197640" y="4083571"/>
                  <a:pt x="6197640" y="4083571"/>
                  <a:pt x="6168335" y="4073801"/>
                </a:cubicBezTo>
                <a:cubicBezTo>
                  <a:pt x="6148797" y="4064032"/>
                  <a:pt x="6139029" y="4054263"/>
                  <a:pt x="6139029" y="4054263"/>
                </a:cubicBezTo>
                <a:cubicBezTo>
                  <a:pt x="6109723" y="4024955"/>
                  <a:pt x="6090186" y="4005416"/>
                  <a:pt x="6080417" y="4005416"/>
                </a:cubicBezTo>
                <a:cubicBezTo>
                  <a:pt x="6080417" y="4015186"/>
                  <a:pt x="6090186" y="4024955"/>
                  <a:pt x="6099954" y="4024955"/>
                </a:cubicBezTo>
                <a:cubicBezTo>
                  <a:pt x="6109723" y="4034724"/>
                  <a:pt x="6109723" y="4044494"/>
                  <a:pt x="6119492" y="4044494"/>
                </a:cubicBezTo>
                <a:cubicBezTo>
                  <a:pt x="6129260" y="4054263"/>
                  <a:pt x="6139029" y="4064032"/>
                  <a:pt x="6148797" y="4073801"/>
                </a:cubicBezTo>
                <a:cubicBezTo>
                  <a:pt x="6148797" y="4073801"/>
                  <a:pt x="6158566" y="4083571"/>
                  <a:pt x="6158566" y="4083571"/>
                </a:cubicBezTo>
                <a:cubicBezTo>
                  <a:pt x="6158566" y="4083571"/>
                  <a:pt x="6168335" y="4083571"/>
                  <a:pt x="6168335" y="4093340"/>
                </a:cubicBezTo>
                <a:cubicBezTo>
                  <a:pt x="6168335" y="4093340"/>
                  <a:pt x="6178103" y="4093340"/>
                  <a:pt x="6178103" y="4093340"/>
                </a:cubicBezTo>
                <a:cubicBezTo>
                  <a:pt x="6178103" y="4103109"/>
                  <a:pt x="6178103" y="4103109"/>
                  <a:pt x="6168335" y="4103109"/>
                </a:cubicBezTo>
                <a:cubicBezTo>
                  <a:pt x="6178103" y="4103109"/>
                  <a:pt x="6178103" y="4103109"/>
                  <a:pt x="6178103" y="4103109"/>
                </a:cubicBezTo>
                <a:cubicBezTo>
                  <a:pt x="6178103" y="4103109"/>
                  <a:pt x="6178103" y="4103109"/>
                  <a:pt x="6187872" y="4112879"/>
                </a:cubicBezTo>
                <a:cubicBezTo>
                  <a:pt x="6197640" y="4112879"/>
                  <a:pt x="6197640" y="4112879"/>
                  <a:pt x="6207409" y="4122648"/>
                </a:cubicBezTo>
                <a:cubicBezTo>
                  <a:pt x="6207409" y="4122648"/>
                  <a:pt x="6197640" y="4122648"/>
                  <a:pt x="6197640" y="4122648"/>
                </a:cubicBezTo>
                <a:cubicBezTo>
                  <a:pt x="6187872" y="4112879"/>
                  <a:pt x="6187872" y="4112879"/>
                  <a:pt x="6187872" y="4122648"/>
                </a:cubicBezTo>
                <a:cubicBezTo>
                  <a:pt x="6187872" y="4122648"/>
                  <a:pt x="6197640" y="4122648"/>
                  <a:pt x="6197640" y="4122648"/>
                </a:cubicBezTo>
                <a:cubicBezTo>
                  <a:pt x="6197640" y="4122648"/>
                  <a:pt x="6207409" y="4132417"/>
                  <a:pt x="6217178" y="4142187"/>
                </a:cubicBezTo>
                <a:cubicBezTo>
                  <a:pt x="6226946" y="4151956"/>
                  <a:pt x="6226946" y="4151956"/>
                  <a:pt x="6226946" y="4151956"/>
                </a:cubicBezTo>
                <a:cubicBezTo>
                  <a:pt x="6217178" y="4151956"/>
                  <a:pt x="6197640" y="4132417"/>
                  <a:pt x="6197640" y="4132417"/>
                </a:cubicBezTo>
                <a:cubicBezTo>
                  <a:pt x="6197640" y="4132417"/>
                  <a:pt x="6207409" y="4142187"/>
                  <a:pt x="6207409" y="4151956"/>
                </a:cubicBezTo>
                <a:cubicBezTo>
                  <a:pt x="6197640" y="4142187"/>
                  <a:pt x="6168335" y="4112879"/>
                  <a:pt x="6158566" y="4103109"/>
                </a:cubicBezTo>
                <a:cubicBezTo>
                  <a:pt x="6148797" y="4093340"/>
                  <a:pt x="6148797" y="4093340"/>
                  <a:pt x="6148797" y="4093340"/>
                </a:cubicBezTo>
                <a:cubicBezTo>
                  <a:pt x="6148797" y="4093340"/>
                  <a:pt x="6139029" y="4093340"/>
                  <a:pt x="6139029" y="4093340"/>
                </a:cubicBezTo>
                <a:cubicBezTo>
                  <a:pt x="6139029" y="4083571"/>
                  <a:pt x="6139029" y="4083571"/>
                  <a:pt x="6129260" y="4083571"/>
                </a:cubicBezTo>
                <a:cubicBezTo>
                  <a:pt x="6109723" y="4083571"/>
                  <a:pt x="6099954" y="4083571"/>
                  <a:pt x="6099954" y="4083571"/>
                </a:cubicBezTo>
                <a:cubicBezTo>
                  <a:pt x="6099954" y="4093340"/>
                  <a:pt x="6099954" y="4093340"/>
                  <a:pt x="6090186" y="4083571"/>
                </a:cubicBezTo>
                <a:cubicBezTo>
                  <a:pt x="6090186" y="4083571"/>
                  <a:pt x="6080417" y="4083571"/>
                  <a:pt x="6070648" y="4073801"/>
                </a:cubicBezTo>
                <a:cubicBezTo>
                  <a:pt x="6060880" y="4064032"/>
                  <a:pt x="6060880" y="4064032"/>
                  <a:pt x="6051111" y="4064032"/>
                </a:cubicBezTo>
                <a:cubicBezTo>
                  <a:pt x="6051111" y="4064032"/>
                  <a:pt x="6041343" y="4064032"/>
                  <a:pt x="6041343" y="4054263"/>
                </a:cubicBezTo>
                <a:cubicBezTo>
                  <a:pt x="6041343" y="4044494"/>
                  <a:pt x="6031574" y="4044494"/>
                  <a:pt x="6031574" y="4044494"/>
                </a:cubicBezTo>
                <a:cubicBezTo>
                  <a:pt x="6031574" y="4044494"/>
                  <a:pt x="6031574" y="4034724"/>
                  <a:pt x="6031574" y="4034724"/>
                </a:cubicBezTo>
                <a:cubicBezTo>
                  <a:pt x="6031574" y="4034724"/>
                  <a:pt x="6021805" y="4034724"/>
                  <a:pt x="6021805" y="4034724"/>
                </a:cubicBezTo>
                <a:cubicBezTo>
                  <a:pt x="6021805" y="4034724"/>
                  <a:pt x="6021805" y="4024955"/>
                  <a:pt x="6021805" y="4024955"/>
                </a:cubicBezTo>
                <a:cubicBezTo>
                  <a:pt x="6021805" y="4024955"/>
                  <a:pt x="6012037" y="4024955"/>
                  <a:pt x="6012037" y="4024955"/>
                </a:cubicBezTo>
                <a:cubicBezTo>
                  <a:pt x="6012037" y="4015186"/>
                  <a:pt x="5992500" y="4005416"/>
                  <a:pt x="5982731" y="3995647"/>
                </a:cubicBezTo>
                <a:cubicBezTo>
                  <a:pt x="5982731" y="3985878"/>
                  <a:pt x="5953425" y="3966339"/>
                  <a:pt x="5953425" y="3966339"/>
                </a:cubicBezTo>
                <a:cubicBezTo>
                  <a:pt x="5953425" y="3976108"/>
                  <a:pt x="5953425" y="3976108"/>
                  <a:pt x="5953425" y="3976108"/>
                </a:cubicBezTo>
                <a:cubicBezTo>
                  <a:pt x="5953425" y="3976108"/>
                  <a:pt x="5943657" y="3976108"/>
                  <a:pt x="5943657" y="3976108"/>
                </a:cubicBezTo>
                <a:cubicBezTo>
                  <a:pt x="5924119" y="3966339"/>
                  <a:pt x="5924119" y="3966339"/>
                  <a:pt x="5924119" y="3966339"/>
                </a:cubicBezTo>
                <a:cubicBezTo>
                  <a:pt x="5933888" y="3956570"/>
                  <a:pt x="5924119" y="3956570"/>
                  <a:pt x="5914351" y="3946800"/>
                </a:cubicBezTo>
                <a:cubicBezTo>
                  <a:pt x="5904582" y="3937031"/>
                  <a:pt x="5904582" y="3937031"/>
                  <a:pt x="5904582" y="3937031"/>
                </a:cubicBezTo>
                <a:cubicBezTo>
                  <a:pt x="5904582" y="3937031"/>
                  <a:pt x="5904582" y="3937031"/>
                  <a:pt x="5894813" y="3937031"/>
                </a:cubicBezTo>
                <a:cubicBezTo>
                  <a:pt x="5894813" y="3927262"/>
                  <a:pt x="5885045" y="3927262"/>
                  <a:pt x="5885045" y="3917493"/>
                </a:cubicBezTo>
                <a:cubicBezTo>
                  <a:pt x="5885045" y="3917493"/>
                  <a:pt x="5875276" y="3917493"/>
                  <a:pt x="5865508" y="3907723"/>
                </a:cubicBezTo>
                <a:cubicBezTo>
                  <a:pt x="5855739" y="3897954"/>
                  <a:pt x="5836202" y="3888185"/>
                  <a:pt x="5836202" y="3888185"/>
                </a:cubicBezTo>
                <a:cubicBezTo>
                  <a:pt x="5836202" y="3888185"/>
                  <a:pt x="5865508" y="3907723"/>
                  <a:pt x="5865508" y="3917493"/>
                </a:cubicBezTo>
                <a:cubicBezTo>
                  <a:pt x="5865508" y="3917493"/>
                  <a:pt x="5875276" y="3927262"/>
                  <a:pt x="5885045" y="3937031"/>
                </a:cubicBezTo>
                <a:cubicBezTo>
                  <a:pt x="5894813" y="3946800"/>
                  <a:pt x="5904582" y="3956570"/>
                  <a:pt x="5914351" y="3956570"/>
                </a:cubicBezTo>
                <a:cubicBezTo>
                  <a:pt x="5924119" y="3976108"/>
                  <a:pt x="5933888" y="3985878"/>
                  <a:pt x="5943657" y="3985878"/>
                </a:cubicBezTo>
                <a:cubicBezTo>
                  <a:pt x="5943657" y="3985878"/>
                  <a:pt x="5953425" y="3995647"/>
                  <a:pt x="5953425" y="3995647"/>
                </a:cubicBezTo>
                <a:cubicBezTo>
                  <a:pt x="5963194" y="4005416"/>
                  <a:pt x="5972962" y="4015186"/>
                  <a:pt x="5972962" y="4015186"/>
                </a:cubicBezTo>
                <a:cubicBezTo>
                  <a:pt x="5982731" y="4015186"/>
                  <a:pt x="6002268" y="4034724"/>
                  <a:pt x="6002268" y="4044494"/>
                </a:cubicBezTo>
                <a:cubicBezTo>
                  <a:pt x="6012037" y="4044494"/>
                  <a:pt x="6012037" y="4054263"/>
                  <a:pt x="6012037" y="4054263"/>
                </a:cubicBezTo>
                <a:cubicBezTo>
                  <a:pt x="6021805" y="4054263"/>
                  <a:pt x="6021805" y="4054263"/>
                  <a:pt x="6021805" y="4054263"/>
                </a:cubicBezTo>
                <a:cubicBezTo>
                  <a:pt x="6021805" y="4054263"/>
                  <a:pt x="6041343" y="4073801"/>
                  <a:pt x="6051111" y="4083571"/>
                </a:cubicBezTo>
                <a:cubicBezTo>
                  <a:pt x="6051111" y="4083571"/>
                  <a:pt x="6031574" y="4083571"/>
                  <a:pt x="6021805" y="4073801"/>
                </a:cubicBezTo>
                <a:cubicBezTo>
                  <a:pt x="6021805" y="4073801"/>
                  <a:pt x="6012037" y="4064032"/>
                  <a:pt x="6012037" y="4064032"/>
                </a:cubicBezTo>
                <a:cubicBezTo>
                  <a:pt x="6002268" y="4064032"/>
                  <a:pt x="6002268" y="4064032"/>
                  <a:pt x="6012037" y="4073801"/>
                </a:cubicBezTo>
                <a:cubicBezTo>
                  <a:pt x="6021805" y="4083571"/>
                  <a:pt x="6031574" y="4083571"/>
                  <a:pt x="6031574" y="4103109"/>
                </a:cubicBezTo>
                <a:cubicBezTo>
                  <a:pt x="6031574" y="4103109"/>
                  <a:pt x="6041343" y="4112879"/>
                  <a:pt x="6041343" y="4112879"/>
                </a:cubicBezTo>
                <a:cubicBezTo>
                  <a:pt x="6031574" y="4103109"/>
                  <a:pt x="6031574" y="4103109"/>
                  <a:pt x="6021805" y="4112879"/>
                </a:cubicBezTo>
                <a:cubicBezTo>
                  <a:pt x="6012037" y="4112879"/>
                  <a:pt x="6002268" y="4112879"/>
                  <a:pt x="5992500" y="4103109"/>
                </a:cubicBezTo>
                <a:cubicBezTo>
                  <a:pt x="5992500" y="4103109"/>
                  <a:pt x="5982731" y="4093340"/>
                  <a:pt x="5982731" y="4093340"/>
                </a:cubicBezTo>
                <a:cubicBezTo>
                  <a:pt x="5982731" y="4093340"/>
                  <a:pt x="5972962" y="4083571"/>
                  <a:pt x="5953425" y="4073801"/>
                </a:cubicBezTo>
                <a:cubicBezTo>
                  <a:pt x="5943657" y="4054263"/>
                  <a:pt x="5933888" y="4054263"/>
                  <a:pt x="5933888" y="4054263"/>
                </a:cubicBezTo>
                <a:cubicBezTo>
                  <a:pt x="5924119" y="4044494"/>
                  <a:pt x="5924119" y="4044494"/>
                  <a:pt x="5914351" y="4044494"/>
                </a:cubicBezTo>
                <a:cubicBezTo>
                  <a:pt x="5904582" y="4024955"/>
                  <a:pt x="5894813" y="4024955"/>
                  <a:pt x="5885045" y="4024955"/>
                </a:cubicBezTo>
                <a:cubicBezTo>
                  <a:pt x="5875276" y="4015186"/>
                  <a:pt x="5875276" y="4015186"/>
                  <a:pt x="5875276" y="4015186"/>
                </a:cubicBezTo>
                <a:cubicBezTo>
                  <a:pt x="5845970" y="3995647"/>
                  <a:pt x="5836202" y="3985878"/>
                  <a:pt x="5836202" y="3985878"/>
                </a:cubicBezTo>
                <a:cubicBezTo>
                  <a:pt x="5836202" y="3995647"/>
                  <a:pt x="5855739" y="4015186"/>
                  <a:pt x="5865508" y="4015186"/>
                </a:cubicBezTo>
                <a:cubicBezTo>
                  <a:pt x="5875276" y="4024955"/>
                  <a:pt x="5875276" y="4024955"/>
                  <a:pt x="5885045" y="4034724"/>
                </a:cubicBezTo>
                <a:cubicBezTo>
                  <a:pt x="5894813" y="4044494"/>
                  <a:pt x="5894813" y="4044494"/>
                  <a:pt x="5904582" y="4044494"/>
                </a:cubicBezTo>
                <a:cubicBezTo>
                  <a:pt x="5904582" y="4044494"/>
                  <a:pt x="5904582" y="4054263"/>
                  <a:pt x="5904582" y="4054263"/>
                </a:cubicBezTo>
                <a:cubicBezTo>
                  <a:pt x="5904582" y="4054263"/>
                  <a:pt x="5904582" y="4064032"/>
                  <a:pt x="5914351" y="4064032"/>
                </a:cubicBezTo>
                <a:cubicBezTo>
                  <a:pt x="5914351" y="4073801"/>
                  <a:pt x="5924119" y="4073801"/>
                  <a:pt x="5933888" y="4083571"/>
                </a:cubicBezTo>
                <a:cubicBezTo>
                  <a:pt x="5943657" y="4093340"/>
                  <a:pt x="5943657" y="4103109"/>
                  <a:pt x="5943657" y="4103109"/>
                </a:cubicBezTo>
                <a:cubicBezTo>
                  <a:pt x="5943657" y="4103109"/>
                  <a:pt x="5953425" y="4112879"/>
                  <a:pt x="5953425" y="4122648"/>
                </a:cubicBezTo>
                <a:cubicBezTo>
                  <a:pt x="5943657" y="4132417"/>
                  <a:pt x="5933888" y="4132417"/>
                  <a:pt x="5924119" y="4122648"/>
                </a:cubicBezTo>
                <a:cubicBezTo>
                  <a:pt x="5924119" y="4122648"/>
                  <a:pt x="5914351" y="4122648"/>
                  <a:pt x="5914351" y="4122648"/>
                </a:cubicBezTo>
                <a:cubicBezTo>
                  <a:pt x="5914351" y="4122648"/>
                  <a:pt x="5904582" y="4122648"/>
                  <a:pt x="5904582" y="4122648"/>
                </a:cubicBezTo>
                <a:cubicBezTo>
                  <a:pt x="5904582" y="4112879"/>
                  <a:pt x="5885045" y="4103109"/>
                  <a:pt x="5875276" y="4093340"/>
                </a:cubicBezTo>
                <a:cubicBezTo>
                  <a:pt x="5865508" y="4083571"/>
                  <a:pt x="5855739" y="4073801"/>
                  <a:pt x="5845970" y="4064032"/>
                </a:cubicBezTo>
                <a:cubicBezTo>
                  <a:pt x="5816665" y="4044494"/>
                  <a:pt x="5787359" y="4024955"/>
                  <a:pt x="5777590" y="4015186"/>
                </a:cubicBezTo>
                <a:cubicBezTo>
                  <a:pt x="5777590" y="4015186"/>
                  <a:pt x="5767822" y="4015186"/>
                  <a:pt x="5767822" y="4005416"/>
                </a:cubicBezTo>
                <a:cubicBezTo>
                  <a:pt x="5758053" y="4005416"/>
                  <a:pt x="5758053" y="3995647"/>
                  <a:pt x="5748284" y="3995647"/>
                </a:cubicBezTo>
                <a:cubicBezTo>
                  <a:pt x="5738516" y="4005416"/>
                  <a:pt x="5738516" y="4005416"/>
                  <a:pt x="5738516" y="4005416"/>
                </a:cubicBezTo>
                <a:cubicBezTo>
                  <a:pt x="5738516" y="4005416"/>
                  <a:pt x="5748284" y="4015186"/>
                  <a:pt x="5748284" y="4015186"/>
                </a:cubicBezTo>
                <a:cubicBezTo>
                  <a:pt x="5787359" y="4054263"/>
                  <a:pt x="5797127" y="4054263"/>
                  <a:pt x="5797127" y="4064032"/>
                </a:cubicBezTo>
                <a:cubicBezTo>
                  <a:pt x="5797127" y="4073801"/>
                  <a:pt x="5797127" y="4073801"/>
                  <a:pt x="5787359" y="4073801"/>
                </a:cubicBezTo>
                <a:cubicBezTo>
                  <a:pt x="5787359" y="4073801"/>
                  <a:pt x="5787359" y="4073801"/>
                  <a:pt x="5777590" y="4073801"/>
                </a:cubicBezTo>
                <a:cubicBezTo>
                  <a:pt x="5777590" y="4073801"/>
                  <a:pt x="5767822" y="4073801"/>
                  <a:pt x="5767822" y="4073801"/>
                </a:cubicBezTo>
                <a:cubicBezTo>
                  <a:pt x="5748284" y="4064032"/>
                  <a:pt x="5748284" y="4064032"/>
                  <a:pt x="5709210" y="4024955"/>
                </a:cubicBezTo>
                <a:cubicBezTo>
                  <a:pt x="5709210" y="4024955"/>
                  <a:pt x="5699441" y="4015186"/>
                  <a:pt x="5689673" y="4005416"/>
                </a:cubicBezTo>
                <a:cubicBezTo>
                  <a:pt x="5679904" y="4005416"/>
                  <a:pt x="5679904" y="4005416"/>
                  <a:pt x="5679904" y="4005416"/>
                </a:cubicBezTo>
                <a:cubicBezTo>
                  <a:pt x="5679904" y="3995647"/>
                  <a:pt x="5670135" y="3995647"/>
                  <a:pt x="5660367" y="3985878"/>
                </a:cubicBezTo>
                <a:cubicBezTo>
                  <a:pt x="5650598" y="3976108"/>
                  <a:pt x="5650598" y="3976108"/>
                  <a:pt x="5640830" y="3966339"/>
                </a:cubicBezTo>
                <a:cubicBezTo>
                  <a:pt x="5640830" y="3956570"/>
                  <a:pt x="5631061" y="3946800"/>
                  <a:pt x="5611524" y="3937031"/>
                </a:cubicBezTo>
                <a:cubicBezTo>
                  <a:pt x="5601755" y="3937031"/>
                  <a:pt x="5591986" y="3927262"/>
                  <a:pt x="5582218" y="3917493"/>
                </a:cubicBezTo>
                <a:cubicBezTo>
                  <a:pt x="5572449" y="3917493"/>
                  <a:pt x="5562681" y="3907723"/>
                  <a:pt x="5552912" y="3907723"/>
                </a:cubicBezTo>
                <a:cubicBezTo>
                  <a:pt x="5562681" y="3897954"/>
                  <a:pt x="5562681" y="3897954"/>
                  <a:pt x="5552912" y="3897954"/>
                </a:cubicBezTo>
                <a:cubicBezTo>
                  <a:pt x="5552912" y="3888185"/>
                  <a:pt x="5533375" y="3868646"/>
                  <a:pt x="5513838" y="3858877"/>
                </a:cubicBezTo>
                <a:cubicBezTo>
                  <a:pt x="5504069" y="3858877"/>
                  <a:pt x="5504069" y="3849107"/>
                  <a:pt x="5494300" y="3849107"/>
                </a:cubicBezTo>
                <a:cubicBezTo>
                  <a:pt x="5494300" y="3849107"/>
                  <a:pt x="5484532" y="3839338"/>
                  <a:pt x="5474763" y="3839338"/>
                </a:cubicBezTo>
                <a:cubicBezTo>
                  <a:pt x="5474763" y="3839338"/>
                  <a:pt x="5464995" y="3829569"/>
                  <a:pt x="5464995" y="3829569"/>
                </a:cubicBezTo>
                <a:cubicBezTo>
                  <a:pt x="5464995" y="3829569"/>
                  <a:pt x="5455226" y="3829569"/>
                  <a:pt x="5455226" y="3829569"/>
                </a:cubicBezTo>
                <a:cubicBezTo>
                  <a:pt x="5455226" y="3819799"/>
                  <a:pt x="5445457" y="3810030"/>
                  <a:pt x="5435689" y="3810030"/>
                </a:cubicBezTo>
                <a:cubicBezTo>
                  <a:pt x="5396614" y="3790492"/>
                  <a:pt x="5357540" y="3770953"/>
                  <a:pt x="5328234" y="3751414"/>
                </a:cubicBezTo>
                <a:cubicBezTo>
                  <a:pt x="5328234" y="3751414"/>
                  <a:pt x="5308697" y="3741645"/>
                  <a:pt x="5289160" y="3731876"/>
                </a:cubicBezTo>
                <a:cubicBezTo>
                  <a:pt x="5279391" y="3722106"/>
                  <a:pt x="5259854" y="3712337"/>
                  <a:pt x="5250085" y="3702568"/>
                </a:cubicBezTo>
                <a:cubicBezTo>
                  <a:pt x="5240316" y="3702568"/>
                  <a:pt x="5230548" y="3692798"/>
                  <a:pt x="5220779" y="3683029"/>
                </a:cubicBezTo>
                <a:cubicBezTo>
                  <a:pt x="5201242" y="3673260"/>
                  <a:pt x="5152399" y="3643952"/>
                  <a:pt x="5132862" y="3634183"/>
                </a:cubicBezTo>
                <a:cubicBezTo>
                  <a:pt x="5123093" y="3624413"/>
                  <a:pt x="5113325" y="3624413"/>
                  <a:pt x="5113325" y="3624413"/>
                </a:cubicBezTo>
                <a:cubicBezTo>
                  <a:pt x="5108440" y="3619529"/>
                  <a:pt x="5105998" y="3617087"/>
                  <a:pt x="5103556" y="3615865"/>
                </a:cubicBezTo>
                <a:lnTo>
                  <a:pt x="5094816" y="3614773"/>
                </a:lnTo>
                <a:lnTo>
                  <a:pt x="5093153" y="3613248"/>
                </a:lnTo>
                <a:lnTo>
                  <a:pt x="5087682" y="3601211"/>
                </a:lnTo>
                <a:cubicBezTo>
                  <a:pt x="5084019" y="3597548"/>
                  <a:pt x="5079134" y="3595105"/>
                  <a:pt x="5074250" y="3595105"/>
                </a:cubicBezTo>
                <a:cubicBezTo>
                  <a:pt x="5064481" y="3595105"/>
                  <a:pt x="5054713" y="3585336"/>
                  <a:pt x="5054713" y="3585336"/>
                </a:cubicBezTo>
                <a:cubicBezTo>
                  <a:pt x="5044944" y="3585336"/>
                  <a:pt x="5044944" y="3585336"/>
                  <a:pt x="5044944" y="3585336"/>
                </a:cubicBezTo>
                <a:cubicBezTo>
                  <a:pt x="5044944" y="3585336"/>
                  <a:pt x="5054713" y="3595105"/>
                  <a:pt x="5084019" y="3604875"/>
                </a:cubicBezTo>
                <a:lnTo>
                  <a:pt x="5093153" y="3613248"/>
                </a:lnTo>
                <a:lnTo>
                  <a:pt x="5093787" y="3614644"/>
                </a:lnTo>
                <a:lnTo>
                  <a:pt x="5094816" y="3614773"/>
                </a:lnTo>
                <a:lnTo>
                  <a:pt x="5098671" y="3618308"/>
                </a:lnTo>
                <a:cubicBezTo>
                  <a:pt x="5103556" y="3621971"/>
                  <a:pt x="5108440" y="3624413"/>
                  <a:pt x="5113325" y="3624413"/>
                </a:cubicBezTo>
                <a:cubicBezTo>
                  <a:pt x="5113325" y="3634183"/>
                  <a:pt x="5123093" y="3634183"/>
                  <a:pt x="5132862" y="3643952"/>
                </a:cubicBezTo>
                <a:cubicBezTo>
                  <a:pt x="5142630" y="3653721"/>
                  <a:pt x="5162168" y="3653721"/>
                  <a:pt x="5162168" y="3663491"/>
                </a:cubicBezTo>
                <a:cubicBezTo>
                  <a:pt x="5171936" y="3663491"/>
                  <a:pt x="5181705" y="3673260"/>
                  <a:pt x="5181705" y="3673260"/>
                </a:cubicBezTo>
                <a:cubicBezTo>
                  <a:pt x="5191473" y="3673260"/>
                  <a:pt x="5191473" y="3673260"/>
                  <a:pt x="5191473" y="3673260"/>
                </a:cubicBezTo>
                <a:cubicBezTo>
                  <a:pt x="5191473" y="3683029"/>
                  <a:pt x="5191473" y="3683029"/>
                  <a:pt x="5191473" y="3683029"/>
                </a:cubicBezTo>
                <a:cubicBezTo>
                  <a:pt x="5181705" y="3692798"/>
                  <a:pt x="5181705" y="3692798"/>
                  <a:pt x="5191473" y="3692798"/>
                </a:cubicBezTo>
                <a:cubicBezTo>
                  <a:pt x="5191473" y="3692798"/>
                  <a:pt x="5201242" y="3702568"/>
                  <a:pt x="5201242" y="3712337"/>
                </a:cubicBezTo>
                <a:cubicBezTo>
                  <a:pt x="5201242" y="3712337"/>
                  <a:pt x="5201242" y="3712337"/>
                  <a:pt x="5211011" y="3712337"/>
                </a:cubicBezTo>
                <a:cubicBezTo>
                  <a:pt x="5211011" y="3712337"/>
                  <a:pt x="5220779" y="3712337"/>
                  <a:pt x="5220779" y="3722106"/>
                </a:cubicBezTo>
                <a:cubicBezTo>
                  <a:pt x="5211011" y="3731876"/>
                  <a:pt x="5211011" y="3722106"/>
                  <a:pt x="5201242" y="3722106"/>
                </a:cubicBezTo>
                <a:cubicBezTo>
                  <a:pt x="5201242" y="3712337"/>
                  <a:pt x="5191473" y="3712337"/>
                  <a:pt x="5191473" y="3712337"/>
                </a:cubicBezTo>
                <a:cubicBezTo>
                  <a:pt x="5181705" y="3712337"/>
                  <a:pt x="5181705" y="3712337"/>
                  <a:pt x="5181705" y="3712337"/>
                </a:cubicBezTo>
                <a:cubicBezTo>
                  <a:pt x="5171936" y="3722106"/>
                  <a:pt x="5162168" y="3712337"/>
                  <a:pt x="5142630" y="3702568"/>
                </a:cubicBezTo>
                <a:cubicBezTo>
                  <a:pt x="5142630" y="3692798"/>
                  <a:pt x="5132862" y="3692798"/>
                  <a:pt x="5123093" y="3683029"/>
                </a:cubicBezTo>
                <a:cubicBezTo>
                  <a:pt x="5113325" y="3683029"/>
                  <a:pt x="5113325" y="3683029"/>
                  <a:pt x="5113325" y="3673260"/>
                </a:cubicBezTo>
                <a:cubicBezTo>
                  <a:pt x="5103556" y="3673260"/>
                  <a:pt x="5093787" y="3663491"/>
                  <a:pt x="5064481" y="3643952"/>
                </a:cubicBezTo>
                <a:cubicBezTo>
                  <a:pt x="5064481" y="3643952"/>
                  <a:pt x="5054713" y="3634183"/>
                  <a:pt x="5054713" y="3634183"/>
                </a:cubicBezTo>
                <a:cubicBezTo>
                  <a:pt x="5044944" y="3634183"/>
                  <a:pt x="5015638" y="3614644"/>
                  <a:pt x="4957027" y="3575567"/>
                </a:cubicBezTo>
                <a:cubicBezTo>
                  <a:pt x="4947258" y="3565797"/>
                  <a:pt x="4947258" y="3565797"/>
                  <a:pt x="4937490" y="3565797"/>
                </a:cubicBezTo>
                <a:cubicBezTo>
                  <a:pt x="4927721" y="3556028"/>
                  <a:pt x="4908184" y="3546259"/>
                  <a:pt x="4898415" y="3546259"/>
                </a:cubicBezTo>
                <a:cubicBezTo>
                  <a:pt x="4898415" y="3546259"/>
                  <a:pt x="4898415" y="3536490"/>
                  <a:pt x="4888646" y="3536490"/>
                </a:cubicBezTo>
                <a:cubicBezTo>
                  <a:pt x="4888646" y="3536490"/>
                  <a:pt x="4878878" y="3526720"/>
                  <a:pt x="4878878" y="3526720"/>
                </a:cubicBezTo>
                <a:cubicBezTo>
                  <a:pt x="4869109" y="3516951"/>
                  <a:pt x="4859341" y="3516951"/>
                  <a:pt x="4859341" y="3516951"/>
                </a:cubicBezTo>
                <a:cubicBezTo>
                  <a:pt x="4859341" y="3516951"/>
                  <a:pt x="4859341" y="3516951"/>
                  <a:pt x="4849572" y="3516951"/>
                </a:cubicBezTo>
                <a:cubicBezTo>
                  <a:pt x="4849572" y="3516951"/>
                  <a:pt x="4849572" y="3507182"/>
                  <a:pt x="4820266" y="3497412"/>
                </a:cubicBezTo>
                <a:cubicBezTo>
                  <a:pt x="4810498" y="3487643"/>
                  <a:pt x="4800729" y="3477874"/>
                  <a:pt x="4790960" y="3477874"/>
                </a:cubicBezTo>
                <a:cubicBezTo>
                  <a:pt x="4781192" y="3468104"/>
                  <a:pt x="4761655" y="3458335"/>
                  <a:pt x="4732349" y="3438796"/>
                </a:cubicBezTo>
                <a:cubicBezTo>
                  <a:pt x="4703043" y="3429027"/>
                  <a:pt x="4673737" y="3409489"/>
                  <a:pt x="4663968" y="3399719"/>
                </a:cubicBezTo>
                <a:cubicBezTo>
                  <a:pt x="4654200" y="3399719"/>
                  <a:pt x="4644431" y="3389950"/>
                  <a:pt x="4634663" y="3389950"/>
                </a:cubicBezTo>
                <a:cubicBezTo>
                  <a:pt x="4634663" y="3380181"/>
                  <a:pt x="4615125" y="3370411"/>
                  <a:pt x="4595588" y="3360642"/>
                </a:cubicBezTo>
                <a:cubicBezTo>
                  <a:pt x="4585820" y="3360642"/>
                  <a:pt x="4566282" y="3341103"/>
                  <a:pt x="4556514" y="3341103"/>
                </a:cubicBezTo>
                <a:cubicBezTo>
                  <a:pt x="4536976" y="3331334"/>
                  <a:pt x="4536976" y="3331334"/>
                  <a:pt x="4527208" y="3331334"/>
                </a:cubicBezTo>
                <a:cubicBezTo>
                  <a:pt x="4527208" y="3321565"/>
                  <a:pt x="4527208" y="3321565"/>
                  <a:pt x="4517439" y="3321565"/>
                </a:cubicBezTo>
                <a:cubicBezTo>
                  <a:pt x="4507671" y="3311795"/>
                  <a:pt x="4497902" y="3302026"/>
                  <a:pt x="4488133" y="3302026"/>
                </a:cubicBezTo>
                <a:cubicBezTo>
                  <a:pt x="4478365" y="3292257"/>
                  <a:pt x="4468596" y="3292257"/>
                  <a:pt x="4468596" y="3292257"/>
                </a:cubicBezTo>
                <a:cubicBezTo>
                  <a:pt x="4458828" y="3292257"/>
                  <a:pt x="4458828" y="3292257"/>
                  <a:pt x="4458828" y="3292257"/>
                </a:cubicBezTo>
                <a:cubicBezTo>
                  <a:pt x="4458828" y="3292257"/>
                  <a:pt x="4449059" y="3282488"/>
                  <a:pt x="4439290" y="3282488"/>
                </a:cubicBezTo>
                <a:cubicBezTo>
                  <a:pt x="4429522" y="3272718"/>
                  <a:pt x="4409985" y="3262949"/>
                  <a:pt x="4400216" y="3253180"/>
                </a:cubicBezTo>
                <a:cubicBezTo>
                  <a:pt x="4380679" y="3243410"/>
                  <a:pt x="4370910" y="3233641"/>
                  <a:pt x="4361141" y="3233641"/>
                </a:cubicBezTo>
                <a:cubicBezTo>
                  <a:pt x="4361141" y="3233641"/>
                  <a:pt x="4351373" y="3233641"/>
                  <a:pt x="4331836" y="3223872"/>
                </a:cubicBezTo>
                <a:cubicBezTo>
                  <a:pt x="4322067" y="3214102"/>
                  <a:pt x="4312298" y="3214102"/>
                  <a:pt x="4312298" y="3214102"/>
                </a:cubicBezTo>
                <a:cubicBezTo>
                  <a:pt x="4292761" y="3204333"/>
                  <a:pt x="4273224" y="3194564"/>
                  <a:pt x="4253687" y="3184794"/>
                </a:cubicBezTo>
                <a:cubicBezTo>
                  <a:pt x="4282993" y="3214102"/>
                  <a:pt x="4292761" y="3223872"/>
                  <a:pt x="4302530" y="3233641"/>
                </a:cubicBezTo>
                <a:cubicBezTo>
                  <a:pt x="4312298" y="3243410"/>
                  <a:pt x="4322067" y="3243410"/>
                  <a:pt x="4331836" y="3253180"/>
                </a:cubicBezTo>
                <a:cubicBezTo>
                  <a:pt x="4341604" y="3253180"/>
                  <a:pt x="4361141" y="3262949"/>
                  <a:pt x="4361141" y="3262949"/>
                </a:cubicBezTo>
                <a:cubicBezTo>
                  <a:pt x="4380679" y="3272718"/>
                  <a:pt x="4390447" y="3282488"/>
                  <a:pt x="4409985" y="3282488"/>
                </a:cubicBezTo>
                <a:cubicBezTo>
                  <a:pt x="4419753" y="3292257"/>
                  <a:pt x="4429522" y="3302026"/>
                  <a:pt x="4439290" y="3302026"/>
                </a:cubicBezTo>
                <a:cubicBezTo>
                  <a:pt x="4439290" y="3302026"/>
                  <a:pt x="4449059" y="3311795"/>
                  <a:pt x="4458828" y="3311795"/>
                </a:cubicBezTo>
                <a:cubicBezTo>
                  <a:pt x="4478365" y="3321565"/>
                  <a:pt x="4488133" y="3331334"/>
                  <a:pt x="4488133" y="3331334"/>
                </a:cubicBezTo>
                <a:cubicBezTo>
                  <a:pt x="4497902" y="3331334"/>
                  <a:pt x="4546745" y="3360642"/>
                  <a:pt x="4576051" y="3370411"/>
                </a:cubicBezTo>
                <a:cubicBezTo>
                  <a:pt x="4585820" y="3370411"/>
                  <a:pt x="4585820" y="3380181"/>
                  <a:pt x="4595588" y="3380181"/>
                </a:cubicBezTo>
                <a:cubicBezTo>
                  <a:pt x="4595588" y="3380181"/>
                  <a:pt x="4595588" y="3380181"/>
                  <a:pt x="4605357" y="3389950"/>
                </a:cubicBezTo>
                <a:cubicBezTo>
                  <a:pt x="4615125" y="3389950"/>
                  <a:pt x="4634663" y="3399719"/>
                  <a:pt x="4644431" y="3409489"/>
                </a:cubicBezTo>
                <a:cubicBezTo>
                  <a:pt x="4654200" y="3419258"/>
                  <a:pt x="4673737" y="3419258"/>
                  <a:pt x="4673737" y="3419258"/>
                </a:cubicBezTo>
                <a:cubicBezTo>
                  <a:pt x="4673737" y="3429027"/>
                  <a:pt x="4703043" y="3438796"/>
                  <a:pt x="4732349" y="3458335"/>
                </a:cubicBezTo>
                <a:cubicBezTo>
                  <a:pt x="4742117" y="3458335"/>
                  <a:pt x="4751886" y="3468104"/>
                  <a:pt x="4751886" y="3468104"/>
                </a:cubicBezTo>
                <a:cubicBezTo>
                  <a:pt x="4761655" y="3468104"/>
                  <a:pt x="4771423" y="3468104"/>
                  <a:pt x="4771423" y="3477874"/>
                </a:cubicBezTo>
                <a:cubicBezTo>
                  <a:pt x="4781192" y="3477874"/>
                  <a:pt x="4781192" y="3487643"/>
                  <a:pt x="4790960" y="3487643"/>
                </a:cubicBezTo>
                <a:cubicBezTo>
                  <a:pt x="4800729" y="3497412"/>
                  <a:pt x="4820266" y="3507182"/>
                  <a:pt x="4839803" y="3516951"/>
                </a:cubicBezTo>
                <a:cubicBezTo>
                  <a:pt x="4859341" y="3526720"/>
                  <a:pt x="4888646" y="3546259"/>
                  <a:pt x="4898415" y="3556028"/>
                </a:cubicBezTo>
                <a:cubicBezTo>
                  <a:pt x="4947258" y="3585336"/>
                  <a:pt x="4986333" y="3614644"/>
                  <a:pt x="5005870" y="3624413"/>
                </a:cubicBezTo>
                <a:cubicBezTo>
                  <a:pt x="5015638" y="3624413"/>
                  <a:pt x="5025407" y="3634183"/>
                  <a:pt x="5035176" y="3643952"/>
                </a:cubicBezTo>
                <a:cubicBezTo>
                  <a:pt x="5044944" y="3643952"/>
                  <a:pt x="5054713" y="3663491"/>
                  <a:pt x="5074250" y="3663491"/>
                </a:cubicBezTo>
                <a:cubicBezTo>
                  <a:pt x="5084019" y="3673260"/>
                  <a:pt x="5093787" y="3683029"/>
                  <a:pt x="5103556" y="3683029"/>
                </a:cubicBezTo>
                <a:cubicBezTo>
                  <a:pt x="5103556" y="3692798"/>
                  <a:pt x="5113325" y="3692798"/>
                  <a:pt x="5113325" y="3702568"/>
                </a:cubicBezTo>
                <a:cubicBezTo>
                  <a:pt x="5123093" y="3702568"/>
                  <a:pt x="5132862" y="3712337"/>
                  <a:pt x="5142630" y="3712337"/>
                </a:cubicBezTo>
                <a:cubicBezTo>
                  <a:pt x="5162168" y="3722106"/>
                  <a:pt x="5171936" y="3731876"/>
                  <a:pt x="5181705" y="3741645"/>
                </a:cubicBezTo>
                <a:cubicBezTo>
                  <a:pt x="5201242" y="3751414"/>
                  <a:pt x="5201242" y="3751414"/>
                  <a:pt x="5211011" y="3751414"/>
                </a:cubicBezTo>
                <a:cubicBezTo>
                  <a:pt x="5220779" y="3751414"/>
                  <a:pt x="5220779" y="3761184"/>
                  <a:pt x="5220779" y="3761184"/>
                </a:cubicBezTo>
                <a:cubicBezTo>
                  <a:pt x="5211011" y="3761184"/>
                  <a:pt x="5259854" y="3790492"/>
                  <a:pt x="5279391" y="3800261"/>
                </a:cubicBezTo>
                <a:cubicBezTo>
                  <a:pt x="5289160" y="3810030"/>
                  <a:pt x="5289160" y="3810030"/>
                  <a:pt x="5289160" y="3800261"/>
                </a:cubicBezTo>
                <a:cubicBezTo>
                  <a:pt x="5289160" y="3800261"/>
                  <a:pt x="5289160" y="3800261"/>
                  <a:pt x="5298928" y="3800261"/>
                </a:cubicBezTo>
                <a:cubicBezTo>
                  <a:pt x="5298928" y="3810030"/>
                  <a:pt x="5298928" y="3810030"/>
                  <a:pt x="5298928" y="3810030"/>
                </a:cubicBezTo>
                <a:cubicBezTo>
                  <a:pt x="5298928" y="3810030"/>
                  <a:pt x="5298928" y="3810030"/>
                  <a:pt x="5308697" y="3819799"/>
                </a:cubicBezTo>
                <a:cubicBezTo>
                  <a:pt x="5318465" y="3819799"/>
                  <a:pt x="5318465" y="3829569"/>
                  <a:pt x="5318465" y="3829569"/>
                </a:cubicBezTo>
                <a:cubicBezTo>
                  <a:pt x="5328234" y="3829569"/>
                  <a:pt x="5328234" y="3839338"/>
                  <a:pt x="5328234" y="3839338"/>
                </a:cubicBezTo>
                <a:cubicBezTo>
                  <a:pt x="5338003" y="3839338"/>
                  <a:pt x="5338003" y="3839338"/>
                  <a:pt x="5338003" y="3849107"/>
                </a:cubicBezTo>
                <a:cubicBezTo>
                  <a:pt x="5338003" y="3849107"/>
                  <a:pt x="5328234" y="3839338"/>
                  <a:pt x="5308697" y="3829569"/>
                </a:cubicBezTo>
                <a:cubicBezTo>
                  <a:pt x="5298928" y="3819799"/>
                  <a:pt x="5279391" y="3810030"/>
                  <a:pt x="5269622" y="3800261"/>
                </a:cubicBezTo>
                <a:cubicBezTo>
                  <a:pt x="5259854" y="3800261"/>
                  <a:pt x="5240316" y="3790492"/>
                  <a:pt x="5240316" y="3780722"/>
                </a:cubicBezTo>
                <a:cubicBezTo>
                  <a:pt x="5181705" y="3751414"/>
                  <a:pt x="5152399" y="3731876"/>
                  <a:pt x="5142630" y="3722106"/>
                </a:cubicBezTo>
                <a:cubicBezTo>
                  <a:pt x="5132862" y="3722106"/>
                  <a:pt x="5123093" y="3712337"/>
                  <a:pt x="5123093" y="3712337"/>
                </a:cubicBezTo>
                <a:cubicBezTo>
                  <a:pt x="5113325" y="3712337"/>
                  <a:pt x="5113325" y="3702568"/>
                  <a:pt x="5103556" y="3702568"/>
                </a:cubicBezTo>
                <a:cubicBezTo>
                  <a:pt x="5084019" y="3692798"/>
                  <a:pt x="5074250" y="3683029"/>
                  <a:pt x="5064481" y="3683029"/>
                </a:cubicBezTo>
                <a:cubicBezTo>
                  <a:pt x="5064481" y="3683029"/>
                  <a:pt x="5064481" y="3673260"/>
                  <a:pt x="5054713" y="3673260"/>
                </a:cubicBezTo>
                <a:cubicBezTo>
                  <a:pt x="5044944" y="3673260"/>
                  <a:pt x="5035176" y="3663491"/>
                  <a:pt x="5035176" y="3653721"/>
                </a:cubicBezTo>
                <a:cubicBezTo>
                  <a:pt x="5025407" y="3653721"/>
                  <a:pt x="5015638" y="3643952"/>
                  <a:pt x="5015638" y="3643952"/>
                </a:cubicBezTo>
                <a:cubicBezTo>
                  <a:pt x="4976564" y="3624413"/>
                  <a:pt x="4966795" y="3614644"/>
                  <a:pt x="4966795" y="3614644"/>
                </a:cubicBezTo>
                <a:cubicBezTo>
                  <a:pt x="4966795" y="3604875"/>
                  <a:pt x="4957027" y="3604875"/>
                  <a:pt x="4947258" y="3604875"/>
                </a:cubicBezTo>
                <a:cubicBezTo>
                  <a:pt x="4947258" y="3595105"/>
                  <a:pt x="4937490" y="3595105"/>
                  <a:pt x="4927721" y="3585336"/>
                </a:cubicBezTo>
                <a:cubicBezTo>
                  <a:pt x="4917952" y="3575567"/>
                  <a:pt x="4908184" y="3575567"/>
                  <a:pt x="4908184" y="3575567"/>
                </a:cubicBezTo>
                <a:cubicBezTo>
                  <a:pt x="4898415" y="3565797"/>
                  <a:pt x="4839803" y="3526720"/>
                  <a:pt x="4830035" y="3526720"/>
                </a:cubicBezTo>
                <a:cubicBezTo>
                  <a:pt x="4830035" y="3526720"/>
                  <a:pt x="4830035" y="3526720"/>
                  <a:pt x="4820266" y="3516951"/>
                </a:cubicBezTo>
                <a:cubicBezTo>
                  <a:pt x="4820266" y="3516951"/>
                  <a:pt x="4810498" y="3516951"/>
                  <a:pt x="4800729" y="3507182"/>
                </a:cubicBezTo>
                <a:cubicBezTo>
                  <a:pt x="4790960" y="3507182"/>
                  <a:pt x="4781192" y="3497412"/>
                  <a:pt x="4771423" y="3487643"/>
                </a:cubicBezTo>
                <a:cubicBezTo>
                  <a:pt x="4761655" y="3487643"/>
                  <a:pt x="4761655" y="3487643"/>
                  <a:pt x="4761655" y="3487643"/>
                </a:cubicBezTo>
                <a:cubicBezTo>
                  <a:pt x="4771423" y="3497412"/>
                  <a:pt x="4771423" y="3497412"/>
                  <a:pt x="4781192" y="3497412"/>
                </a:cubicBezTo>
                <a:cubicBezTo>
                  <a:pt x="4781192" y="3497412"/>
                  <a:pt x="4790960" y="3507182"/>
                  <a:pt x="4790960" y="3507182"/>
                </a:cubicBezTo>
                <a:cubicBezTo>
                  <a:pt x="4790960" y="3507182"/>
                  <a:pt x="4800729" y="3516951"/>
                  <a:pt x="4800729" y="3516951"/>
                </a:cubicBezTo>
                <a:cubicBezTo>
                  <a:pt x="4800729" y="3516951"/>
                  <a:pt x="4810498" y="3526720"/>
                  <a:pt x="4810498" y="3526720"/>
                </a:cubicBezTo>
                <a:cubicBezTo>
                  <a:pt x="4800729" y="3526720"/>
                  <a:pt x="4800729" y="3516951"/>
                  <a:pt x="4790960" y="3516951"/>
                </a:cubicBezTo>
                <a:cubicBezTo>
                  <a:pt x="4790960" y="3516951"/>
                  <a:pt x="4751886" y="3497412"/>
                  <a:pt x="4742117" y="3487643"/>
                </a:cubicBezTo>
                <a:cubicBezTo>
                  <a:pt x="4742117" y="3487643"/>
                  <a:pt x="4732349" y="3487643"/>
                  <a:pt x="4722580" y="3477874"/>
                </a:cubicBezTo>
                <a:cubicBezTo>
                  <a:pt x="4712811" y="3477874"/>
                  <a:pt x="4703043" y="3468104"/>
                  <a:pt x="4693274" y="3458335"/>
                </a:cubicBezTo>
                <a:cubicBezTo>
                  <a:pt x="4683506" y="3458335"/>
                  <a:pt x="4663968" y="3448566"/>
                  <a:pt x="4644431" y="3438796"/>
                </a:cubicBezTo>
                <a:cubicBezTo>
                  <a:pt x="4624894" y="3419258"/>
                  <a:pt x="4595588" y="3409489"/>
                  <a:pt x="4595588" y="3409489"/>
                </a:cubicBezTo>
                <a:cubicBezTo>
                  <a:pt x="4585820" y="3409489"/>
                  <a:pt x="4576051" y="3399719"/>
                  <a:pt x="4566282" y="3389950"/>
                </a:cubicBezTo>
                <a:cubicBezTo>
                  <a:pt x="4556514" y="3389950"/>
                  <a:pt x="4546745" y="3380181"/>
                  <a:pt x="4546745" y="3380181"/>
                </a:cubicBezTo>
                <a:cubicBezTo>
                  <a:pt x="4546745" y="3380181"/>
                  <a:pt x="4536976" y="3380181"/>
                  <a:pt x="4536976" y="3380181"/>
                </a:cubicBezTo>
                <a:cubicBezTo>
                  <a:pt x="4527208" y="3370411"/>
                  <a:pt x="4517439" y="3370411"/>
                  <a:pt x="4517439" y="3370411"/>
                </a:cubicBezTo>
                <a:cubicBezTo>
                  <a:pt x="4488133" y="3350873"/>
                  <a:pt x="4449059" y="3331334"/>
                  <a:pt x="4439290" y="3331334"/>
                </a:cubicBezTo>
                <a:cubicBezTo>
                  <a:pt x="4409985" y="3311795"/>
                  <a:pt x="4390447" y="3302026"/>
                  <a:pt x="4380679" y="3292257"/>
                </a:cubicBezTo>
                <a:cubicBezTo>
                  <a:pt x="4380679" y="3292257"/>
                  <a:pt x="4361141" y="3282488"/>
                  <a:pt x="4351373" y="3282488"/>
                </a:cubicBezTo>
                <a:cubicBezTo>
                  <a:pt x="4351373" y="3282488"/>
                  <a:pt x="4351373" y="3282488"/>
                  <a:pt x="4341604" y="3272718"/>
                </a:cubicBezTo>
                <a:cubicBezTo>
                  <a:pt x="4351373" y="3282488"/>
                  <a:pt x="4361141" y="3302026"/>
                  <a:pt x="4370910" y="3311795"/>
                </a:cubicBezTo>
                <a:cubicBezTo>
                  <a:pt x="4390447" y="3331334"/>
                  <a:pt x="4400216" y="3341103"/>
                  <a:pt x="4419753" y="3360642"/>
                </a:cubicBezTo>
                <a:cubicBezTo>
                  <a:pt x="4419753" y="3360642"/>
                  <a:pt x="4429522" y="3360642"/>
                  <a:pt x="4429522" y="3360642"/>
                </a:cubicBezTo>
                <a:cubicBezTo>
                  <a:pt x="4439290" y="3370411"/>
                  <a:pt x="4458828" y="3380181"/>
                  <a:pt x="4468596" y="3389950"/>
                </a:cubicBezTo>
                <a:cubicBezTo>
                  <a:pt x="4478365" y="3389950"/>
                  <a:pt x="4497902" y="3399719"/>
                  <a:pt x="4497902" y="3399719"/>
                </a:cubicBezTo>
                <a:cubicBezTo>
                  <a:pt x="4507671" y="3409489"/>
                  <a:pt x="4527208" y="3409489"/>
                  <a:pt x="4527208" y="3419258"/>
                </a:cubicBezTo>
                <a:cubicBezTo>
                  <a:pt x="4566282" y="3429027"/>
                  <a:pt x="4576051" y="3438796"/>
                  <a:pt x="4585820" y="3438796"/>
                </a:cubicBezTo>
                <a:cubicBezTo>
                  <a:pt x="4585820" y="3438796"/>
                  <a:pt x="4585820" y="3448566"/>
                  <a:pt x="4585820" y="3448566"/>
                </a:cubicBezTo>
                <a:cubicBezTo>
                  <a:pt x="4585820" y="3448566"/>
                  <a:pt x="4634663" y="3477874"/>
                  <a:pt x="4683506" y="3507182"/>
                </a:cubicBezTo>
                <a:cubicBezTo>
                  <a:pt x="4732349" y="3536490"/>
                  <a:pt x="4742117" y="3536490"/>
                  <a:pt x="4742117" y="3536490"/>
                </a:cubicBezTo>
                <a:cubicBezTo>
                  <a:pt x="4742117" y="3536490"/>
                  <a:pt x="4751886" y="3536490"/>
                  <a:pt x="4751886" y="3536490"/>
                </a:cubicBezTo>
                <a:cubicBezTo>
                  <a:pt x="4761654" y="3541374"/>
                  <a:pt x="4766539" y="3543817"/>
                  <a:pt x="4768981" y="3543817"/>
                </a:cubicBezTo>
                <a:lnTo>
                  <a:pt x="4770535" y="3539154"/>
                </a:lnTo>
                <a:lnTo>
                  <a:pt x="4781192" y="3546259"/>
                </a:lnTo>
                <a:cubicBezTo>
                  <a:pt x="4781192" y="3546259"/>
                  <a:pt x="4790960" y="3556028"/>
                  <a:pt x="4800729" y="3556028"/>
                </a:cubicBezTo>
                <a:cubicBezTo>
                  <a:pt x="4810498" y="3565797"/>
                  <a:pt x="4839803" y="3585336"/>
                  <a:pt x="4839803" y="3585336"/>
                </a:cubicBezTo>
                <a:cubicBezTo>
                  <a:pt x="4849572" y="3585336"/>
                  <a:pt x="4849572" y="3585336"/>
                  <a:pt x="4849572" y="3585336"/>
                </a:cubicBezTo>
                <a:cubicBezTo>
                  <a:pt x="4839803" y="3595105"/>
                  <a:pt x="4839803" y="3595105"/>
                  <a:pt x="4849572" y="3595105"/>
                </a:cubicBezTo>
                <a:cubicBezTo>
                  <a:pt x="4849572" y="3604875"/>
                  <a:pt x="4859341" y="3604875"/>
                  <a:pt x="4859341" y="3604875"/>
                </a:cubicBezTo>
                <a:cubicBezTo>
                  <a:pt x="4859341" y="3614644"/>
                  <a:pt x="4878878" y="3624413"/>
                  <a:pt x="4878878" y="3624413"/>
                </a:cubicBezTo>
                <a:cubicBezTo>
                  <a:pt x="4878878" y="3624413"/>
                  <a:pt x="4878878" y="3614644"/>
                  <a:pt x="4878878" y="3614644"/>
                </a:cubicBezTo>
                <a:cubicBezTo>
                  <a:pt x="4878878" y="3614644"/>
                  <a:pt x="4888646" y="3614644"/>
                  <a:pt x="4898415" y="3624413"/>
                </a:cubicBezTo>
                <a:cubicBezTo>
                  <a:pt x="4908184" y="3624413"/>
                  <a:pt x="4917952" y="3634183"/>
                  <a:pt x="4927721" y="3634183"/>
                </a:cubicBezTo>
                <a:cubicBezTo>
                  <a:pt x="4947258" y="3653721"/>
                  <a:pt x="4966795" y="3663491"/>
                  <a:pt x="4976564" y="3663491"/>
                </a:cubicBezTo>
                <a:cubicBezTo>
                  <a:pt x="4986333" y="3673260"/>
                  <a:pt x="4986333" y="3673260"/>
                  <a:pt x="4986333" y="3673260"/>
                </a:cubicBezTo>
                <a:cubicBezTo>
                  <a:pt x="4986333" y="3683029"/>
                  <a:pt x="4966795" y="3663491"/>
                  <a:pt x="4957027" y="3663491"/>
                </a:cubicBezTo>
                <a:cubicBezTo>
                  <a:pt x="4957027" y="3663491"/>
                  <a:pt x="4957027" y="3663491"/>
                  <a:pt x="4966795" y="3673260"/>
                </a:cubicBezTo>
                <a:cubicBezTo>
                  <a:pt x="4976564" y="3673260"/>
                  <a:pt x="4976564" y="3683029"/>
                  <a:pt x="4986333" y="3683029"/>
                </a:cubicBezTo>
                <a:cubicBezTo>
                  <a:pt x="4986333" y="3683029"/>
                  <a:pt x="4996101" y="3692798"/>
                  <a:pt x="4996101" y="3692798"/>
                </a:cubicBezTo>
                <a:cubicBezTo>
                  <a:pt x="5005870" y="3692798"/>
                  <a:pt x="5015638" y="3702568"/>
                  <a:pt x="5025407" y="3702568"/>
                </a:cubicBezTo>
                <a:cubicBezTo>
                  <a:pt x="5035176" y="3712337"/>
                  <a:pt x="5044944" y="3722106"/>
                  <a:pt x="5054713" y="3722106"/>
                </a:cubicBezTo>
                <a:cubicBezTo>
                  <a:pt x="5074250" y="3741645"/>
                  <a:pt x="5074250" y="3741645"/>
                  <a:pt x="5084019" y="3741645"/>
                </a:cubicBezTo>
                <a:cubicBezTo>
                  <a:pt x="5093787" y="3741645"/>
                  <a:pt x="5103556" y="3741645"/>
                  <a:pt x="5103556" y="3741645"/>
                </a:cubicBezTo>
                <a:cubicBezTo>
                  <a:pt x="5103556" y="3751414"/>
                  <a:pt x="5113325" y="3751414"/>
                  <a:pt x="5123093" y="3761184"/>
                </a:cubicBezTo>
                <a:cubicBezTo>
                  <a:pt x="5123093" y="3761184"/>
                  <a:pt x="5142630" y="3770953"/>
                  <a:pt x="5142630" y="3770953"/>
                </a:cubicBezTo>
                <a:cubicBezTo>
                  <a:pt x="5152399" y="3770953"/>
                  <a:pt x="5162168" y="3780722"/>
                  <a:pt x="5162168" y="3780722"/>
                </a:cubicBezTo>
                <a:cubicBezTo>
                  <a:pt x="5171936" y="3780722"/>
                  <a:pt x="5181705" y="3790492"/>
                  <a:pt x="5181705" y="3790492"/>
                </a:cubicBezTo>
                <a:cubicBezTo>
                  <a:pt x="5181705" y="3790492"/>
                  <a:pt x="5191473" y="3800261"/>
                  <a:pt x="5201242" y="3800261"/>
                </a:cubicBezTo>
                <a:cubicBezTo>
                  <a:pt x="5201242" y="3800261"/>
                  <a:pt x="5211011" y="3810030"/>
                  <a:pt x="5211011" y="3810030"/>
                </a:cubicBezTo>
                <a:cubicBezTo>
                  <a:pt x="5211011" y="3810030"/>
                  <a:pt x="5211011" y="3819799"/>
                  <a:pt x="5220779" y="3819799"/>
                </a:cubicBezTo>
                <a:cubicBezTo>
                  <a:pt x="5220779" y="3819799"/>
                  <a:pt x="5230548" y="3829569"/>
                  <a:pt x="5230548" y="3829569"/>
                </a:cubicBezTo>
                <a:cubicBezTo>
                  <a:pt x="5230548" y="3829569"/>
                  <a:pt x="5259854" y="3849107"/>
                  <a:pt x="5279391" y="3868646"/>
                </a:cubicBezTo>
                <a:cubicBezTo>
                  <a:pt x="5289160" y="3868646"/>
                  <a:pt x="5298928" y="3878415"/>
                  <a:pt x="5298928" y="3878415"/>
                </a:cubicBezTo>
                <a:cubicBezTo>
                  <a:pt x="5318465" y="3888185"/>
                  <a:pt x="5338003" y="3897954"/>
                  <a:pt x="5357540" y="3907723"/>
                </a:cubicBezTo>
                <a:cubicBezTo>
                  <a:pt x="5367308" y="3917493"/>
                  <a:pt x="5386846" y="3937031"/>
                  <a:pt x="5396614" y="3946800"/>
                </a:cubicBezTo>
                <a:cubicBezTo>
                  <a:pt x="5406383" y="3956570"/>
                  <a:pt x="5406383" y="3956570"/>
                  <a:pt x="5416151" y="3956570"/>
                </a:cubicBezTo>
                <a:cubicBezTo>
                  <a:pt x="5416151" y="3956570"/>
                  <a:pt x="5416151" y="3966339"/>
                  <a:pt x="5416151" y="3966339"/>
                </a:cubicBezTo>
                <a:cubicBezTo>
                  <a:pt x="5416151" y="3966339"/>
                  <a:pt x="5406383" y="3966339"/>
                  <a:pt x="5396614" y="3956570"/>
                </a:cubicBezTo>
                <a:cubicBezTo>
                  <a:pt x="5386846" y="3946800"/>
                  <a:pt x="5386846" y="3946800"/>
                  <a:pt x="5386846" y="3946800"/>
                </a:cubicBezTo>
                <a:cubicBezTo>
                  <a:pt x="5386846" y="3937031"/>
                  <a:pt x="5377077" y="3927262"/>
                  <a:pt x="5308697" y="3888185"/>
                </a:cubicBezTo>
                <a:cubicBezTo>
                  <a:pt x="5289160" y="3878415"/>
                  <a:pt x="5259854" y="3858877"/>
                  <a:pt x="5250085" y="3849107"/>
                </a:cubicBezTo>
                <a:cubicBezTo>
                  <a:pt x="5240316" y="3839338"/>
                  <a:pt x="5230548" y="3839338"/>
                  <a:pt x="5220779" y="3829569"/>
                </a:cubicBezTo>
                <a:cubicBezTo>
                  <a:pt x="5201242" y="3819799"/>
                  <a:pt x="5181705" y="3810030"/>
                  <a:pt x="5181705" y="3810030"/>
                </a:cubicBezTo>
                <a:cubicBezTo>
                  <a:pt x="5181705" y="3810030"/>
                  <a:pt x="5171936" y="3810030"/>
                  <a:pt x="5171936" y="3800261"/>
                </a:cubicBezTo>
                <a:cubicBezTo>
                  <a:pt x="5162168" y="3800261"/>
                  <a:pt x="5162168" y="3800261"/>
                  <a:pt x="5152399" y="3790492"/>
                </a:cubicBezTo>
                <a:cubicBezTo>
                  <a:pt x="5152399" y="3790492"/>
                  <a:pt x="5132862" y="3780722"/>
                  <a:pt x="5123093" y="3770953"/>
                </a:cubicBezTo>
                <a:cubicBezTo>
                  <a:pt x="5113325" y="3770953"/>
                  <a:pt x="5103556" y="3761184"/>
                  <a:pt x="5093787" y="3761184"/>
                </a:cubicBezTo>
                <a:cubicBezTo>
                  <a:pt x="5093787" y="3751414"/>
                  <a:pt x="5074250" y="3751414"/>
                  <a:pt x="5064481" y="3741645"/>
                </a:cubicBezTo>
                <a:cubicBezTo>
                  <a:pt x="5054713" y="3731876"/>
                  <a:pt x="5035176" y="3722106"/>
                  <a:pt x="5035176" y="3722106"/>
                </a:cubicBezTo>
                <a:cubicBezTo>
                  <a:pt x="5025407" y="3712337"/>
                  <a:pt x="5005870" y="3702568"/>
                  <a:pt x="4996101" y="3702568"/>
                </a:cubicBezTo>
                <a:cubicBezTo>
                  <a:pt x="4986333" y="3692798"/>
                  <a:pt x="4976564" y="3683029"/>
                  <a:pt x="4966795" y="3683029"/>
                </a:cubicBezTo>
                <a:cubicBezTo>
                  <a:pt x="4966795" y="3692798"/>
                  <a:pt x="4966795" y="3692798"/>
                  <a:pt x="4947258" y="3673260"/>
                </a:cubicBezTo>
                <a:cubicBezTo>
                  <a:pt x="4937490" y="3673260"/>
                  <a:pt x="4927721" y="3673260"/>
                  <a:pt x="4927721" y="3663491"/>
                </a:cubicBezTo>
                <a:cubicBezTo>
                  <a:pt x="4917952" y="3663491"/>
                  <a:pt x="4898415" y="3653721"/>
                  <a:pt x="4869109" y="3634183"/>
                </a:cubicBezTo>
                <a:cubicBezTo>
                  <a:pt x="4859341" y="3624413"/>
                  <a:pt x="4849572" y="3614644"/>
                  <a:pt x="4849572" y="3614644"/>
                </a:cubicBezTo>
                <a:cubicBezTo>
                  <a:pt x="4839803" y="3614644"/>
                  <a:pt x="4839803" y="3624413"/>
                  <a:pt x="4849572" y="3624413"/>
                </a:cubicBezTo>
                <a:cubicBezTo>
                  <a:pt x="4859341" y="3634183"/>
                  <a:pt x="4878878" y="3653721"/>
                  <a:pt x="4888646" y="3653721"/>
                </a:cubicBezTo>
                <a:cubicBezTo>
                  <a:pt x="4888646" y="3663491"/>
                  <a:pt x="4898415" y="3663491"/>
                  <a:pt x="4908184" y="3673260"/>
                </a:cubicBezTo>
                <a:cubicBezTo>
                  <a:pt x="4917952" y="3673260"/>
                  <a:pt x="4917952" y="3683029"/>
                  <a:pt x="4917952" y="3683029"/>
                </a:cubicBezTo>
                <a:cubicBezTo>
                  <a:pt x="4917952" y="3683029"/>
                  <a:pt x="4927721" y="3692798"/>
                  <a:pt x="4937490" y="3702568"/>
                </a:cubicBezTo>
                <a:cubicBezTo>
                  <a:pt x="4947258" y="3702568"/>
                  <a:pt x="4966795" y="3712337"/>
                  <a:pt x="4976564" y="3722106"/>
                </a:cubicBezTo>
                <a:cubicBezTo>
                  <a:pt x="4986333" y="3731876"/>
                  <a:pt x="5005870" y="3741645"/>
                  <a:pt x="5025407" y="3751414"/>
                </a:cubicBezTo>
                <a:cubicBezTo>
                  <a:pt x="5044944" y="3761184"/>
                  <a:pt x="5064481" y="3770953"/>
                  <a:pt x="5064481" y="3770953"/>
                </a:cubicBezTo>
                <a:cubicBezTo>
                  <a:pt x="5074250" y="3780722"/>
                  <a:pt x="5084019" y="3790492"/>
                  <a:pt x="5093787" y="3790492"/>
                </a:cubicBezTo>
                <a:cubicBezTo>
                  <a:pt x="5103556" y="3800261"/>
                  <a:pt x="5113325" y="3810030"/>
                  <a:pt x="5113325" y="3810030"/>
                </a:cubicBezTo>
                <a:cubicBezTo>
                  <a:pt x="5123093" y="3810030"/>
                  <a:pt x="5132862" y="3819799"/>
                  <a:pt x="5142630" y="3819799"/>
                </a:cubicBezTo>
                <a:cubicBezTo>
                  <a:pt x="5162168" y="3829569"/>
                  <a:pt x="5181705" y="3839338"/>
                  <a:pt x="5191473" y="3849107"/>
                </a:cubicBezTo>
                <a:cubicBezTo>
                  <a:pt x="5201242" y="3858877"/>
                  <a:pt x="5211011" y="3868646"/>
                  <a:pt x="5220779" y="3868646"/>
                </a:cubicBezTo>
                <a:cubicBezTo>
                  <a:pt x="5269622" y="3897954"/>
                  <a:pt x="5289160" y="3917493"/>
                  <a:pt x="5308697" y="3927262"/>
                </a:cubicBezTo>
                <a:cubicBezTo>
                  <a:pt x="5347771" y="3956570"/>
                  <a:pt x="5347771" y="3956570"/>
                  <a:pt x="5357540" y="3956570"/>
                </a:cubicBezTo>
                <a:cubicBezTo>
                  <a:pt x="5367308" y="3956570"/>
                  <a:pt x="5377077" y="3956570"/>
                  <a:pt x="5377077" y="3966339"/>
                </a:cubicBezTo>
                <a:cubicBezTo>
                  <a:pt x="5367308" y="3966339"/>
                  <a:pt x="5367308" y="3966339"/>
                  <a:pt x="5367308" y="3966339"/>
                </a:cubicBezTo>
                <a:cubicBezTo>
                  <a:pt x="5347771" y="3966339"/>
                  <a:pt x="5347771" y="3966339"/>
                  <a:pt x="5328234" y="3946800"/>
                </a:cubicBezTo>
                <a:cubicBezTo>
                  <a:pt x="5318465" y="3946800"/>
                  <a:pt x="5308697" y="3937031"/>
                  <a:pt x="5308697" y="3937031"/>
                </a:cubicBezTo>
                <a:cubicBezTo>
                  <a:pt x="5308697" y="3937031"/>
                  <a:pt x="5298928" y="3927262"/>
                  <a:pt x="5289160" y="3917493"/>
                </a:cubicBezTo>
                <a:cubicBezTo>
                  <a:pt x="5289160" y="3917493"/>
                  <a:pt x="5279391" y="3917493"/>
                  <a:pt x="5279391" y="3917493"/>
                </a:cubicBezTo>
                <a:cubicBezTo>
                  <a:pt x="5279391" y="3917493"/>
                  <a:pt x="5279391" y="3907723"/>
                  <a:pt x="5269622" y="3907723"/>
                </a:cubicBezTo>
                <a:cubicBezTo>
                  <a:pt x="5259854" y="3907723"/>
                  <a:pt x="5250085" y="3897954"/>
                  <a:pt x="5240316" y="3888185"/>
                </a:cubicBezTo>
                <a:cubicBezTo>
                  <a:pt x="5230548" y="3888185"/>
                  <a:pt x="5220779" y="3878415"/>
                  <a:pt x="5220779" y="3878415"/>
                </a:cubicBezTo>
                <a:cubicBezTo>
                  <a:pt x="5211011" y="3878415"/>
                  <a:pt x="5211011" y="3868646"/>
                  <a:pt x="5201242" y="3868646"/>
                </a:cubicBezTo>
                <a:cubicBezTo>
                  <a:pt x="5201242" y="3858877"/>
                  <a:pt x="5181705" y="3849107"/>
                  <a:pt x="5171936" y="3849107"/>
                </a:cubicBezTo>
                <a:cubicBezTo>
                  <a:pt x="5162168" y="3839338"/>
                  <a:pt x="5162168" y="3839338"/>
                  <a:pt x="5162168" y="3839338"/>
                </a:cubicBezTo>
                <a:cubicBezTo>
                  <a:pt x="5162168" y="3839338"/>
                  <a:pt x="5152399" y="3829569"/>
                  <a:pt x="5142630" y="3829569"/>
                </a:cubicBezTo>
                <a:cubicBezTo>
                  <a:pt x="5123093" y="3819799"/>
                  <a:pt x="5123093" y="3819799"/>
                  <a:pt x="5123093" y="3829569"/>
                </a:cubicBezTo>
                <a:cubicBezTo>
                  <a:pt x="5123093" y="3829569"/>
                  <a:pt x="5113325" y="3829569"/>
                  <a:pt x="5113325" y="3819799"/>
                </a:cubicBezTo>
                <a:cubicBezTo>
                  <a:pt x="5103556" y="3819799"/>
                  <a:pt x="5103556" y="3810030"/>
                  <a:pt x="5093787" y="3810030"/>
                </a:cubicBezTo>
                <a:cubicBezTo>
                  <a:pt x="5084019" y="3800261"/>
                  <a:pt x="5035176" y="3770953"/>
                  <a:pt x="5015638" y="3761184"/>
                </a:cubicBezTo>
                <a:cubicBezTo>
                  <a:pt x="5005870" y="3751414"/>
                  <a:pt x="5005870" y="3751414"/>
                  <a:pt x="5005870" y="3761184"/>
                </a:cubicBezTo>
                <a:cubicBezTo>
                  <a:pt x="5005870" y="3761184"/>
                  <a:pt x="4996101" y="3751414"/>
                  <a:pt x="4996101" y="3751414"/>
                </a:cubicBezTo>
                <a:cubicBezTo>
                  <a:pt x="4947258" y="3722106"/>
                  <a:pt x="4947258" y="3722106"/>
                  <a:pt x="4947258" y="3731876"/>
                </a:cubicBezTo>
                <a:cubicBezTo>
                  <a:pt x="4947258" y="3741645"/>
                  <a:pt x="4947258" y="3741645"/>
                  <a:pt x="4947258" y="3751414"/>
                </a:cubicBezTo>
                <a:cubicBezTo>
                  <a:pt x="4937490" y="3751414"/>
                  <a:pt x="4937490" y="3751414"/>
                  <a:pt x="4927721" y="3741645"/>
                </a:cubicBezTo>
                <a:cubicBezTo>
                  <a:pt x="4917952" y="3741645"/>
                  <a:pt x="4908184" y="3741645"/>
                  <a:pt x="4908184" y="3741645"/>
                </a:cubicBezTo>
                <a:cubicBezTo>
                  <a:pt x="4898415" y="3741645"/>
                  <a:pt x="4898415" y="3741645"/>
                  <a:pt x="4888646" y="3741645"/>
                </a:cubicBezTo>
                <a:cubicBezTo>
                  <a:pt x="4888646" y="3741645"/>
                  <a:pt x="4908184" y="3751414"/>
                  <a:pt x="4908184" y="3761184"/>
                </a:cubicBezTo>
                <a:cubicBezTo>
                  <a:pt x="4898415" y="3761184"/>
                  <a:pt x="4859341" y="3731876"/>
                  <a:pt x="4859341" y="3731876"/>
                </a:cubicBezTo>
                <a:cubicBezTo>
                  <a:pt x="4849572" y="3722106"/>
                  <a:pt x="4830035" y="3712337"/>
                  <a:pt x="4810498" y="3702568"/>
                </a:cubicBezTo>
                <a:cubicBezTo>
                  <a:pt x="4800729" y="3692798"/>
                  <a:pt x="4790960" y="3692798"/>
                  <a:pt x="4781192" y="3692798"/>
                </a:cubicBezTo>
                <a:cubicBezTo>
                  <a:pt x="4751886" y="3673260"/>
                  <a:pt x="4732349" y="3663491"/>
                  <a:pt x="4712811" y="3653721"/>
                </a:cubicBezTo>
                <a:cubicBezTo>
                  <a:pt x="4703043" y="3653721"/>
                  <a:pt x="4693274" y="3643952"/>
                  <a:pt x="4693274" y="3643952"/>
                </a:cubicBezTo>
                <a:cubicBezTo>
                  <a:pt x="4683506" y="3634183"/>
                  <a:pt x="4644431" y="3614644"/>
                  <a:pt x="4624894" y="3604875"/>
                </a:cubicBezTo>
                <a:cubicBezTo>
                  <a:pt x="4624894" y="3595105"/>
                  <a:pt x="4615125" y="3595105"/>
                  <a:pt x="4615125" y="3595105"/>
                </a:cubicBezTo>
                <a:cubicBezTo>
                  <a:pt x="4615125" y="3595105"/>
                  <a:pt x="4595588" y="3585336"/>
                  <a:pt x="4566282" y="3565797"/>
                </a:cubicBezTo>
                <a:cubicBezTo>
                  <a:pt x="4556514" y="3560913"/>
                  <a:pt x="4541861" y="3556028"/>
                  <a:pt x="4527208" y="3551144"/>
                </a:cubicBezTo>
                <a:lnTo>
                  <a:pt x="4496980" y="3539808"/>
                </a:lnTo>
                <a:lnTo>
                  <a:pt x="4496681" y="3537711"/>
                </a:lnTo>
                <a:cubicBezTo>
                  <a:pt x="4495460" y="3536490"/>
                  <a:pt x="4493018" y="3536490"/>
                  <a:pt x="4488133" y="3536490"/>
                </a:cubicBezTo>
                <a:cubicBezTo>
                  <a:pt x="4478365" y="3536490"/>
                  <a:pt x="4478365" y="3526720"/>
                  <a:pt x="4468596" y="3516951"/>
                </a:cubicBezTo>
                <a:cubicBezTo>
                  <a:pt x="4468596" y="3516951"/>
                  <a:pt x="4458828" y="3516951"/>
                  <a:pt x="4458828" y="3516951"/>
                </a:cubicBezTo>
                <a:cubicBezTo>
                  <a:pt x="4449059" y="3507182"/>
                  <a:pt x="4429522" y="3507182"/>
                  <a:pt x="4429522" y="3497412"/>
                </a:cubicBezTo>
                <a:cubicBezTo>
                  <a:pt x="4429522" y="3497412"/>
                  <a:pt x="4419753" y="3497412"/>
                  <a:pt x="4409985" y="3497412"/>
                </a:cubicBezTo>
                <a:cubicBezTo>
                  <a:pt x="4409985" y="3487643"/>
                  <a:pt x="4400216" y="3487643"/>
                  <a:pt x="4400216" y="3487643"/>
                </a:cubicBezTo>
                <a:cubicBezTo>
                  <a:pt x="4400216" y="3477874"/>
                  <a:pt x="4370910" y="3468104"/>
                  <a:pt x="4351373" y="3458335"/>
                </a:cubicBezTo>
                <a:cubicBezTo>
                  <a:pt x="4341604" y="3448566"/>
                  <a:pt x="4331836" y="3448566"/>
                  <a:pt x="4331836" y="3448566"/>
                </a:cubicBezTo>
                <a:cubicBezTo>
                  <a:pt x="4322067" y="3448566"/>
                  <a:pt x="4331836" y="3458335"/>
                  <a:pt x="4341604" y="3468104"/>
                </a:cubicBezTo>
                <a:cubicBezTo>
                  <a:pt x="4341604" y="3468104"/>
                  <a:pt x="4351373" y="3477874"/>
                  <a:pt x="4351373" y="3477874"/>
                </a:cubicBezTo>
                <a:cubicBezTo>
                  <a:pt x="4361141" y="3477874"/>
                  <a:pt x="4361141" y="3487643"/>
                  <a:pt x="4361141" y="3487643"/>
                </a:cubicBezTo>
                <a:cubicBezTo>
                  <a:pt x="4361141" y="3497412"/>
                  <a:pt x="4361141" y="3497412"/>
                  <a:pt x="4361141" y="3497412"/>
                </a:cubicBezTo>
                <a:cubicBezTo>
                  <a:pt x="4370910" y="3487643"/>
                  <a:pt x="4380679" y="3497412"/>
                  <a:pt x="4380679" y="3507182"/>
                </a:cubicBezTo>
                <a:cubicBezTo>
                  <a:pt x="4370910" y="3507182"/>
                  <a:pt x="4370910" y="3516951"/>
                  <a:pt x="4419753" y="3565797"/>
                </a:cubicBezTo>
                <a:cubicBezTo>
                  <a:pt x="4439290" y="3575567"/>
                  <a:pt x="4458828" y="3575567"/>
                  <a:pt x="4458828" y="3575567"/>
                </a:cubicBezTo>
                <a:cubicBezTo>
                  <a:pt x="4458828" y="3575567"/>
                  <a:pt x="4468596" y="3575567"/>
                  <a:pt x="4468596" y="3585336"/>
                </a:cubicBezTo>
                <a:cubicBezTo>
                  <a:pt x="4468596" y="3585336"/>
                  <a:pt x="4458828" y="3585336"/>
                  <a:pt x="4458828" y="3585336"/>
                </a:cubicBezTo>
                <a:cubicBezTo>
                  <a:pt x="4458828" y="3585336"/>
                  <a:pt x="4449059" y="3585336"/>
                  <a:pt x="4449059" y="3585336"/>
                </a:cubicBezTo>
                <a:cubicBezTo>
                  <a:pt x="4449059" y="3585336"/>
                  <a:pt x="4439290" y="3585336"/>
                  <a:pt x="4439290" y="3585336"/>
                </a:cubicBezTo>
                <a:cubicBezTo>
                  <a:pt x="4439290" y="3585336"/>
                  <a:pt x="4439290" y="3575567"/>
                  <a:pt x="4429522" y="3575567"/>
                </a:cubicBezTo>
                <a:cubicBezTo>
                  <a:pt x="4439290" y="3595105"/>
                  <a:pt x="4468596" y="3614644"/>
                  <a:pt x="4478365" y="3634183"/>
                </a:cubicBezTo>
                <a:cubicBezTo>
                  <a:pt x="4497902" y="3653721"/>
                  <a:pt x="4517439" y="3683029"/>
                  <a:pt x="4527208" y="3692798"/>
                </a:cubicBezTo>
                <a:cubicBezTo>
                  <a:pt x="4546745" y="3712337"/>
                  <a:pt x="4556514" y="3731876"/>
                  <a:pt x="4556514" y="3741645"/>
                </a:cubicBezTo>
                <a:cubicBezTo>
                  <a:pt x="4556514" y="3741645"/>
                  <a:pt x="4566282" y="3741645"/>
                  <a:pt x="4566282" y="3751414"/>
                </a:cubicBezTo>
                <a:cubicBezTo>
                  <a:pt x="4576051" y="3761184"/>
                  <a:pt x="4624894" y="3810030"/>
                  <a:pt x="4624894" y="3819799"/>
                </a:cubicBezTo>
                <a:cubicBezTo>
                  <a:pt x="4624894" y="3819799"/>
                  <a:pt x="4634663" y="3829569"/>
                  <a:pt x="4644431" y="3829569"/>
                </a:cubicBezTo>
                <a:cubicBezTo>
                  <a:pt x="4644431" y="3839338"/>
                  <a:pt x="4654200" y="3849107"/>
                  <a:pt x="4654200" y="3858877"/>
                </a:cubicBezTo>
                <a:cubicBezTo>
                  <a:pt x="4663968" y="3858877"/>
                  <a:pt x="4663968" y="3868646"/>
                  <a:pt x="4663968" y="3868646"/>
                </a:cubicBezTo>
                <a:cubicBezTo>
                  <a:pt x="4663968" y="3868646"/>
                  <a:pt x="4673737" y="3878415"/>
                  <a:pt x="4683506" y="3888185"/>
                </a:cubicBezTo>
                <a:cubicBezTo>
                  <a:pt x="4693274" y="3897954"/>
                  <a:pt x="4703043" y="3917493"/>
                  <a:pt x="4712811" y="3917493"/>
                </a:cubicBezTo>
                <a:cubicBezTo>
                  <a:pt x="4712811" y="3927262"/>
                  <a:pt x="4722580" y="3937031"/>
                  <a:pt x="4722580" y="3937031"/>
                </a:cubicBezTo>
                <a:cubicBezTo>
                  <a:pt x="4722580" y="3946800"/>
                  <a:pt x="4732349" y="3946800"/>
                  <a:pt x="4732349" y="3956570"/>
                </a:cubicBezTo>
                <a:cubicBezTo>
                  <a:pt x="4732349" y="3956570"/>
                  <a:pt x="4742117" y="3956570"/>
                  <a:pt x="4742117" y="3966339"/>
                </a:cubicBezTo>
                <a:cubicBezTo>
                  <a:pt x="4742117" y="3966339"/>
                  <a:pt x="4742117" y="3976108"/>
                  <a:pt x="4751886" y="3985878"/>
                </a:cubicBezTo>
                <a:cubicBezTo>
                  <a:pt x="4761655" y="3995647"/>
                  <a:pt x="4771423" y="4005416"/>
                  <a:pt x="4771423" y="4005416"/>
                </a:cubicBezTo>
                <a:cubicBezTo>
                  <a:pt x="4771423" y="4015186"/>
                  <a:pt x="4771423" y="4015186"/>
                  <a:pt x="4771423" y="4015186"/>
                </a:cubicBezTo>
                <a:cubicBezTo>
                  <a:pt x="4781192" y="4015186"/>
                  <a:pt x="4781192" y="4015186"/>
                  <a:pt x="4781192" y="4024955"/>
                </a:cubicBezTo>
                <a:cubicBezTo>
                  <a:pt x="4781192" y="4034724"/>
                  <a:pt x="4781192" y="4034724"/>
                  <a:pt x="4781192" y="4034724"/>
                </a:cubicBezTo>
                <a:cubicBezTo>
                  <a:pt x="4781192" y="4024955"/>
                  <a:pt x="4790960" y="4034724"/>
                  <a:pt x="4790960" y="4034724"/>
                </a:cubicBezTo>
                <a:cubicBezTo>
                  <a:pt x="4790960" y="4044494"/>
                  <a:pt x="4800729" y="4054263"/>
                  <a:pt x="4800729" y="4054263"/>
                </a:cubicBezTo>
                <a:cubicBezTo>
                  <a:pt x="4810498" y="4064032"/>
                  <a:pt x="4820266" y="4073801"/>
                  <a:pt x="4820266" y="4073801"/>
                </a:cubicBezTo>
                <a:cubicBezTo>
                  <a:pt x="4820266" y="4083571"/>
                  <a:pt x="4830035" y="4083571"/>
                  <a:pt x="4830035" y="4093340"/>
                </a:cubicBezTo>
                <a:cubicBezTo>
                  <a:pt x="4830035" y="4093340"/>
                  <a:pt x="4839803" y="4103109"/>
                  <a:pt x="4839803" y="4103109"/>
                </a:cubicBezTo>
                <a:cubicBezTo>
                  <a:pt x="4839803" y="4112879"/>
                  <a:pt x="4849572" y="4122648"/>
                  <a:pt x="4849572" y="4122648"/>
                </a:cubicBezTo>
                <a:cubicBezTo>
                  <a:pt x="4849572" y="4122648"/>
                  <a:pt x="4859341" y="4132417"/>
                  <a:pt x="4869109" y="4142187"/>
                </a:cubicBezTo>
                <a:cubicBezTo>
                  <a:pt x="4878878" y="4151956"/>
                  <a:pt x="4888646" y="4171495"/>
                  <a:pt x="4888646" y="4171495"/>
                </a:cubicBezTo>
                <a:cubicBezTo>
                  <a:pt x="4898415" y="4191033"/>
                  <a:pt x="4898415" y="4191033"/>
                  <a:pt x="4898415" y="4191033"/>
                </a:cubicBezTo>
                <a:cubicBezTo>
                  <a:pt x="4898415" y="4191033"/>
                  <a:pt x="4888646" y="4191033"/>
                  <a:pt x="4888646" y="4181264"/>
                </a:cubicBezTo>
                <a:cubicBezTo>
                  <a:pt x="4878878" y="4171495"/>
                  <a:pt x="4859341" y="4142187"/>
                  <a:pt x="4859341" y="4142187"/>
                </a:cubicBezTo>
                <a:cubicBezTo>
                  <a:pt x="4859341" y="4142187"/>
                  <a:pt x="4859341" y="4142187"/>
                  <a:pt x="4859341" y="4151956"/>
                </a:cubicBezTo>
                <a:cubicBezTo>
                  <a:pt x="4859341" y="4161725"/>
                  <a:pt x="4859341" y="4161725"/>
                  <a:pt x="4839803" y="4122648"/>
                </a:cubicBezTo>
                <a:cubicBezTo>
                  <a:pt x="4830035" y="4112879"/>
                  <a:pt x="4820266" y="4103109"/>
                  <a:pt x="4820266" y="4103109"/>
                </a:cubicBezTo>
                <a:cubicBezTo>
                  <a:pt x="4810498" y="4093340"/>
                  <a:pt x="4810498" y="4083571"/>
                  <a:pt x="4800729" y="4083571"/>
                </a:cubicBezTo>
                <a:cubicBezTo>
                  <a:pt x="4800729" y="4073801"/>
                  <a:pt x="4790960" y="4064032"/>
                  <a:pt x="4781192" y="4054263"/>
                </a:cubicBezTo>
                <a:cubicBezTo>
                  <a:pt x="4771423" y="4044494"/>
                  <a:pt x="4761655" y="4024955"/>
                  <a:pt x="4761655" y="4024955"/>
                </a:cubicBezTo>
                <a:cubicBezTo>
                  <a:pt x="4751886" y="4015186"/>
                  <a:pt x="4751886" y="4015186"/>
                  <a:pt x="4751886" y="4015186"/>
                </a:cubicBezTo>
                <a:cubicBezTo>
                  <a:pt x="4732349" y="3995647"/>
                  <a:pt x="4732349" y="3985878"/>
                  <a:pt x="4722580" y="3976108"/>
                </a:cubicBezTo>
                <a:cubicBezTo>
                  <a:pt x="4712811" y="3956570"/>
                  <a:pt x="4712811" y="3956570"/>
                  <a:pt x="4712811" y="3956570"/>
                </a:cubicBezTo>
                <a:cubicBezTo>
                  <a:pt x="4722580" y="3956570"/>
                  <a:pt x="4722580" y="3956570"/>
                  <a:pt x="4722580" y="3956570"/>
                </a:cubicBezTo>
                <a:cubicBezTo>
                  <a:pt x="4722580" y="3956570"/>
                  <a:pt x="4712811" y="3937031"/>
                  <a:pt x="4693274" y="3917493"/>
                </a:cubicBezTo>
                <a:cubicBezTo>
                  <a:pt x="4693274" y="3917493"/>
                  <a:pt x="4693274" y="3917493"/>
                  <a:pt x="4693274" y="3927262"/>
                </a:cubicBezTo>
                <a:cubicBezTo>
                  <a:pt x="4703043" y="3927262"/>
                  <a:pt x="4712811" y="3946800"/>
                  <a:pt x="4712811" y="3946800"/>
                </a:cubicBezTo>
                <a:cubicBezTo>
                  <a:pt x="4712811" y="3956570"/>
                  <a:pt x="4703043" y="3946800"/>
                  <a:pt x="4693274" y="3937031"/>
                </a:cubicBezTo>
                <a:cubicBezTo>
                  <a:pt x="4693274" y="3937031"/>
                  <a:pt x="4683506" y="3927262"/>
                  <a:pt x="4673737" y="3917493"/>
                </a:cubicBezTo>
                <a:cubicBezTo>
                  <a:pt x="4663968" y="3907723"/>
                  <a:pt x="4644431" y="3878415"/>
                  <a:pt x="4644431" y="3878415"/>
                </a:cubicBezTo>
                <a:cubicBezTo>
                  <a:pt x="4644431" y="3878415"/>
                  <a:pt x="4654200" y="3878415"/>
                  <a:pt x="4654200" y="3888185"/>
                </a:cubicBezTo>
                <a:cubicBezTo>
                  <a:pt x="4663968" y="3888185"/>
                  <a:pt x="4663968" y="3897954"/>
                  <a:pt x="4673737" y="3897954"/>
                </a:cubicBezTo>
                <a:cubicBezTo>
                  <a:pt x="4673737" y="3897954"/>
                  <a:pt x="4663968" y="3888185"/>
                  <a:pt x="4663968" y="3878415"/>
                </a:cubicBezTo>
                <a:cubicBezTo>
                  <a:pt x="4654200" y="3878415"/>
                  <a:pt x="4654200" y="3868646"/>
                  <a:pt x="4654200" y="3868646"/>
                </a:cubicBezTo>
                <a:cubicBezTo>
                  <a:pt x="4654200" y="3868646"/>
                  <a:pt x="4654200" y="3868646"/>
                  <a:pt x="4644431" y="3858877"/>
                </a:cubicBezTo>
                <a:cubicBezTo>
                  <a:pt x="4634663" y="3849107"/>
                  <a:pt x="4624894" y="3839338"/>
                  <a:pt x="4624894" y="3839338"/>
                </a:cubicBezTo>
                <a:cubicBezTo>
                  <a:pt x="4624894" y="3829569"/>
                  <a:pt x="4624894" y="3829569"/>
                  <a:pt x="4615125" y="3810030"/>
                </a:cubicBezTo>
                <a:cubicBezTo>
                  <a:pt x="4576051" y="3780722"/>
                  <a:pt x="4546745" y="3741645"/>
                  <a:pt x="4546745" y="3731876"/>
                </a:cubicBezTo>
                <a:cubicBezTo>
                  <a:pt x="4546745" y="3731876"/>
                  <a:pt x="4546745" y="3731876"/>
                  <a:pt x="4536976" y="3722106"/>
                </a:cubicBezTo>
                <a:cubicBezTo>
                  <a:pt x="4536976" y="3712337"/>
                  <a:pt x="4536976" y="3712337"/>
                  <a:pt x="4527208" y="3712337"/>
                </a:cubicBezTo>
                <a:cubicBezTo>
                  <a:pt x="4527208" y="3712337"/>
                  <a:pt x="4527208" y="3712337"/>
                  <a:pt x="4517439" y="3702568"/>
                </a:cubicBezTo>
                <a:cubicBezTo>
                  <a:pt x="4517439" y="3702568"/>
                  <a:pt x="4517439" y="3702568"/>
                  <a:pt x="4517439" y="3692798"/>
                </a:cubicBezTo>
                <a:cubicBezTo>
                  <a:pt x="4517439" y="3692798"/>
                  <a:pt x="4517439" y="3683029"/>
                  <a:pt x="4488133" y="3663491"/>
                </a:cubicBezTo>
                <a:cubicBezTo>
                  <a:pt x="4468596" y="3643952"/>
                  <a:pt x="4458828" y="3634183"/>
                  <a:pt x="4458828" y="3624413"/>
                </a:cubicBezTo>
                <a:cubicBezTo>
                  <a:pt x="4458828" y="3624413"/>
                  <a:pt x="4458828" y="3624413"/>
                  <a:pt x="4449059" y="3614644"/>
                </a:cubicBezTo>
                <a:cubicBezTo>
                  <a:pt x="4439290" y="3604875"/>
                  <a:pt x="4419753" y="3585336"/>
                  <a:pt x="4409985" y="3565797"/>
                </a:cubicBezTo>
                <a:cubicBezTo>
                  <a:pt x="4390447" y="3556028"/>
                  <a:pt x="4351373" y="3536490"/>
                  <a:pt x="4351373" y="3536490"/>
                </a:cubicBezTo>
                <a:cubicBezTo>
                  <a:pt x="4351373" y="3536490"/>
                  <a:pt x="4351373" y="3526720"/>
                  <a:pt x="4341604" y="3526720"/>
                </a:cubicBezTo>
                <a:cubicBezTo>
                  <a:pt x="4341604" y="3526720"/>
                  <a:pt x="4341604" y="3526720"/>
                  <a:pt x="4341604" y="3516951"/>
                </a:cubicBezTo>
                <a:lnTo>
                  <a:pt x="4331836" y="3516951"/>
                </a:lnTo>
                <a:cubicBezTo>
                  <a:pt x="4331836" y="3507182"/>
                  <a:pt x="4322067" y="3497412"/>
                  <a:pt x="4322067" y="3497412"/>
                </a:cubicBezTo>
                <a:cubicBezTo>
                  <a:pt x="4263455" y="3429027"/>
                  <a:pt x="4253687" y="3429027"/>
                  <a:pt x="4253687" y="3419258"/>
                </a:cubicBezTo>
                <a:cubicBezTo>
                  <a:pt x="4243918" y="3419258"/>
                  <a:pt x="4243918" y="3419258"/>
                  <a:pt x="4243918" y="3419258"/>
                </a:cubicBezTo>
                <a:cubicBezTo>
                  <a:pt x="4243918" y="3419258"/>
                  <a:pt x="4234150" y="3409489"/>
                  <a:pt x="4224381" y="3399719"/>
                </a:cubicBezTo>
                <a:cubicBezTo>
                  <a:pt x="4224381" y="3389950"/>
                  <a:pt x="4214612" y="3389950"/>
                  <a:pt x="4214612" y="3389950"/>
                </a:cubicBezTo>
                <a:cubicBezTo>
                  <a:pt x="4214612" y="3399719"/>
                  <a:pt x="4214612" y="3399719"/>
                  <a:pt x="4214612" y="3399719"/>
                </a:cubicBezTo>
                <a:cubicBezTo>
                  <a:pt x="4204844" y="3399719"/>
                  <a:pt x="4204844" y="3389950"/>
                  <a:pt x="4195075" y="3380181"/>
                </a:cubicBezTo>
                <a:cubicBezTo>
                  <a:pt x="4195075" y="3380181"/>
                  <a:pt x="4195075" y="3380181"/>
                  <a:pt x="4185306" y="3380181"/>
                </a:cubicBezTo>
                <a:cubicBezTo>
                  <a:pt x="4185306" y="3380181"/>
                  <a:pt x="4185306" y="3389950"/>
                  <a:pt x="4204844" y="3399719"/>
                </a:cubicBezTo>
                <a:cubicBezTo>
                  <a:pt x="4214612" y="3419258"/>
                  <a:pt x="4224381" y="3429027"/>
                  <a:pt x="4234150" y="3429027"/>
                </a:cubicBezTo>
                <a:cubicBezTo>
                  <a:pt x="4234150" y="3438796"/>
                  <a:pt x="4243918" y="3448566"/>
                  <a:pt x="4253687" y="3458335"/>
                </a:cubicBezTo>
                <a:cubicBezTo>
                  <a:pt x="4253687" y="3468104"/>
                  <a:pt x="4263455" y="3477874"/>
                  <a:pt x="4263455" y="3477874"/>
                </a:cubicBezTo>
                <a:cubicBezTo>
                  <a:pt x="4263455" y="3477874"/>
                  <a:pt x="4273224" y="3487643"/>
                  <a:pt x="4273224" y="3487643"/>
                </a:cubicBezTo>
                <a:cubicBezTo>
                  <a:pt x="4282993" y="3497412"/>
                  <a:pt x="4282993" y="3497412"/>
                  <a:pt x="4282993" y="3497412"/>
                </a:cubicBezTo>
                <a:cubicBezTo>
                  <a:pt x="4282993" y="3497412"/>
                  <a:pt x="4273224" y="3497412"/>
                  <a:pt x="4253687" y="3487643"/>
                </a:cubicBezTo>
                <a:cubicBezTo>
                  <a:pt x="4234150" y="3477874"/>
                  <a:pt x="4224381" y="3468104"/>
                  <a:pt x="4204844" y="3468104"/>
                </a:cubicBezTo>
                <a:cubicBezTo>
                  <a:pt x="4214612" y="3468104"/>
                  <a:pt x="4214612" y="3477874"/>
                  <a:pt x="4224381" y="3487643"/>
                </a:cubicBezTo>
                <a:cubicBezTo>
                  <a:pt x="4253687" y="3507182"/>
                  <a:pt x="4273224" y="3536490"/>
                  <a:pt x="4273224" y="3536490"/>
                </a:cubicBezTo>
                <a:cubicBezTo>
                  <a:pt x="4273224" y="3536490"/>
                  <a:pt x="4292761" y="3556028"/>
                  <a:pt x="4312298" y="3575567"/>
                </a:cubicBezTo>
                <a:cubicBezTo>
                  <a:pt x="4351373" y="3624413"/>
                  <a:pt x="4370910" y="3643952"/>
                  <a:pt x="4361141" y="3643952"/>
                </a:cubicBezTo>
                <a:cubicBezTo>
                  <a:pt x="4361141" y="3643952"/>
                  <a:pt x="4361141" y="3653721"/>
                  <a:pt x="4370910" y="3653721"/>
                </a:cubicBezTo>
                <a:cubicBezTo>
                  <a:pt x="4370910" y="3653721"/>
                  <a:pt x="4390447" y="3673260"/>
                  <a:pt x="4390447" y="3673260"/>
                </a:cubicBezTo>
                <a:cubicBezTo>
                  <a:pt x="4390447" y="3683029"/>
                  <a:pt x="4390447" y="3692798"/>
                  <a:pt x="4400216" y="3683029"/>
                </a:cubicBezTo>
                <a:cubicBezTo>
                  <a:pt x="4400216" y="3683029"/>
                  <a:pt x="4409985" y="3683029"/>
                  <a:pt x="4419753" y="3702568"/>
                </a:cubicBezTo>
                <a:cubicBezTo>
                  <a:pt x="4439290" y="3722106"/>
                  <a:pt x="4439290" y="3722106"/>
                  <a:pt x="4429522" y="3722106"/>
                </a:cubicBezTo>
                <a:cubicBezTo>
                  <a:pt x="4419753" y="3712337"/>
                  <a:pt x="4419753" y="3712337"/>
                  <a:pt x="4419753" y="3722106"/>
                </a:cubicBezTo>
                <a:cubicBezTo>
                  <a:pt x="4419753" y="3722106"/>
                  <a:pt x="4429522" y="3731876"/>
                  <a:pt x="4429522" y="3731876"/>
                </a:cubicBezTo>
                <a:cubicBezTo>
                  <a:pt x="4439290" y="3741645"/>
                  <a:pt x="4439290" y="3741645"/>
                  <a:pt x="4439290" y="3741645"/>
                </a:cubicBezTo>
                <a:cubicBezTo>
                  <a:pt x="4439290" y="3731876"/>
                  <a:pt x="4439290" y="3731876"/>
                  <a:pt x="4439290" y="3731876"/>
                </a:cubicBezTo>
                <a:cubicBezTo>
                  <a:pt x="4439290" y="3722106"/>
                  <a:pt x="4439290" y="3722106"/>
                  <a:pt x="4449059" y="3731876"/>
                </a:cubicBezTo>
                <a:cubicBezTo>
                  <a:pt x="4449059" y="3741645"/>
                  <a:pt x="4458828" y="3751414"/>
                  <a:pt x="4458828" y="3741645"/>
                </a:cubicBezTo>
                <a:cubicBezTo>
                  <a:pt x="4468596" y="3741645"/>
                  <a:pt x="4468596" y="3751414"/>
                  <a:pt x="4468596" y="3751414"/>
                </a:cubicBezTo>
                <a:cubicBezTo>
                  <a:pt x="4458828" y="3761184"/>
                  <a:pt x="4458828" y="3761184"/>
                  <a:pt x="4458828" y="3751414"/>
                </a:cubicBezTo>
                <a:cubicBezTo>
                  <a:pt x="4458828" y="3751414"/>
                  <a:pt x="4458828" y="3751414"/>
                  <a:pt x="4449059" y="3751414"/>
                </a:cubicBezTo>
                <a:cubicBezTo>
                  <a:pt x="4449059" y="3751414"/>
                  <a:pt x="4449059" y="3751414"/>
                  <a:pt x="4468596" y="3770953"/>
                </a:cubicBezTo>
                <a:cubicBezTo>
                  <a:pt x="4468596" y="3780722"/>
                  <a:pt x="4478365" y="3790492"/>
                  <a:pt x="4488133" y="3790492"/>
                </a:cubicBezTo>
                <a:cubicBezTo>
                  <a:pt x="4497902" y="3819799"/>
                  <a:pt x="4517439" y="3839338"/>
                  <a:pt x="4527208" y="3839338"/>
                </a:cubicBezTo>
                <a:cubicBezTo>
                  <a:pt x="4527208" y="3849107"/>
                  <a:pt x="4527208" y="3849107"/>
                  <a:pt x="4536976" y="3858877"/>
                </a:cubicBezTo>
                <a:cubicBezTo>
                  <a:pt x="4536976" y="3868646"/>
                  <a:pt x="4556514" y="3888185"/>
                  <a:pt x="4556514" y="3888185"/>
                </a:cubicBezTo>
                <a:cubicBezTo>
                  <a:pt x="4556514" y="3897954"/>
                  <a:pt x="4576051" y="3917493"/>
                  <a:pt x="4615125" y="3956570"/>
                </a:cubicBezTo>
                <a:cubicBezTo>
                  <a:pt x="4634663" y="3985878"/>
                  <a:pt x="4654200" y="4015186"/>
                  <a:pt x="4663968" y="4024955"/>
                </a:cubicBezTo>
                <a:cubicBezTo>
                  <a:pt x="4673737" y="4034724"/>
                  <a:pt x="4673737" y="4044494"/>
                  <a:pt x="4683506" y="4044494"/>
                </a:cubicBezTo>
                <a:cubicBezTo>
                  <a:pt x="4683506" y="4044494"/>
                  <a:pt x="4703043" y="4073801"/>
                  <a:pt x="4712811" y="4083571"/>
                </a:cubicBezTo>
                <a:cubicBezTo>
                  <a:pt x="4712811" y="4093340"/>
                  <a:pt x="4712811" y="4093340"/>
                  <a:pt x="4712811" y="4093340"/>
                </a:cubicBezTo>
                <a:cubicBezTo>
                  <a:pt x="4703043" y="4093340"/>
                  <a:pt x="4703043" y="4093340"/>
                  <a:pt x="4703043" y="4093340"/>
                </a:cubicBezTo>
                <a:cubicBezTo>
                  <a:pt x="4703043" y="4093340"/>
                  <a:pt x="4693274" y="4093340"/>
                  <a:pt x="4703043" y="4083571"/>
                </a:cubicBezTo>
                <a:cubicBezTo>
                  <a:pt x="4703043" y="4083571"/>
                  <a:pt x="4693274" y="4064032"/>
                  <a:pt x="4673737" y="4054263"/>
                </a:cubicBezTo>
                <a:cubicBezTo>
                  <a:pt x="4673737" y="4044494"/>
                  <a:pt x="4663968" y="4034724"/>
                  <a:pt x="4663968" y="4034724"/>
                </a:cubicBezTo>
                <a:cubicBezTo>
                  <a:pt x="4663968" y="4034724"/>
                  <a:pt x="4654200" y="4024955"/>
                  <a:pt x="4654200" y="4024955"/>
                </a:cubicBezTo>
                <a:cubicBezTo>
                  <a:pt x="4644431" y="4024955"/>
                  <a:pt x="4644431" y="4015186"/>
                  <a:pt x="4634663" y="4005416"/>
                </a:cubicBezTo>
                <a:cubicBezTo>
                  <a:pt x="4634663" y="3995647"/>
                  <a:pt x="4615125" y="3985878"/>
                  <a:pt x="4615125" y="3976108"/>
                </a:cubicBezTo>
                <a:cubicBezTo>
                  <a:pt x="4605357" y="3966339"/>
                  <a:pt x="4595588" y="3946800"/>
                  <a:pt x="4585820" y="3946800"/>
                </a:cubicBezTo>
                <a:cubicBezTo>
                  <a:pt x="4585820" y="3937031"/>
                  <a:pt x="4576051" y="3937031"/>
                  <a:pt x="4576051" y="3927262"/>
                </a:cubicBezTo>
                <a:cubicBezTo>
                  <a:pt x="4566282" y="3927262"/>
                  <a:pt x="4566282" y="3917493"/>
                  <a:pt x="4566282" y="3917493"/>
                </a:cubicBezTo>
                <a:cubicBezTo>
                  <a:pt x="4566282" y="3917493"/>
                  <a:pt x="4566282" y="3917493"/>
                  <a:pt x="4556514" y="3917493"/>
                </a:cubicBezTo>
                <a:cubicBezTo>
                  <a:pt x="4556514" y="3907723"/>
                  <a:pt x="4527208" y="3878415"/>
                  <a:pt x="4527208" y="3878415"/>
                </a:cubicBezTo>
                <a:cubicBezTo>
                  <a:pt x="4527208" y="3868646"/>
                  <a:pt x="4527208" y="3868646"/>
                  <a:pt x="4527208" y="3868646"/>
                </a:cubicBezTo>
                <a:cubicBezTo>
                  <a:pt x="4517439" y="3868646"/>
                  <a:pt x="4517439" y="3858877"/>
                  <a:pt x="4507671" y="3849107"/>
                </a:cubicBezTo>
                <a:cubicBezTo>
                  <a:pt x="4507671" y="3839338"/>
                  <a:pt x="4497902" y="3829569"/>
                  <a:pt x="4497902" y="3829569"/>
                </a:cubicBezTo>
                <a:cubicBezTo>
                  <a:pt x="4488133" y="3829569"/>
                  <a:pt x="4488133" y="3829569"/>
                  <a:pt x="4488133" y="3819799"/>
                </a:cubicBezTo>
                <a:cubicBezTo>
                  <a:pt x="4478365" y="3819799"/>
                  <a:pt x="4478365" y="3810030"/>
                  <a:pt x="4468596" y="3800261"/>
                </a:cubicBezTo>
                <a:cubicBezTo>
                  <a:pt x="4458828" y="3790492"/>
                  <a:pt x="4449059" y="3780722"/>
                  <a:pt x="4449059" y="3770953"/>
                </a:cubicBezTo>
                <a:cubicBezTo>
                  <a:pt x="4449059" y="3770953"/>
                  <a:pt x="4449059" y="3761184"/>
                  <a:pt x="4449059" y="3761184"/>
                </a:cubicBezTo>
                <a:cubicBezTo>
                  <a:pt x="4439290" y="3761184"/>
                  <a:pt x="4439290" y="3761184"/>
                  <a:pt x="4439290" y="3761184"/>
                </a:cubicBezTo>
                <a:cubicBezTo>
                  <a:pt x="4439290" y="3751414"/>
                  <a:pt x="4429522" y="3751414"/>
                  <a:pt x="4419753" y="3731876"/>
                </a:cubicBezTo>
                <a:cubicBezTo>
                  <a:pt x="4409985" y="3731876"/>
                  <a:pt x="4409985" y="3722106"/>
                  <a:pt x="4409985" y="3722106"/>
                </a:cubicBezTo>
                <a:cubicBezTo>
                  <a:pt x="4400216" y="3722106"/>
                  <a:pt x="4400216" y="3722106"/>
                  <a:pt x="4390447" y="3712337"/>
                </a:cubicBezTo>
                <a:cubicBezTo>
                  <a:pt x="4380679" y="3692798"/>
                  <a:pt x="4361141" y="3673260"/>
                  <a:pt x="4361141" y="3663491"/>
                </a:cubicBezTo>
                <a:cubicBezTo>
                  <a:pt x="4351373" y="3663491"/>
                  <a:pt x="4351373" y="3653721"/>
                  <a:pt x="4351373" y="3653721"/>
                </a:cubicBezTo>
                <a:cubicBezTo>
                  <a:pt x="4351373" y="3653721"/>
                  <a:pt x="4341604" y="3643952"/>
                  <a:pt x="4331836" y="3643952"/>
                </a:cubicBezTo>
                <a:cubicBezTo>
                  <a:pt x="4322067" y="3634183"/>
                  <a:pt x="4322067" y="3624413"/>
                  <a:pt x="4322067" y="3624413"/>
                </a:cubicBezTo>
                <a:cubicBezTo>
                  <a:pt x="4322067" y="3614644"/>
                  <a:pt x="4322067" y="3614644"/>
                  <a:pt x="4312298" y="3604875"/>
                </a:cubicBezTo>
                <a:cubicBezTo>
                  <a:pt x="4302530" y="3595105"/>
                  <a:pt x="4292761" y="3585336"/>
                  <a:pt x="4282993" y="3575567"/>
                </a:cubicBezTo>
                <a:cubicBezTo>
                  <a:pt x="4273224" y="3556028"/>
                  <a:pt x="4273224" y="3556028"/>
                  <a:pt x="4253687" y="3546259"/>
                </a:cubicBezTo>
                <a:cubicBezTo>
                  <a:pt x="4243918" y="3536490"/>
                  <a:pt x="4243918" y="3536490"/>
                  <a:pt x="4243918" y="3546259"/>
                </a:cubicBezTo>
                <a:cubicBezTo>
                  <a:pt x="4243918" y="3546259"/>
                  <a:pt x="4253687" y="3546259"/>
                  <a:pt x="4253687" y="3556028"/>
                </a:cubicBezTo>
                <a:cubicBezTo>
                  <a:pt x="4243918" y="3565797"/>
                  <a:pt x="4253687" y="3565797"/>
                  <a:pt x="4263455" y="3585336"/>
                </a:cubicBezTo>
                <a:cubicBezTo>
                  <a:pt x="4273224" y="3585336"/>
                  <a:pt x="4282993" y="3604875"/>
                  <a:pt x="4282993" y="3604875"/>
                </a:cubicBezTo>
                <a:cubicBezTo>
                  <a:pt x="4292761" y="3604875"/>
                  <a:pt x="4292761" y="3614644"/>
                  <a:pt x="4292761" y="3614644"/>
                </a:cubicBezTo>
                <a:cubicBezTo>
                  <a:pt x="4292761" y="3624413"/>
                  <a:pt x="4312298" y="3634183"/>
                  <a:pt x="4312298" y="3634183"/>
                </a:cubicBezTo>
                <a:cubicBezTo>
                  <a:pt x="4312298" y="3634183"/>
                  <a:pt x="4322067" y="3643952"/>
                  <a:pt x="4322067" y="3643952"/>
                </a:cubicBezTo>
                <a:cubicBezTo>
                  <a:pt x="4322067" y="3663491"/>
                  <a:pt x="4341604" y="3683029"/>
                  <a:pt x="4351373" y="3683029"/>
                </a:cubicBezTo>
                <a:cubicBezTo>
                  <a:pt x="4361141" y="3692798"/>
                  <a:pt x="4361141" y="3692798"/>
                  <a:pt x="4361141" y="3702568"/>
                </a:cubicBezTo>
                <a:cubicBezTo>
                  <a:pt x="4361141" y="3702568"/>
                  <a:pt x="4361141" y="3702568"/>
                  <a:pt x="4361141" y="3712337"/>
                </a:cubicBezTo>
                <a:cubicBezTo>
                  <a:pt x="4370910" y="3712337"/>
                  <a:pt x="4370910" y="3712337"/>
                  <a:pt x="4370910" y="3722106"/>
                </a:cubicBezTo>
                <a:cubicBezTo>
                  <a:pt x="4370910" y="3722106"/>
                  <a:pt x="4380679" y="3731876"/>
                  <a:pt x="4380679" y="3731876"/>
                </a:cubicBezTo>
                <a:cubicBezTo>
                  <a:pt x="4390447" y="3731876"/>
                  <a:pt x="4390447" y="3731876"/>
                  <a:pt x="4390447" y="3741645"/>
                </a:cubicBezTo>
                <a:cubicBezTo>
                  <a:pt x="4390447" y="3751414"/>
                  <a:pt x="4400216" y="3751414"/>
                  <a:pt x="4400216" y="3751414"/>
                </a:cubicBezTo>
                <a:cubicBezTo>
                  <a:pt x="4400216" y="3751414"/>
                  <a:pt x="4400216" y="3751414"/>
                  <a:pt x="4409985" y="3751414"/>
                </a:cubicBezTo>
                <a:cubicBezTo>
                  <a:pt x="4409985" y="3751414"/>
                  <a:pt x="4409985" y="3751414"/>
                  <a:pt x="4409985" y="3761184"/>
                </a:cubicBezTo>
                <a:cubicBezTo>
                  <a:pt x="4409985" y="3761184"/>
                  <a:pt x="4409985" y="3761184"/>
                  <a:pt x="4409985" y="3770953"/>
                </a:cubicBezTo>
                <a:cubicBezTo>
                  <a:pt x="4419753" y="3780722"/>
                  <a:pt x="4429522" y="3780722"/>
                  <a:pt x="4429522" y="3770953"/>
                </a:cubicBezTo>
                <a:cubicBezTo>
                  <a:pt x="4429522" y="3770953"/>
                  <a:pt x="4429522" y="3770953"/>
                  <a:pt x="4429522" y="3780722"/>
                </a:cubicBezTo>
                <a:cubicBezTo>
                  <a:pt x="4429522" y="3780722"/>
                  <a:pt x="4429522" y="3790492"/>
                  <a:pt x="4429522" y="3790492"/>
                </a:cubicBezTo>
                <a:cubicBezTo>
                  <a:pt x="4439290" y="3790492"/>
                  <a:pt x="4439290" y="3800261"/>
                  <a:pt x="4439290" y="3800261"/>
                </a:cubicBezTo>
                <a:cubicBezTo>
                  <a:pt x="4439290" y="3810030"/>
                  <a:pt x="4439290" y="3810030"/>
                  <a:pt x="4449059" y="3810030"/>
                </a:cubicBezTo>
                <a:cubicBezTo>
                  <a:pt x="4449059" y="3810030"/>
                  <a:pt x="4449059" y="3810030"/>
                  <a:pt x="4449059" y="3819799"/>
                </a:cubicBezTo>
                <a:cubicBezTo>
                  <a:pt x="4458828" y="3819799"/>
                  <a:pt x="4458828" y="3829569"/>
                  <a:pt x="4458828" y="3829569"/>
                </a:cubicBezTo>
                <a:cubicBezTo>
                  <a:pt x="4458828" y="3829569"/>
                  <a:pt x="4468596" y="3839338"/>
                  <a:pt x="4478365" y="3839338"/>
                </a:cubicBezTo>
                <a:cubicBezTo>
                  <a:pt x="4478365" y="3849107"/>
                  <a:pt x="4488133" y="3858877"/>
                  <a:pt x="4488133" y="3868646"/>
                </a:cubicBezTo>
                <a:cubicBezTo>
                  <a:pt x="4497902" y="3868646"/>
                  <a:pt x="4507671" y="3888185"/>
                  <a:pt x="4517439" y="3897954"/>
                </a:cubicBezTo>
                <a:cubicBezTo>
                  <a:pt x="4527208" y="3907723"/>
                  <a:pt x="4536976" y="3927262"/>
                  <a:pt x="4546745" y="3927262"/>
                </a:cubicBezTo>
                <a:cubicBezTo>
                  <a:pt x="4546745" y="3927262"/>
                  <a:pt x="4546745" y="3937031"/>
                  <a:pt x="4546745" y="3937031"/>
                </a:cubicBezTo>
                <a:cubicBezTo>
                  <a:pt x="4556514" y="3946800"/>
                  <a:pt x="4576051" y="3966339"/>
                  <a:pt x="4576051" y="3966339"/>
                </a:cubicBezTo>
                <a:cubicBezTo>
                  <a:pt x="4585820" y="3966339"/>
                  <a:pt x="4585820" y="3976108"/>
                  <a:pt x="4585820" y="3976108"/>
                </a:cubicBezTo>
                <a:cubicBezTo>
                  <a:pt x="4585820" y="3976108"/>
                  <a:pt x="4595588" y="3995647"/>
                  <a:pt x="4605357" y="4005416"/>
                </a:cubicBezTo>
                <a:cubicBezTo>
                  <a:pt x="4615125" y="4024955"/>
                  <a:pt x="4634663" y="4044494"/>
                  <a:pt x="4644431" y="4054263"/>
                </a:cubicBezTo>
                <a:cubicBezTo>
                  <a:pt x="4663968" y="4083571"/>
                  <a:pt x="4683506" y="4103109"/>
                  <a:pt x="4693274" y="4122648"/>
                </a:cubicBezTo>
                <a:cubicBezTo>
                  <a:pt x="4703043" y="4132417"/>
                  <a:pt x="4712811" y="4142187"/>
                  <a:pt x="4712811" y="4142187"/>
                </a:cubicBezTo>
                <a:cubicBezTo>
                  <a:pt x="4712811" y="4151956"/>
                  <a:pt x="4712811" y="4161725"/>
                  <a:pt x="4722580" y="4171495"/>
                </a:cubicBezTo>
                <a:cubicBezTo>
                  <a:pt x="4732349" y="4171495"/>
                  <a:pt x="4742117" y="4181264"/>
                  <a:pt x="4742117" y="4191033"/>
                </a:cubicBezTo>
                <a:cubicBezTo>
                  <a:pt x="4742117" y="4191033"/>
                  <a:pt x="4751886" y="4200803"/>
                  <a:pt x="4751886" y="4200803"/>
                </a:cubicBezTo>
                <a:cubicBezTo>
                  <a:pt x="4761655" y="4210572"/>
                  <a:pt x="4761655" y="4220341"/>
                  <a:pt x="4761655" y="4220341"/>
                </a:cubicBezTo>
                <a:cubicBezTo>
                  <a:pt x="4761655" y="4230110"/>
                  <a:pt x="4761655" y="4230110"/>
                  <a:pt x="4771423" y="4230110"/>
                </a:cubicBezTo>
                <a:cubicBezTo>
                  <a:pt x="4781192" y="4230110"/>
                  <a:pt x="4781192" y="4230110"/>
                  <a:pt x="4781192" y="4239880"/>
                </a:cubicBezTo>
                <a:cubicBezTo>
                  <a:pt x="4781192" y="4249649"/>
                  <a:pt x="4781192" y="4249649"/>
                  <a:pt x="4781192" y="4249649"/>
                </a:cubicBezTo>
                <a:cubicBezTo>
                  <a:pt x="4790960" y="4249649"/>
                  <a:pt x="4800729" y="4269188"/>
                  <a:pt x="4800729" y="4278957"/>
                </a:cubicBezTo>
                <a:cubicBezTo>
                  <a:pt x="4800729" y="4288726"/>
                  <a:pt x="4820266" y="4308265"/>
                  <a:pt x="4849572" y="4337573"/>
                </a:cubicBezTo>
                <a:cubicBezTo>
                  <a:pt x="4849572" y="4347342"/>
                  <a:pt x="4849572" y="4347342"/>
                  <a:pt x="4849572" y="4347342"/>
                </a:cubicBezTo>
                <a:cubicBezTo>
                  <a:pt x="4849572" y="4337573"/>
                  <a:pt x="4859341" y="4337573"/>
                  <a:pt x="4859341" y="4347342"/>
                </a:cubicBezTo>
                <a:cubicBezTo>
                  <a:pt x="4859341" y="4347342"/>
                  <a:pt x="4859341" y="4347342"/>
                  <a:pt x="4859341" y="4357111"/>
                </a:cubicBezTo>
                <a:cubicBezTo>
                  <a:pt x="4878878" y="4376650"/>
                  <a:pt x="4888646" y="4396189"/>
                  <a:pt x="4898415" y="4405958"/>
                </a:cubicBezTo>
                <a:cubicBezTo>
                  <a:pt x="4898415" y="4405958"/>
                  <a:pt x="4908184" y="4415727"/>
                  <a:pt x="4908184" y="4425497"/>
                </a:cubicBezTo>
                <a:cubicBezTo>
                  <a:pt x="4927721" y="4445035"/>
                  <a:pt x="4976564" y="4503651"/>
                  <a:pt x="4976564" y="4513420"/>
                </a:cubicBezTo>
                <a:cubicBezTo>
                  <a:pt x="4976564" y="4513420"/>
                  <a:pt x="4966795" y="4513420"/>
                  <a:pt x="4966795" y="4503651"/>
                </a:cubicBezTo>
                <a:cubicBezTo>
                  <a:pt x="4957027" y="4493882"/>
                  <a:pt x="4947258" y="4493882"/>
                  <a:pt x="4947258" y="4503651"/>
                </a:cubicBezTo>
                <a:cubicBezTo>
                  <a:pt x="4947258" y="4503651"/>
                  <a:pt x="4947258" y="4513420"/>
                  <a:pt x="4947258" y="4513420"/>
                </a:cubicBezTo>
                <a:cubicBezTo>
                  <a:pt x="4937490" y="4523190"/>
                  <a:pt x="4937490" y="4532959"/>
                  <a:pt x="4937490" y="4542728"/>
                </a:cubicBezTo>
                <a:cubicBezTo>
                  <a:pt x="4947258" y="4542728"/>
                  <a:pt x="4947258" y="4552498"/>
                  <a:pt x="4957027" y="4562267"/>
                </a:cubicBezTo>
                <a:cubicBezTo>
                  <a:pt x="4966795" y="4591575"/>
                  <a:pt x="4996101" y="4630652"/>
                  <a:pt x="5005870" y="4640421"/>
                </a:cubicBezTo>
                <a:cubicBezTo>
                  <a:pt x="5015638" y="4650191"/>
                  <a:pt x="5015638" y="4659960"/>
                  <a:pt x="5015638" y="4659960"/>
                </a:cubicBezTo>
                <a:cubicBezTo>
                  <a:pt x="5015638" y="4669729"/>
                  <a:pt x="5025407" y="4669729"/>
                  <a:pt x="5025407" y="4669729"/>
                </a:cubicBezTo>
                <a:cubicBezTo>
                  <a:pt x="5025407" y="4679499"/>
                  <a:pt x="5035176" y="4689268"/>
                  <a:pt x="5044944" y="4699037"/>
                </a:cubicBezTo>
                <a:cubicBezTo>
                  <a:pt x="5074250" y="4747884"/>
                  <a:pt x="5074250" y="4757653"/>
                  <a:pt x="5064481" y="4757653"/>
                </a:cubicBezTo>
                <a:cubicBezTo>
                  <a:pt x="5054713" y="4757653"/>
                  <a:pt x="5054713" y="4757653"/>
                  <a:pt x="5054713" y="4757653"/>
                </a:cubicBezTo>
                <a:cubicBezTo>
                  <a:pt x="5054713" y="4767422"/>
                  <a:pt x="5054713" y="4777192"/>
                  <a:pt x="5064481" y="4786961"/>
                </a:cubicBezTo>
                <a:cubicBezTo>
                  <a:pt x="5064481" y="4786961"/>
                  <a:pt x="5074250" y="4796730"/>
                  <a:pt x="5064481" y="4796730"/>
                </a:cubicBezTo>
                <a:cubicBezTo>
                  <a:pt x="5064481" y="4796730"/>
                  <a:pt x="5074250" y="4806500"/>
                  <a:pt x="5074250" y="4806500"/>
                </a:cubicBezTo>
                <a:cubicBezTo>
                  <a:pt x="5084019" y="4816269"/>
                  <a:pt x="5084019" y="4816269"/>
                  <a:pt x="5084019" y="4826038"/>
                </a:cubicBezTo>
                <a:cubicBezTo>
                  <a:pt x="5084019" y="4826038"/>
                  <a:pt x="5093787" y="4835808"/>
                  <a:pt x="5103556" y="4845577"/>
                </a:cubicBezTo>
                <a:cubicBezTo>
                  <a:pt x="5113325" y="4855346"/>
                  <a:pt x="5113325" y="4865115"/>
                  <a:pt x="5113325" y="4874885"/>
                </a:cubicBezTo>
                <a:cubicBezTo>
                  <a:pt x="5113325" y="4874885"/>
                  <a:pt x="5123093" y="4884654"/>
                  <a:pt x="5132862" y="4894423"/>
                </a:cubicBezTo>
                <a:cubicBezTo>
                  <a:pt x="5142630" y="4904193"/>
                  <a:pt x="5142630" y="4913962"/>
                  <a:pt x="5142630" y="4913962"/>
                </a:cubicBezTo>
                <a:cubicBezTo>
                  <a:pt x="5142630" y="4913962"/>
                  <a:pt x="5142630" y="4923731"/>
                  <a:pt x="5152399" y="4923731"/>
                </a:cubicBezTo>
                <a:cubicBezTo>
                  <a:pt x="5152399" y="4923731"/>
                  <a:pt x="5152399" y="4933501"/>
                  <a:pt x="5152399" y="4933501"/>
                </a:cubicBezTo>
                <a:cubicBezTo>
                  <a:pt x="5152399" y="4933501"/>
                  <a:pt x="5152399" y="4943270"/>
                  <a:pt x="5162168" y="4943270"/>
                </a:cubicBezTo>
                <a:cubicBezTo>
                  <a:pt x="5162168" y="4943270"/>
                  <a:pt x="5162168" y="4953039"/>
                  <a:pt x="5162168" y="4953039"/>
                </a:cubicBezTo>
                <a:cubicBezTo>
                  <a:pt x="5162168" y="4953039"/>
                  <a:pt x="5171936" y="4962809"/>
                  <a:pt x="5181705" y="4982347"/>
                </a:cubicBezTo>
                <a:cubicBezTo>
                  <a:pt x="5191473" y="4992116"/>
                  <a:pt x="5201242" y="5001886"/>
                  <a:pt x="5201242" y="5011655"/>
                </a:cubicBezTo>
                <a:cubicBezTo>
                  <a:pt x="5201242" y="5011655"/>
                  <a:pt x="5211011" y="5021424"/>
                  <a:pt x="5211011" y="5031194"/>
                </a:cubicBezTo>
                <a:cubicBezTo>
                  <a:pt x="5220779" y="5031194"/>
                  <a:pt x="5230548" y="5040963"/>
                  <a:pt x="5230548" y="5050732"/>
                </a:cubicBezTo>
                <a:cubicBezTo>
                  <a:pt x="5230548" y="5050732"/>
                  <a:pt x="5230548" y="5060502"/>
                  <a:pt x="5240316" y="5070271"/>
                </a:cubicBezTo>
                <a:cubicBezTo>
                  <a:pt x="5240316" y="5080040"/>
                  <a:pt x="5250085" y="5089810"/>
                  <a:pt x="5250085" y="5089810"/>
                </a:cubicBezTo>
                <a:cubicBezTo>
                  <a:pt x="5250085" y="5089810"/>
                  <a:pt x="5250085" y="5099579"/>
                  <a:pt x="5259854" y="5099579"/>
                </a:cubicBezTo>
                <a:cubicBezTo>
                  <a:pt x="5259854" y="5099579"/>
                  <a:pt x="5259854" y="5109348"/>
                  <a:pt x="5259854" y="5109348"/>
                </a:cubicBezTo>
                <a:cubicBezTo>
                  <a:pt x="5259854" y="5119117"/>
                  <a:pt x="5259854" y="5119117"/>
                  <a:pt x="5259854" y="5128887"/>
                </a:cubicBezTo>
                <a:cubicBezTo>
                  <a:pt x="5259854" y="5138656"/>
                  <a:pt x="5269622" y="5138656"/>
                  <a:pt x="5269622" y="5148425"/>
                </a:cubicBezTo>
                <a:cubicBezTo>
                  <a:pt x="5269622" y="5148425"/>
                  <a:pt x="5269622" y="5158195"/>
                  <a:pt x="5289160" y="5167964"/>
                </a:cubicBezTo>
                <a:cubicBezTo>
                  <a:pt x="5289160" y="5177733"/>
                  <a:pt x="5298928" y="5187503"/>
                  <a:pt x="5298928" y="5197272"/>
                </a:cubicBezTo>
                <a:cubicBezTo>
                  <a:pt x="5308697" y="5207041"/>
                  <a:pt x="5318465" y="5226580"/>
                  <a:pt x="5318465" y="5236349"/>
                </a:cubicBezTo>
                <a:cubicBezTo>
                  <a:pt x="5328234" y="5246118"/>
                  <a:pt x="5338003" y="5255888"/>
                  <a:pt x="5338003" y="5265657"/>
                </a:cubicBezTo>
                <a:cubicBezTo>
                  <a:pt x="5338003" y="5265657"/>
                  <a:pt x="5338003" y="5275426"/>
                  <a:pt x="5347771" y="5275426"/>
                </a:cubicBezTo>
                <a:cubicBezTo>
                  <a:pt x="5357540" y="5294965"/>
                  <a:pt x="5367308" y="5324273"/>
                  <a:pt x="5367308" y="5324273"/>
                </a:cubicBezTo>
                <a:cubicBezTo>
                  <a:pt x="5367308" y="5334042"/>
                  <a:pt x="5377077" y="5334042"/>
                  <a:pt x="5377077" y="5334042"/>
                </a:cubicBezTo>
                <a:cubicBezTo>
                  <a:pt x="5377077" y="5334042"/>
                  <a:pt x="5377077" y="5343812"/>
                  <a:pt x="5386846" y="5353581"/>
                </a:cubicBezTo>
                <a:cubicBezTo>
                  <a:pt x="5386846" y="5353581"/>
                  <a:pt x="5386846" y="5363350"/>
                  <a:pt x="5386846" y="5363350"/>
                </a:cubicBezTo>
                <a:cubicBezTo>
                  <a:pt x="5396614" y="5363350"/>
                  <a:pt x="5396614" y="5373119"/>
                  <a:pt x="5396614" y="5373119"/>
                </a:cubicBezTo>
                <a:cubicBezTo>
                  <a:pt x="5386846" y="5373119"/>
                  <a:pt x="5396614" y="5382889"/>
                  <a:pt x="5396614" y="5382889"/>
                </a:cubicBezTo>
                <a:cubicBezTo>
                  <a:pt x="5396614" y="5382889"/>
                  <a:pt x="5396614" y="5392658"/>
                  <a:pt x="5396614" y="5392658"/>
                </a:cubicBezTo>
                <a:cubicBezTo>
                  <a:pt x="5396614" y="5392658"/>
                  <a:pt x="5406383" y="5392658"/>
                  <a:pt x="5406383" y="5402427"/>
                </a:cubicBezTo>
                <a:cubicBezTo>
                  <a:pt x="5406383" y="5402427"/>
                  <a:pt x="5406383" y="5402427"/>
                  <a:pt x="5406383" y="5412197"/>
                </a:cubicBezTo>
                <a:cubicBezTo>
                  <a:pt x="5406383" y="5412197"/>
                  <a:pt x="5406383" y="5421966"/>
                  <a:pt x="5416151" y="5421966"/>
                </a:cubicBezTo>
                <a:cubicBezTo>
                  <a:pt x="5425920" y="5431735"/>
                  <a:pt x="5425920" y="5441505"/>
                  <a:pt x="5425920" y="5441505"/>
                </a:cubicBezTo>
                <a:cubicBezTo>
                  <a:pt x="5425920" y="5451274"/>
                  <a:pt x="5425920" y="5451274"/>
                  <a:pt x="5425920" y="5451274"/>
                </a:cubicBezTo>
                <a:cubicBezTo>
                  <a:pt x="5425920" y="5461043"/>
                  <a:pt x="5435689" y="5461043"/>
                  <a:pt x="5435689" y="5461043"/>
                </a:cubicBezTo>
                <a:cubicBezTo>
                  <a:pt x="5435689" y="5470813"/>
                  <a:pt x="5445457" y="5480582"/>
                  <a:pt x="5445457" y="5490351"/>
                </a:cubicBezTo>
                <a:cubicBezTo>
                  <a:pt x="5455226" y="5490351"/>
                  <a:pt x="5464995" y="5509890"/>
                  <a:pt x="5464995" y="5519659"/>
                </a:cubicBezTo>
                <a:cubicBezTo>
                  <a:pt x="5464995" y="5519659"/>
                  <a:pt x="5464995" y="5529428"/>
                  <a:pt x="5474763" y="5529428"/>
                </a:cubicBezTo>
                <a:cubicBezTo>
                  <a:pt x="5474763" y="5539198"/>
                  <a:pt x="5474763" y="5548967"/>
                  <a:pt x="5474763" y="5548967"/>
                </a:cubicBezTo>
                <a:cubicBezTo>
                  <a:pt x="5484532" y="5548967"/>
                  <a:pt x="5484532" y="5558736"/>
                  <a:pt x="5494300" y="5578275"/>
                </a:cubicBezTo>
                <a:cubicBezTo>
                  <a:pt x="5494300" y="5588044"/>
                  <a:pt x="5504069" y="5597814"/>
                  <a:pt x="5504069" y="5597814"/>
                </a:cubicBezTo>
                <a:cubicBezTo>
                  <a:pt x="5504069" y="5597814"/>
                  <a:pt x="5504069" y="5607583"/>
                  <a:pt x="5504069" y="5607583"/>
                </a:cubicBezTo>
                <a:cubicBezTo>
                  <a:pt x="5504069" y="5617352"/>
                  <a:pt x="5513838" y="5617352"/>
                  <a:pt x="5513838" y="5627121"/>
                </a:cubicBezTo>
                <a:cubicBezTo>
                  <a:pt x="5523606" y="5627121"/>
                  <a:pt x="5523606" y="5636891"/>
                  <a:pt x="5523606" y="5636891"/>
                </a:cubicBezTo>
                <a:cubicBezTo>
                  <a:pt x="5523606" y="5646660"/>
                  <a:pt x="5523606" y="5656429"/>
                  <a:pt x="5533375" y="5656429"/>
                </a:cubicBezTo>
                <a:cubicBezTo>
                  <a:pt x="5533375" y="5656429"/>
                  <a:pt x="5533375" y="5666199"/>
                  <a:pt x="5533375" y="5666199"/>
                </a:cubicBezTo>
                <a:cubicBezTo>
                  <a:pt x="5533375" y="5666199"/>
                  <a:pt x="5543143" y="5675968"/>
                  <a:pt x="5543143" y="5675968"/>
                </a:cubicBezTo>
                <a:cubicBezTo>
                  <a:pt x="5543143" y="5685737"/>
                  <a:pt x="5552912" y="5685737"/>
                  <a:pt x="5552912" y="5685737"/>
                </a:cubicBezTo>
                <a:cubicBezTo>
                  <a:pt x="5543143" y="5695507"/>
                  <a:pt x="5562681" y="5715045"/>
                  <a:pt x="5562681" y="5724815"/>
                </a:cubicBezTo>
                <a:cubicBezTo>
                  <a:pt x="5572449" y="5724815"/>
                  <a:pt x="5572449" y="5734584"/>
                  <a:pt x="5572449" y="5734584"/>
                </a:cubicBezTo>
                <a:cubicBezTo>
                  <a:pt x="5572449" y="5744353"/>
                  <a:pt x="5572449" y="5744353"/>
                  <a:pt x="5572449" y="5744353"/>
                </a:cubicBezTo>
                <a:cubicBezTo>
                  <a:pt x="5582218" y="5754122"/>
                  <a:pt x="5582218" y="5754122"/>
                  <a:pt x="5582218" y="5754122"/>
                </a:cubicBezTo>
                <a:cubicBezTo>
                  <a:pt x="5582218" y="5763892"/>
                  <a:pt x="5582218" y="5763892"/>
                  <a:pt x="5582218" y="5763892"/>
                </a:cubicBezTo>
                <a:cubicBezTo>
                  <a:pt x="5582218" y="5773661"/>
                  <a:pt x="5582218" y="5773661"/>
                  <a:pt x="5582218" y="5773661"/>
                </a:cubicBezTo>
                <a:cubicBezTo>
                  <a:pt x="5572449" y="5773661"/>
                  <a:pt x="5562681" y="5754122"/>
                  <a:pt x="5562681" y="5744353"/>
                </a:cubicBezTo>
                <a:cubicBezTo>
                  <a:pt x="5562681" y="5744353"/>
                  <a:pt x="5562681" y="5734584"/>
                  <a:pt x="5552912" y="5734584"/>
                </a:cubicBezTo>
                <a:cubicBezTo>
                  <a:pt x="5552912" y="5724815"/>
                  <a:pt x="5533375" y="5705276"/>
                  <a:pt x="5533375" y="5695507"/>
                </a:cubicBezTo>
                <a:cubicBezTo>
                  <a:pt x="5533375" y="5685737"/>
                  <a:pt x="5533375" y="5685737"/>
                  <a:pt x="5533375" y="5685737"/>
                </a:cubicBezTo>
                <a:cubicBezTo>
                  <a:pt x="5533375" y="5675968"/>
                  <a:pt x="5523606" y="5675968"/>
                  <a:pt x="5523606" y="5666199"/>
                </a:cubicBezTo>
                <a:cubicBezTo>
                  <a:pt x="5523606" y="5656429"/>
                  <a:pt x="5513838" y="5646660"/>
                  <a:pt x="5513838" y="5646660"/>
                </a:cubicBezTo>
                <a:cubicBezTo>
                  <a:pt x="5504069" y="5636891"/>
                  <a:pt x="5504069" y="5627121"/>
                  <a:pt x="5504069" y="5627121"/>
                </a:cubicBezTo>
                <a:cubicBezTo>
                  <a:pt x="5494300" y="5617352"/>
                  <a:pt x="5494300" y="5607583"/>
                  <a:pt x="5494300" y="5607583"/>
                </a:cubicBezTo>
                <a:cubicBezTo>
                  <a:pt x="5494300" y="5607583"/>
                  <a:pt x="5484532" y="5597814"/>
                  <a:pt x="5484532" y="5588044"/>
                </a:cubicBezTo>
                <a:cubicBezTo>
                  <a:pt x="5484532" y="5578275"/>
                  <a:pt x="5474763" y="5568506"/>
                  <a:pt x="5474763" y="5568506"/>
                </a:cubicBezTo>
                <a:cubicBezTo>
                  <a:pt x="5474763" y="5568506"/>
                  <a:pt x="5464995" y="5558736"/>
                  <a:pt x="5464995" y="5548967"/>
                </a:cubicBezTo>
                <a:cubicBezTo>
                  <a:pt x="5464995" y="5539198"/>
                  <a:pt x="5455226" y="5539198"/>
                  <a:pt x="5455226" y="5539198"/>
                </a:cubicBezTo>
                <a:cubicBezTo>
                  <a:pt x="5455226" y="5539198"/>
                  <a:pt x="5455226" y="5529428"/>
                  <a:pt x="5455226" y="5519659"/>
                </a:cubicBezTo>
                <a:cubicBezTo>
                  <a:pt x="5445457" y="5509890"/>
                  <a:pt x="5445457" y="5509890"/>
                  <a:pt x="5445457" y="5509890"/>
                </a:cubicBezTo>
                <a:cubicBezTo>
                  <a:pt x="5445457" y="5509890"/>
                  <a:pt x="5435689" y="5500120"/>
                  <a:pt x="5435689" y="5490351"/>
                </a:cubicBezTo>
                <a:cubicBezTo>
                  <a:pt x="5435689" y="5490351"/>
                  <a:pt x="5425920" y="5480582"/>
                  <a:pt x="5425920" y="5470813"/>
                </a:cubicBezTo>
                <a:cubicBezTo>
                  <a:pt x="5425920" y="5470813"/>
                  <a:pt x="5425920" y="5461043"/>
                  <a:pt x="5416151" y="5451274"/>
                </a:cubicBezTo>
                <a:cubicBezTo>
                  <a:pt x="5416151" y="5451274"/>
                  <a:pt x="5416151" y="5441505"/>
                  <a:pt x="5406383" y="5441505"/>
                </a:cubicBezTo>
                <a:cubicBezTo>
                  <a:pt x="5406383" y="5441505"/>
                  <a:pt x="5406383" y="5431735"/>
                  <a:pt x="5406383" y="5431735"/>
                </a:cubicBezTo>
                <a:cubicBezTo>
                  <a:pt x="5406383" y="5431735"/>
                  <a:pt x="5406383" y="5421966"/>
                  <a:pt x="5406383" y="5421966"/>
                </a:cubicBezTo>
                <a:cubicBezTo>
                  <a:pt x="5396614" y="5421966"/>
                  <a:pt x="5396614" y="5421966"/>
                  <a:pt x="5396614" y="5412197"/>
                </a:cubicBezTo>
                <a:cubicBezTo>
                  <a:pt x="5396614" y="5412197"/>
                  <a:pt x="5386846" y="5402427"/>
                  <a:pt x="5386846" y="5392658"/>
                </a:cubicBezTo>
                <a:cubicBezTo>
                  <a:pt x="5377077" y="5392658"/>
                  <a:pt x="5377077" y="5373119"/>
                  <a:pt x="5377077" y="5373119"/>
                </a:cubicBezTo>
                <a:cubicBezTo>
                  <a:pt x="5377077" y="5373119"/>
                  <a:pt x="5367308" y="5363350"/>
                  <a:pt x="5367308" y="5353581"/>
                </a:cubicBezTo>
                <a:cubicBezTo>
                  <a:pt x="5357540" y="5343812"/>
                  <a:pt x="5357540" y="5334042"/>
                  <a:pt x="5347771" y="5324273"/>
                </a:cubicBezTo>
                <a:cubicBezTo>
                  <a:pt x="5347771" y="5314504"/>
                  <a:pt x="5347771" y="5314504"/>
                  <a:pt x="5338003" y="5314504"/>
                </a:cubicBezTo>
                <a:cubicBezTo>
                  <a:pt x="5338003" y="5314504"/>
                  <a:pt x="5328234" y="5294965"/>
                  <a:pt x="5328234" y="5275426"/>
                </a:cubicBezTo>
                <a:cubicBezTo>
                  <a:pt x="5318465" y="5265657"/>
                  <a:pt x="5308697" y="5246118"/>
                  <a:pt x="5298928" y="5236349"/>
                </a:cubicBezTo>
                <a:cubicBezTo>
                  <a:pt x="5298928" y="5236349"/>
                  <a:pt x="5289160" y="5216811"/>
                  <a:pt x="5279391" y="5207041"/>
                </a:cubicBezTo>
                <a:cubicBezTo>
                  <a:pt x="5279391" y="5187503"/>
                  <a:pt x="5269622" y="5167964"/>
                  <a:pt x="5259854" y="5158195"/>
                </a:cubicBezTo>
                <a:cubicBezTo>
                  <a:pt x="5250085" y="5148425"/>
                  <a:pt x="5250085" y="5138656"/>
                  <a:pt x="5250085" y="5138656"/>
                </a:cubicBezTo>
                <a:cubicBezTo>
                  <a:pt x="5240316" y="5128887"/>
                  <a:pt x="5240316" y="5119117"/>
                  <a:pt x="5220779" y="5089810"/>
                </a:cubicBezTo>
                <a:cubicBezTo>
                  <a:pt x="5211011" y="5089810"/>
                  <a:pt x="5211011" y="5080040"/>
                  <a:pt x="5211011" y="5070271"/>
                </a:cubicBezTo>
                <a:cubicBezTo>
                  <a:pt x="5211011" y="5070271"/>
                  <a:pt x="5201242" y="5050732"/>
                  <a:pt x="5191473" y="5040963"/>
                </a:cubicBezTo>
                <a:cubicBezTo>
                  <a:pt x="5181705" y="5031194"/>
                  <a:pt x="5171936" y="5011655"/>
                  <a:pt x="5162168" y="5001886"/>
                </a:cubicBezTo>
                <a:cubicBezTo>
                  <a:pt x="5162168" y="4992116"/>
                  <a:pt x="5142630" y="4972578"/>
                  <a:pt x="5142630" y="4962809"/>
                </a:cubicBezTo>
                <a:cubicBezTo>
                  <a:pt x="5132862" y="4943270"/>
                  <a:pt x="5123093" y="4923731"/>
                  <a:pt x="5113325" y="4913962"/>
                </a:cubicBezTo>
                <a:cubicBezTo>
                  <a:pt x="5093787" y="4884654"/>
                  <a:pt x="5093787" y="4884654"/>
                  <a:pt x="5084019" y="4874885"/>
                </a:cubicBezTo>
                <a:cubicBezTo>
                  <a:pt x="5084019" y="4865115"/>
                  <a:pt x="5074250" y="4855346"/>
                  <a:pt x="5074250" y="4855346"/>
                </a:cubicBezTo>
                <a:cubicBezTo>
                  <a:pt x="5074250" y="4855346"/>
                  <a:pt x="5074250" y="4845577"/>
                  <a:pt x="5064481" y="4835808"/>
                </a:cubicBezTo>
                <a:cubicBezTo>
                  <a:pt x="5054713" y="4826038"/>
                  <a:pt x="5044944" y="4816269"/>
                  <a:pt x="5044944" y="4806500"/>
                </a:cubicBezTo>
                <a:cubicBezTo>
                  <a:pt x="5035176" y="4796730"/>
                  <a:pt x="5025407" y="4786961"/>
                  <a:pt x="5015638" y="4767422"/>
                </a:cubicBezTo>
                <a:cubicBezTo>
                  <a:pt x="5005870" y="4757653"/>
                  <a:pt x="5005870" y="4747884"/>
                  <a:pt x="5005870" y="4747884"/>
                </a:cubicBezTo>
                <a:cubicBezTo>
                  <a:pt x="5005870" y="4747884"/>
                  <a:pt x="4996101" y="4738114"/>
                  <a:pt x="4996101" y="4738114"/>
                </a:cubicBezTo>
                <a:cubicBezTo>
                  <a:pt x="4986333" y="4738114"/>
                  <a:pt x="4986333" y="4738114"/>
                  <a:pt x="4996101" y="4728345"/>
                </a:cubicBezTo>
                <a:cubicBezTo>
                  <a:pt x="4996101" y="4728345"/>
                  <a:pt x="4996101" y="4728345"/>
                  <a:pt x="4986333" y="4718576"/>
                </a:cubicBezTo>
                <a:cubicBezTo>
                  <a:pt x="4966795" y="4708807"/>
                  <a:pt x="4966795" y="4699037"/>
                  <a:pt x="4966795" y="4689268"/>
                </a:cubicBezTo>
                <a:cubicBezTo>
                  <a:pt x="4966795" y="4689268"/>
                  <a:pt x="4966795" y="4689268"/>
                  <a:pt x="4966795" y="4679499"/>
                </a:cubicBezTo>
                <a:cubicBezTo>
                  <a:pt x="4966795" y="4679499"/>
                  <a:pt x="4957027" y="4679499"/>
                  <a:pt x="4957027" y="4669729"/>
                </a:cubicBezTo>
                <a:cubicBezTo>
                  <a:pt x="4957027" y="4669729"/>
                  <a:pt x="4937490" y="4650191"/>
                  <a:pt x="4927721" y="4630652"/>
                </a:cubicBezTo>
                <a:cubicBezTo>
                  <a:pt x="4898415" y="4601344"/>
                  <a:pt x="4878878" y="4581806"/>
                  <a:pt x="4859341" y="4562267"/>
                </a:cubicBezTo>
                <a:cubicBezTo>
                  <a:pt x="4859341" y="4552498"/>
                  <a:pt x="4859341" y="4552498"/>
                  <a:pt x="4849572" y="4542728"/>
                </a:cubicBezTo>
                <a:lnTo>
                  <a:pt x="4843574" y="4529531"/>
                </a:lnTo>
                <a:lnTo>
                  <a:pt x="4849572" y="4532959"/>
                </a:lnTo>
                <a:cubicBezTo>
                  <a:pt x="4849572" y="4523190"/>
                  <a:pt x="4839803" y="4513420"/>
                  <a:pt x="4830035" y="4503651"/>
                </a:cubicBezTo>
                <a:cubicBezTo>
                  <a:pt x="4830035" y="4493882"/>
                  <a:pt x="4820266" y="4484112"/>
                  <a:pt x="4810498" y="4474343"/>
                </a:cubicBezTo>
                <a:cubicBezTo>
                  <a:pt x="4810498" y="4474343"/>
                  <a:pt x="4800729" y="4464574"/>
                  <a:pt x="4800729" y="4454805"/>
                </a:cubicBezTo>
                <a:cubicBezTo>
                  <a:pt x="4781192" y="4425497"/>
                  <a:pt x="4771423" y="4415727"/>
                  <a:pt x="4761655" y="4396189"/>
                </a:cubicBezTo>
                <a:cubicBezTo>
                  <a:pt x="4761655" y="4396189"/>
                  <a:pt x="4742117" y="4376650"/>
                  <a:pt x="4732349" y="4357111"/>
                </a:cubicBezTo>
                <a:cubicBezTo>
                  <a:pt x="4722580" y="4337573"/>
                  <a:pt x="4703043" y="4318034"/>
                  <a:pt x="4703043" y="4308265"/>
                </a:cubicBezTo>
                <a:cubicBezTo>
                  <a:pt x="4693274" y="4298496"/>
                  <a:pt x="4683506" y="4288726"/>
                  <a:pt x="4673737" y="4278957"/>
                </a:cubicBezTo>
                <a:cubicBezTo>
                  <a:pt x="4663968" y="4269188"/>
                  <a:pt x="4663968" y="4269188"/>
                  <a:pt x="4663968" y="4259418"/>
                </a:cubicBezTo>
                <a:cubicBezTo>
                  <a:pt x="4663968" y="4259418"/>
                  <a:pt x="4654200" y="4249649"/>
                  <a:pt x="4644431" y="4239880"/>
                </a:cubicBezTo>
                <a:cubicBezTo>
                  <a:pt x="4644431" y="4239880"/>
                  <a:pt x="4634663" y="4230110"/>
                  <a:pt x="4634663" y="4220341"/>
                </a:cubicBezTo>
                <a:cubicBezTo>
                  <a:pt x="4624894" y="4220341"/>
                  <a:pt x="4624894" y="4210572"/>
                  <a:pt x="4615125" y="4200803"/>
                </a:cubicBezTo>
                <a:cubicBezTo>
                  <a:pt x="4615125" y="4191033"/>
                  <a:pt x="4605357" y="4181264"/>
                  <a:pt x="4595588" y="4171495"/>
                </a:cubicBezTo>
                <a:cubicBezTo>
                  <a:pt x="4585820" y="4161725"/>
                  <a:pt x="4576051" y="4151956"/>
                  <a:pt x="4576051" y="4151956"/>
                </a:cubicBezTo>
                <a:cubicBezTo>
                  <a:pt x="4566282" y="4142187"/>
                  <a:pt x="4556514" y="4132417"/>
                  <a:pt x="4556514" y="4122648"/>
                </a:cubicBezTo>
                <a:cubicBezTo>
                  <a:pt x="4546745" y="4112879"/>
                  <a:pt x="4536976" y="4093340"/>
                  <a:pt x="4536976" y="4093340"/>
                </a:cubicBezTo>
                <a:cubicBezTo>
                  <a:pt x="4536976" y="4093340"/>
                  <a:pt x="4527208" y="4093340"/>
                  <a:pt x="4527208" y="4083571"/>
                </a:cubicBezTo>
                <a:cubicBezTo>
                  <a:pt x="4527208" y="4083571"/>
                  <a:pt x="4507671" y="4054263"/>
                  <a:pt x="4507671" y="4054263"/>
                </a:cubicBezTo>
                <a:cubicBezTo>
                  <a:pt x="4497902" y="4054263"/>
                  <a:pt x="4497902" y="4054263"/>
                  <a:pt x="4497902" y="4054263"/>
                </a:cubicBezTo>
                <a:cubicBezTo>
                  <a:pt x="4497902" y="4054263"/>
                  <a:pt x="4497902" y="4044494"/>
                  <a:pt x="4497902" y="4044494"/>
                </a:cubicBezTo>
                <a:cubicBezTo>
                  <a:pt x="4488133" y="4044494"/>
                  <a:pt x="4488133" y="4034724"/>
                  <a:pt x="4488133" y="4034724"/>
                </a:cubicBezTo>
                <a:cubicBezTo>
                  <a:pt x="4488133" y="4024955"/>
                  <a:pt x="4488133" y="4024955"/>
                  <a:pt x="4478365" y="4024955"/>
                </a:cubicBezTo>
                <a:cubicBezTo>
                  <a:pt x="4468596" y="4024955"/>
                  <a:pt x="4468596" y="4024955"/>
                  <a:pt x="4468596" y="4015186"/>
                </a:cubicBezTo>
                <a:cubicBezTo>
                  <a:pt x="4449059" y="3985878"/>
                  <a:pt x="4439290" y="3966339"/>
                  <a:pt x="4429522" y="3966339"/>
                </a:cubicBezTo>
                <a:cubicBezTo>
                  <a:pt x="4419753" y="3966339"/>
                  <a:pt x="4419753" y="3966339"/>
                  <a:pt x="4419753" y="3956570"/>
                </a:cubicBezTo>
                <a:cubicBezTo>
                  <a:pt x="4419753" y="3956570"/>
                  <a:pt x="4419753" y="3956570"/>
                  <a:pt x="4400216" y="3937031"/>
                </a:cubicBezTo>
                <a:cubicBezTo>
                  <a:pt x="4390447" y="3927262"/>
                  <a:pt x="4380679" y="3917493"/>
                  <a:pt x="4380679" y="3917493"/>
                </a:cubicBezTo>
                <a:cubicBezTo>
                  <a:pt x="4390447" y="3917493"/>
                  <a:pt x="4351373" y="3878415"/>
                  <a:pt x="4341604" y="3878415"/>
                </a:cubicBezTo>
                <a:cubicBezTo>
                  <a:pt x="4341604" y="3878415"/>
                  <a:pt x="4331836" y="3878415"/>
                  <a:pt x="4322067" y="3868646"/>
                </a:cubicBezTo>
                <a:cubicBezTo>
                  <a:pt x="4322067" y="3858877"/>
                  <a:pt x="4312298" y="3858877"/>
                  <a:pt x="4312298" y="3858877"/>
                </a:cubicBezTo>
                <a:cubicBezTo>
                  <a:pt x="4312298" y="3858877"/>
                  <a:pt x="4322067" y="3868646"/>
                  <a:pt x="4322067" y="3878415"/>
                </a:cubicBezTo>
                <a:cubicBezTo>
                  <a:pt x="4351373" y="3917493"/>
                  <a:pt x="4361141" y="3927262"/>
                  <a:pt x="4380679" y="3946800"/>
                </a:cubicBezTo>
                <a:cubicBezTo>
                  <a:pt x="4390447" y="3956570"/>
                  <a:pt x="4400216" y="3966339"/>
                  <a:pt x="4400216" y="3976108"/>
                </a:cubicBezTo>
                <a:cubicBezTo>
                  <a:pt x="4400216" y="3976108"/>
                  <a:pt x="4409985" y="3995647"/>
                  <a:pt x="4429522" y="4005416"/>
                </a:cubicBezTo>
                <a:cubicBezTo>
                  <a:pt x="4439290" y="4024955"/>
                  <a:pt x="4449059" y="4034724"/>
                  <a:pt x="4449059" y="4044494"/>
                </a:cubicBezTo>
                <a:cubicBezTo>
                  <a:pt x="4458828" y="4044494"/>
                  <a:pt x="4458828" y="4054263"/>
                  <a:pt x="4468596" y="4054263"/>
                </a:cubicBezTo>
                <a:cubicBezTo>
                  <a:pt x="4468596" y="4064032"/>
                  <a:pt x="4478365" y="4073801"/>
                  <a:pt x="4497902" y="4093340"/>
                </a:cubicBezTo>
                <a:cubicBezTo>
                  <a:pt x="4517439" y="4132417"/>
                  <a:pt x="4536976" y="4151956"/>
                  <a:pt x="4576051" y="4200803"/>
                </a:cubicBezTo>
                <a:cubicBezTo>
                  <a:pt x="4595588" y="4220341"/>
                  <a:pt x="4595588" y="4230110"/>
                  <a:pt x="4576051" y="4210572"/>
                </a:cubicBezTo>
                <a:cubicBezTo>
                  <a:pt x="4576051" y="4200803"/>
                  <a:pt x="4566282" y="4200803"/>
                  <a:pt x="4566282" y="4200803"/>
                </a:cubicBezTo>
                <a:cubicBezTo>
                  <a:pt x="4566282" y="4200803"/>
                  <a:pt x="4566282" y="4210572"/>
                  <a:pt x="4566282" y="4220341"/>
                </a:cubicBezTo>
                <a:cubicBezTo>
                  <a:pt x="4566282" y="4220341"/>
                  <a:pt x="4576051" y="4220341"/>
                  <a:pt x="4576051" y="4230110"/>
                </a:cubicBezTo>
                <a:cubicBezTo>
                  <a:pt x="4576051" y="4230110"/>
                  <a:pt x="4576051" y="4239880"/>
                  <a:pt x="4585820" y="4239880"/>
                </a:cubicBezTo>
                <a:cubicBezTo>
                  <a:pt x="4595588" y="4249649"/>
                  <a:pt x="4595588" y="4249649"/>
                  <a:pt x="4585820" y="4249649"/>
                </a:cubicBezTo>
                <a:cubicBezTo>
                  <a:pt x="4585820" y="4259418"/>
                  <a:pt x="4585820" y="4259418"/>
                  <a:pt x="4595588" y="4259418"/>
                </a:cubicBezTo>
                <a:cubicBezTo>
                  <a:pt x="4595588" y="4269188"/>
                  <a:pt x="4605357" y="4278957"/>
                  <a:pt x="4605357" y="4278957"/>
                </a:cubicBezTo>
                <a:cubicBezTo>
                  <a:pt x="4615125" y="4288726"/>
                  <a:pt x="4634663" y="4308265"/>
                  <a:pt x="4644431" y="4318034"/>
                </a:cubicBezTo>
                <a:cubicBezTo>
                  <a:pt x="4673737" y="4357111"/>
                  <a:pt x="4693274" y="4376650"/>
                  <a:pt x="4703043" y="4386419"/>
                </a:cubicBezTo>
                <a:cubicBezTo>
                  <a:pt x="4703043" y="4396189"/>
                  <a:pt x="4722580" y="4415727"/>
                  <a:pt x="4732349" y="4425497"/>
                </a:cubicBezTo>
                <a:cubicBezTo>
                  <a:pt x="4751886" y="4445035"/>
                  <a:pt x="4761655" y="4454805"/>
                  <a:pt x="4771423" y="4474343"/>
                </a:cubicBezTo>
                <a:cubicBezTo>
                  <a:pt x="4771423" y="4484112"/>
                  <a:pt x="4781192" y="4503651"/>
                  <a:pt x="4781192" y="4503651"/>
                </a:cubicBezTo>
                <a:cubicBezTo>
                  <a:pt x="4781192" y="4503651"/>
                  <a:pt x="4800729" y="4523190"/>
                  <a:pt x="4800729" y="4523190"/>
                </a:cubicBezTo>
                <a:cubicBezTo>
                  <a:pt x="4800729" y="4523190"/>
                  <a:pt x="4810498" y="4523190"/>
                  <a:pt x="4810498" y="4532959"/>
                </a:cubicBezTo>
                <a:cubicBezTo>
                  <a:pt x="4810498" y="4542728"/>
                  <a:pt x="4810498" y="4542728"/>
                  <a:pt x="4810498" y="4542728"/>
                </a:cubicBezTo>
                <a:cubicBezTo>
                  <a:pt x="4820266" y="4552498"/>
                  <a:pt x="4820266" y="4552498"/>
                  <a:pt x="4820266" y="4552498"/>
                </a:cubicBezTo>
                <a:cubicBezTo>
                  <a:pt x="4820266" y="4562267"/>
                  <a:pt x="4830035" y="4572036"/>
                  <a:pt x="4839803" y="4581806"/>
                </a:cubicBezTo>
                <a:cubicBezTo>
                  <a:pt x="4839803" y="4591575"/>
                  <a:pt x="4849572" y="4591575"/>
                  <a:pt x="4849572" y="4601344"/>
                </a:cubicBezTo>
                <a:cubicBezTo>
                  <a:pt x="4839803" y="4601344"/>
                  <a:pt x="4849572" y="4611113"/>
                  <a:pt x="4849572" y="4611113"/>
                </a:cubicBezTo>
                <a:cubicBezTo>
                  <a:pt x="4859341" y="4620883"/>
                  <a:pt x="4859341" y="4630652"/>
                  <a:pt x="4869109" y="4640421"/>
                </a:cubicBezTo>
                <a:cubicBezTo>
                  <a:pt x="4869109" y="4650191"/>
                  <a:pt x="4878878" y="4659960"/>
                  <a:pt x="4888646" y="4669729"/>
                </a:cubicBezTo>
                <a:cubicBezTo>
                  <a:pt x="4888646" y="4679499"/>
                  <a:pt x="4898415" y="4689268"/>
                  <a:pt x="4898415" y="4689268"/>
                </a:cubicBezTo>
                <a:cubicBezTo>
                  <a:pt x="4908184" y="4699037"/>
                  <a:pt x="4917952" y="4708807"/>
                  <a:pt x="4927721" y="4718576"/>
                </a:cubicBezTo>
                <a:cubicBezTo>
                  <a:pt x="4927721" y="4728345"/>
                  <a:pt x="4937490" y="4747884"/>
                  <a:pt x="4947258" y="4747884"/>
                </a:cubicBezTo>
                <a:cubicBezTo>
                  <a:pt x="4947258" y="4757653"/>
                  <a:pt x="4957027" y="4767422"/>
                  <a:pt x="4966795" y="4777192"/>
                </a:cubicBezTo>
                <a:cubicBezTo>
                  <a:pt x="4966795" y="4786961"/>
                  <a:pt x="4976564" y="4796730"/>
                  <a:pt x="4976564" y="4796730"/>
                </a:cubicBezTo>
                <a:cubicBezTo>
                  <a:pt x="4976564" y="4806500"/>
                  <a:pt x="4976564" y="4806500"/>
                  <a:pt x="4986333" y="4806500"/>
                </a:cubicBezTo>
                <a:cubicBezTo>
                  <a:pt x="4986333" y="4806500"/>
                  <a:pt x="4986333" y="4806500"/>
                  <a:pt x="4986333" y="4816269"/>
                </a:cubicBezTo>
                <a:cubicBezTo>
                  <a:pt x="4986333" y="4826038"/>
                  <a:pt x="4986333" y="4826038"/>
                  <a:pt x="4976564" y="4816269"/>
                </a:cubicBezTo>
                <a:cubicBezTo>
                  <a:pt x="4976564" y="4806500"/>
                  <a:pt x="4966795" y="4796730"/>
                  <a:pt x="4957027" y="4786961"/>
                </a:cubicBezTo>
                <a:cubicBezTo>
                  <a:pt x="4917952" y="4738114"/>
                  <a:pt x="4908184" y="4728345"/>
                  <a:pt x="4908184" y="4728345"/>
                </a:cubicBezTo>
                <a:cubicBezTo>
                  <a:pt x="4908184" y="4738114"/>
                  <a:pt x="4908184" y="4738114"/>
                  <a:pt x="4917952" y="4757653"/>
                </a:cubicBezTo>
                <a:cubicBezTo>
                  <a:pt x="4927721" y="4767422"/>
                  <a:pt x="4937490" y="4777192"/>
                  <a:pt x="4937490" y="4777192"/>
                </a:cubicBezTo>
                <a:cubicBezTo>
                  <a:pt x="4937490" y="4786961"/>
                  <a:pt x="4947258" y="4796730"/>
                  <a:pt x="4947258" y="4806500"/>
                </a:cubicBezTo>
                <a:cubicBezTo>
                  <a:pt x="4957027" y="4816269"/>
                  <a:pt x="4976564" y="4835808"/>
                  <a:pt x="4986333" y="4855346"/>
                </a:cubicBezTo>
                <a:cubicBezTo>
                  <a:pt x="4986333" y="4855346"/>
                  <a:pt x="4996101" y="4874885"/>
                  <a:pt x="5005870" y="4884654"/>
                </a:cubicBezTo>
                <a:cubicBezTo>
                  <a:pt x="5015638" y="4894423"/>
                  <a:pt x="5025407" y="4904193"/>
                  <a:pt x="5035176" y="4913962"/>
                </a:cubicBezTo>
                <a:cubicBezTo>
                  <a:pt x="5035176" y="4923731"/>
                  <a:pt x="5035176" y="4923731"/>
                  <a:pt x="5044944" y="4933501"/>
                </a:cubicBezTo>
                <a:cubicBezTo>
                  <a:pt x="5044944" y="4933501"/>
                  <a:pt x="5044944" y="4943270"/>
                  <a:pt x="5044944" y="4943270"/>
                </a:cubicBezTo>
                <a:cubicBezTo>
                  <a:pt x="5044944" y="4953039"/>
                  <a:pt x="5044944" y="4953039"/>
                  <a:pt x="5044944" y="4953039"/>
                </a:cubicBezTo>
                <a:cubicBezTo>
                  <a:pt x="5044944" y="4953039"/>
                  <a:pt x="5025407" y="4923731"/>
                  <a:pt x="5015638" y="4904193"/>
                </a:cubicBezTo>
                <a:cubicBezTo>
                  <a:pt x="5015638" y="4904193"/>
                  <a:pt x="5005870" y="4904193"/>
                  <a:pt x="5005870" y="4904193"/>
                </a:cubicBezTo>
                <a:cubicBezTo>
                  <a:pt x="5005870" y="4904193"/>
                  <a:pt x="5015638" y="4933501"/>
                  <a:pt x="5025407" y="4933501"/>
                </a:cubicBezTo>
                <a:cubicBezTo>
                  <a:pt x="5025407" y="4943270"/>
                  <a:pt x="5025407" y="4943270"/>
                  <a:pt x="5025407" y="4943270"/>
                </a:cubicBezTo>
                <a:cubicBezTo>
                  <a:pt x="5025407" y="4943270"/>
                  <a:pt x="5025407" y="4953039"/>
                  <a:pt x="5035176" y="4953039"/>
                </a:cubicBezTo>
                <a:cubicBezTo>
                  <a:pt x="5044944" y="4962809"/>
                  <a:pt x="5044944" y="4972578"/>
                  <a:pt x="5044944" y="4972578"/>
                </a:cubicBezTo>
                <a:cubicBezTo>
                  <a:pt x="5044944" y="4982347"/>
                  <a:pt x="5054713" y="4992116"/>
                  <a:pt x="5064481" y="5001886"/>
                </a:cubicBezTo>
                <a:cubicBezTo>
                  <a:pt x="5064481" y="5001886"/>
                  <a:pt x="5074250" y="5011655"/>
                  <a:pt x="5074250" y="5021424"/>
                </a:cubicBezTo>
                <a:cubicBezTo>
                  <a:pt x="5084019" y="5031194"/>
                  <a:pt x="5093787" y="5050732"/>
                  <a:pt x="5084019" y="5050732"/>
                </a:cubicBezTo>
                <a:cubicBezTo>
                  <a:pt x="5084019" y="5050732"/>
                  <a:pt x="5084019" y="5060502"/>
                  <a:pt x="5093787" y="5070271"/>
                </a:cubicBezTo>
                <a:cubicBezTo>
                  <a:pt x="5093787" y="5070271"/>
                  <a:pt x="5093787" y="5080040"/>
                  <a:pt x="5093787" y="5080040"/>
                </a:cubicBezTo>
                <a:cubicBezTo>
                  <a:pt x="5093787" y="5080040"/>
                  <a:pt x="5093787" y="5080040"/>
                  <a:pt x="5103556" y="5080040"/>
                </a:cubicBezTo>
                <a:cubicBezTo>
                  <a:pt x="5103556" y="5089810"/>
                  <a:pt x="5123093" y="5109348"/>
                  <a:pt x="5123093" y="5119117"/>
                </a:cubicBezTo>
                <a:cubicBezTo>
                  <a:pt x="5123093" y="5128887"/>
                  <a:pt x="5132862" y="5128887"/>
                  <a:pt x="5132862" y="5138656"/>
                </a:cubicBezTo>
                <a:cubicBezTo>
                  <a:pt x="5142630" y="5148425"/>
                  <a:pt x="5142630" y="5148425"/>
                  <a:pt x="5142630" y="5138656"/>
                </a:cubicBezTo>
                <a:cubicBezTo>
                  <a:pt x="5142630" y="5138656"/>
                  <a:pt x="5142630" y="5138656"/>
                  <a:pt x="5152399" y="5138656"/>
                </a:cubicBezTo>
                <a:cubicBezTo>
                  <a:pt x="5152399" y="5148425"/>
                  <a:pt x="5162168" y="5158195"/>
                  <a:pt x="5162168" y="5167964"/>
                </a:cubicBezTo>
                <a:cubicBezTo>
                  <a:pt x="5167052" y="5167964"/>
                  <a:pt x="5169494" y="5170406"/>
                  <a:pt x="5170715" y="5174070"/>
                </a:cubicBezTo>
                <a:lnTo>
                  <a:pt x="5171936" y="5187503"/>
                </a:lnTo>
                <a:lnTo>
                  <a:pt x="5162168" y="5177733"/>
                </a:lnTo>
                <a:cubicBezTo>
                  <a:pt x="5162168" y="5167964"/>
                  <a:pt x="5152399" y="5148425"/>
                  <a:pt x="5142630" y="5158195"/>
                </a:cubicBezTo>
                <a:cubicBezTo>
                  <a:pt x="5142630" y="5158195"/>
                  <a:pt x="5142630" y="5167964"/>
                  <a:pt x="5162168" y="5187503"/>
                </a:cubicBezTo>
                <a:cubicBezTo>
                  <a:pt x="5171936" y="5207041"/>
                  <a:pt x="5181705" y="5236349"/>
                  <a:pt x="5181705" y="5236349"/>
                </a:cubicBezTo>
                <a:cubicBezTo>
                  <a:pt x="5181705" y="5236349"/>
                  <a:pt x="5191473" y="5246118"/>
                  <a:pt x="5191473" y="5246118"/>
                </a:cubicBezTo>
                <a:cubicBezTo>
                  <a:pt x="5201242" y="5255888"/>
                  <a:pt x="5201242" y="5265657"/>
                  <a:pt x="5211011" y="5275426"/>
                </a:cubicBezTo>
                <a:cubicBezTo>
                  <a:pt x="5220779" y="5285196"/>
                  <a:pt x="5220779" y="5294965"/>
                  <a:pt x="5220779" y="5294965"/>
                </a:cubicBezTo>
                <a:cubicBezTo>
                  <a:pt x="5230548" y="5294965"/>
                  <a:pt x="5230548" y="5304734"/>
                  <a:pt x="5230548" y="5304734"/>
                </a:cubicBezTo>
                <a:cubicBezTo>
                  <a:pt x="5230548" y="5314504"/>
                  <a:pt x="5230548" y="5314504"/>
                  <a:pt x="5230548" y="5314504"/>
                </a:cubicBezTo>
                <a:cubicBezTo>
                  <a:pt x="5240316" y="5314504"/>
                  <a:pt x="5240316" y="5314504"/>
                  <a:pt x="5240316" y="5324273"/>
                </a:cubicBezTo>
                <a:cubicBezTo>
                  <a:pt x="5240316" y="5324273"/>
                  <a:pt x="5240316" y="5334042"/>
                  <a:pt x="5250085" y="5334042"/>
                </a:cubicBezTo>
                <a:cubicBezTo>
                  <a:pt x="5250085" y="5343812"/>
                  <a:pt x="5259854" y="5363350"/>
                  <a:pt x="5269622" y="5373119"/>
                </a:cubicBezTo>
                <a:cubicBezTo>
                  <a:pt x="5279391" y="5392658"/>
                  <a:pt x="5289160" y="5412197"/>
                  <a:pt x="5279391" y="5412197"/>
                </a:cubicBezTo>
                <a:cubicBezTo>
                  <a:pt x="5279391" y="5412197"/>
                  <a:pt x="5289160" y="5431735"/>
                  <a:pt x="5289160" y="5441505"/>
                </a:cubicBezTo>
                <a:cubicBezTo>
                  <a:pt x="5298928" y="5441505"/>
                  <a:pt x="5298928" y="5451274"/>
                  <a:pt x="5298928" y="5451274"/>
                </a:cubicBezTo>
                <a:cubicBezTo>
                  <a:pt x="5298928" y="5461043"/>
                  <a:pt x="5308697" y="5470813"/>
                  <a:pt x="5308697" y="5470813"/>
                </a:cubicBezTo>
                <a:cubicBezTo>
                  <a:pt x="5308697" y="5480582"/>
                  <a:pt x="5318465" y="5480582"/>
                  <a:pt x="5318465" y="5490351"/>
                </a:cubicBezTo>
                <a:cubicBezTo>
                  <a:pt x="5328234" y="5490351"/>
                  <a:pt x="5328234" y="5500120"/>
                  <a:pt x="5328234" y="5500120"/>
                </a:cubicBezTo>
                <a:cubicBezTo>
                  <a:pt x="5328234" y="5500120"/>
                  <a:pt x="5328234" y="5500120"/>
                  <a:pt x="5338003" y="5509890"/>
                </a:cubicBezTo>
                <a:cubicBezTo>
                  <a:pt x="5338003" y="5509890"/>
                  <a:pt x="5338003" y="5509890"/>
                  <a:pt x="5338003" y="5519659"/>
                </a:cubicBezTo>
                <a:cubicBezTo>
                  <a:pt x="5338003" y="5519659"/>
                  <a:pt x="5377077" y="5578275"/>
                  <a:pt x="5377077" y="5578275"/>
                </a:cubicBezTo>
                <a:cubicBezTo>
                  <a:pt x="5377077" y="5578275"/>
                  <a:pt x="5386846" y="5588044"/>
                  <a:pt x="5386846" y="5597814"/>
                </a:cubicBezTo>
                <a:cubicBezTo>
                  <a:pt x="5396614" y="5607583"/>
                  <a:pt x="5396614" y="5617352"/>
                  <a:pt x="5406383" y="5627121"/>
                </a:cubicBezTo>
                <a:cubicBezTo>
                  <a:pt x="5416151" y="5636891"/>
                  <a:pt x="5425920" y="5646660"/>
                  <a:pt x="5435689" y="5666199"/>
                </a:cubicBezTo>
                <a:cubicBezTo>
                  <a:pt x="5445457" y="5695507"/>
                  <a:pt x="5455226" y="5715045"/>
                  <a:pt x="5464995" y="5724815"/>
                </a:cubicBezTo>
                <a:cubicBezTo>
                  <a:pt x="5464995" y="5724815"/>
                  <a:pt x="5474763" y="5734584"/>
                  <a:pt x="5474763" y="5734584"/>
                </a:cubicBezTo>
                <a:cubicBezTo>
                  <a:pt x="5474763" y="5744353"/>
                  <a:pt x="5474763" y="5744353"/>
                  <a:pt x="5474763" y="5754122"/>
                </a:cubicBezTo>
                <a:cubicBezTo>
                  <a:pt x="5474763" y="5754122"/>
                  <a:pt x="5484532" y="5763892"/>
                  <a:pt x="5494300" y="5773661"/>
                </a:cubicBezTo>
                <a:cubicBezTo>
                  <a:pt x="5494300" y="5793200"/>
                  <a:pt x="5504069" y="5802969"/>
                  <a:pt x="5504069" y="5802969"/>
                </a:cubicBezTo>
                <a:cubicBezTo>
                  <a:pt x="5504069" y="5802969"/>
                  <a:pt x="5513838" y="5812738"/>
                  <a:pt x="5513838" y="5822508"/>
                </a:cubicBezTo>
                <a:cubicBezTo>
                  <a:pt x="5513838" y="5832277"/>
                  <a:pt x="5523606" y="5832277"/>
                  <a:pt x="5523606" y="5842046"/>
                </a:cubicBezTo>
                <a:cubicBezTo>
                  <a:pt x="5523606" y="5842046"/>
                  <a:pt x="5533375" y="5851816"/>
                  <a:pt x="5533375" y="5861585"/>
                </a:cubicBezTo>
                <a:cubicBezTo>
                  <a:pt x="5543143" y="5881123"/>
                  <a:pt x="5552912" y="5890893"/>
                  <a:pt x="5552912" y="5900662"/>
                </a:cubicBezTo>
                <a:cubicBezTo>
                  <a:pt x="5562681" y="5900662"/>
                  <a:pt x="5572449" y="5939739"/>
                  <a:pt x="5572449" y="5939739"/>
                </a:cubicBezTo>
                <a:cubicBezTo>
                  <a:pt x="5582218" y="5939739"/>
                  <a:pt x="5591986" y="5949509"/>
                  <a:pt x="5582218" y="5949509"/>
                </a:cubicBezTo>
                <a:cubicBezTo>
                  <a:pt x="5582218" y="5949509"/>
                  <a:pt x="5591986" y="5959278"/>
                  <a:pt x="5591986" y="5978817"/>
                </a:cubicBezTo>
                <a:cubicBezTo>
                  <a:pt x="5591986" y="5978817"/>
                  <a:pt x="5601755" y="5988586"/>
                  <a:pt x="5601755" y="5998355"/>
                </a:cubicBezTo>
                <a:cubicBezTo>
                  <a:pt x="5601755" y="6008124"/>
                  <a:pt x="5611524" y="6017894"/>
                  <a:pt x="5611524" y="6017894"/>
                </a:cubicBezTo>
                <a:cubicBezTo>
                  <a:pt x="5621292" y="6027663"/>
                  <a:pt x="5621292" y="6037432"/>
                  <a:pt x="5621292" y="6037432"/>
                </a:cubicBezTo>
                <a:cubicBezTo>
                  <a:pt x="5631061" y="6047202"/>
                  <a:pt x="5631061" y="6056971"/>
                  <a:pt x="5640830" y="6076510"/>
                </a:cubicBezTo>
                <a:cubicBezTo>
                  <a:pt x="5650598" y="6086279"/>
                  <a:pt x="5660367" y="6105818"/>
                  <a:pt x="5660367" y="6105818"/>
                </a:cubicBezTo>
                <a:cubicBezTo>
                  <a:pt x="5660367" y="6115587"/>
                  <a:pt x="5679904" y="6154664"/>
                  <a:pt x="5689673" y="6164433"/>
                </a:cubicBezTo>
                <a:cubicBezTo>
                  <a:pt x="5689673" y="6164433"/>
                  <a:pt x="5689673" y="6174203"/>
                  <a:pt x="5689673" y="6174203"/>
                </a:cubicBezTo>
                <a:cubicBezTo>
                  <a:pt x="5689673" y="6174203"/>
                  <a:pt x="5699441" y="6193741"/>
                  <a:pt x="5709210" y="6203511"/>
                </a:cubicBezTo>
                <a:cubicBezTo>
                  <a:pt x="5709210" y="6213280"/>
                  <a:pt x="5728747" y="6242588"/>
                  <a:pt x="5728747" y="6252357"/>
                </a:cubicBezTo>
                <a:cubicBezTo>
                  <a:pt x="5728747" y="6252357"/>
                  <a:pt x="5738516" y="6262126"/>
                  <a:pt x="5738516" y="6271896"/>
                </a:cubicBezTo>
                <a:cubicBezTo>
                  <a:pt x="5738516" y="6271896"/>
                  <a:pt x="5738516" y="6281665"/>
                  <a:pt x="5738516" y="6281665"/>
                </a:cubicBezTo>
                <a:cubicBezTo>
                  <a:pt x="5738516" y="6281665"/>
                  <a:pt x="5748284" y="6291434"/>
                  <a:pt x="5748284" y="6301204"/>
                </a:cubicBezTo>
                <a:cubicBezTo>
                  <a:pt x="5758053" y="6301204"/>
                  <a:pt x="5758053" y="6310973"/>
                  <a:pt x="5758053" y="6310973"/>
                </a:cubicBezTo>
                <a:cubicBezTo>
                  <a:pt x="5758053" y="6310973"/>
                  <a:pt x="5758053" y="6320742"/>
                  <a:pt x="5758053" y="6320742"/>
                </a:cubicBezTo>
                <a:cubicBezTo>
                  <a:pt x="5758053" y="6320742"/>
                  <a:pt x="5767822" y="6320742"/>
                  <a:pt x="5758053" y="6330512"/>
                </a:cubicBezTo>
                <a:cubicBezTo>
                  <a:pt x="5758053" y="6330512"/>
                  <a:pt x="5767822" y="6330512"/>
                  <a:pt x="5767822" y="6340281"/>
                </a:cubicBezTo>
                <a:cubicBezTo>
                  <a:pt x="5777590" y="6350050"/>
                  <a:pt x="5787359" y="6359820"/>
                  <a:pt x="5787359" y="6359820"/>
                </a:cubicBezTo>
                <a:cubicBezTo>
                  <a:pt x="5787359" y="6369589"/>
                  <a:pt x="5797127" y="6389127"/>
                  <a:pt x="5806896" y="6398897"/>
                </a:cubicBezTo>
                <a:cubicBezTo>
                  <a:pt x="5816665" y="6418435"/>
                  <a:pt x="5816665" y="6437974"/>
                  <a:pt x="5816665" y="6437974"/>
                </a:cubicBezTo>
                <a:cubicBezTo>
                  <a:pt x="5826433" y="6437974"/>
                  <a:pt x="5826433" y="6447743"/>
                  <a:pt x="5826433" y="6447743"/>
                </a:cubicBezTo>
                <a:cubicBezTo>
                  <a:pt x="5836202" y="6477051"/>
                  <a:pt x="5855739" y="6496590"/>
                  <a:pt x="5855739" y="6496590"/>
                </a:cubicBezTo>
                <a:cubicBezTo>
                  <a:pt x="5855739" y="6506359"/>
                  <a:pt x="5845970" y="6496590"/>
                  <a:pt x="5836202" y="6477051"/>
                </a:cubicBezTo>
                <a:cubicBezTo>
                  <a:pt x="5826433" y="6467282"/>
                  <a:pt x="5826433" y="6457513"/>
                  <a:pt x="5816665" y="6457513"/>
                </a:cubicBezTo>
                <a:cubicBezTo>
                  <a:pt x="5816665" y="6457513"/>
                  <a:pt x="5816665" y="6457513"/>
                  <a:pt x="5806896" y="6457513"/>
                </a:cubicBezTo>
                <a:cubicBezTo>
                  <a:pt x="5806896" y="6457513"/>
                  <a:pt x="5816665" y="6486821"/>
                  <a:pt x="5816665" y="6486821"/>
                </a:cubicBezTo>
                <a:cubicBezTo>
                  <a:pt x="5816665" y="6486821"/>
                  <a:pt x="5816665" y="6496590"/>
                  <a:pt x="5816665" y="6496590"/>
                </a:cubicBezTo>
                <a:cubicBezTo>
                  <a:pt x="5816665" y="6496590"/>
                  <a:pt x="5826433" y="6506359"/>
                  <a:pt x="5826433" y="6506359"/>
                </a:cubicBezTo>
                <a:cubicBezTo>
                  <a:pt x="5826433" y="6516128"/>
                  <a:pt x="5836202" y="6525898"/>
                  <a:pt x="5836202" y="6525898"/>
                </a:cubicBezTo>
                <a:cubicBezTo>
                  <a:pt x="5836202" y="6535667"/>
                  <a:pt x="5845970" y="6545436"/>
                  <a:pt x="5845970" y="6545436"/>
                </a:cubicBezTo>
                <a:cubicBezTo>
                  <a:pt x="5845970" y="6545436"/>
                  <a:pt x="5845970" y="6564975"/>
                  <a:pt x="5855739" y="6574744"/>
                </a:cubicBezTo>
                <a:cubicBezTo>
                  <a:pt x="5855739" y="6584514"/>
                  <a:pt x="5865508" y="6594283"/>
                  <a:pt x="5865508" y="6604052"/>
                </a:cubicBezTo>
                <a:cubicBezTo>
                  <a:pt x="5875276" y="6613822"/>
                  <a:pt x="5875276" y="6623591"/>
                  <a:pt x="5875276" y="6623591"/>
                </a:cubicBezTo>
                <a:cubicBezTo>
                  <a:pt x="5875276" y="6623591"/>
                  <a:pt x="5885045" y="6633360"/>
                  <a:pt x="5885045" y="6643129"/>
                </a:cubicBezTo>
                <a:cubicBezTo>
                  <a:pt x="5885045" y="6652899"/>
                  <a:pt x="5894813" y="6662668"/>
                  <a:pt x="5894813" y="6672437"/>
                </a:cubicBezTo>
                <a:cubicBezTo>
                  <a:pt x="5904582" y="6701745"/>
                  <a:pt x="5914351" y="6711515"/>
                  <a:pt x="5914351" y="6721284"/>
                </a:cubicBezTo>
                <a:cubicBezTo>
                  <a:pt x="5924119" y="6721284"/>
                  <a:pt x="5924119" y="6731053"/>
                  <a:pt x="5924119" y="6740823"/>
                </a:cubicBezTo>
                <a:cubicBezTo>
                  <a:pt x="5914351" y="6740823"/>
                  <a:pt x="5914351" y="6731053"/>
                  <a:pt x="5914351" y="6731053"/>
                </a:cubicBezTo>
                <a:cubicBezTo>
                  <a:pt x="5914351" y="6731053"/>
                  <a:pt x="5904582" y="6711515"/>
                  <a:pt x="5894813" y="6691976"/>
                </a:cubicBezTo>
                <a:cubicBezTo>
                  <a:pt x="5885045" y="6672437"/>
                  <a:pt x="5885045" y="6652899"/>
                  <a:pt x="5875276" y="6652899"/>
                </a:cubicBezTo>
                <a:cubicBezTo>
                  <a:pt x="5875276" y="6643129"/>
                  <a:pt x="5875276" y="6633360"/>
                  <a:pt x="5855739" y="6594283"/>
                </a:cubicBezTo>
                <a:cubicBezTo>
                  <a:pt x="5845970" y="6584514"/>
                  <a:pt x="5836202" y="6564975"/>
                  <a:pt x="5826433" y="6555206"/>
                </a:cubicBezTo>
                <a:cubicBezTo>
                  <a:pt x="5816665" y="6535667"/>
                  <a:pt x="5816665" y="6525898"/>
                  <a:pt x="5806896" y="6535667"/>
                </a:cubicBezTo>
                <a:cubicBezTo>
                  <a:pt x="5806896" y="6535667"/>
                  <a:pt x="5797127" y="6535667"/>
                  <a:pt x="5797127" y="6525898"/>
                </a:cubicBezTo>
                <a:cubicBezTo>
                  <a:pt x="5797127" y="6516128"/>
                  <a:pt x="5787359" y="6516128"/>
                  <a:pt x="5787359" y="6516128"/>
                </a:cubicBezTo>
                <a:cubicBezTo>
                  <a:pt x="5777590" y="6506359"/>
                  <a:pt x="5767822" y="6496590"/>
                  <a:pt x="5777590" y="6496590"/>
                </a:cubicBezTo>
                <a:cubicBezTo>
                  <a:pt x="5787359" y="6486821"/>
                  <a:pt x="5787359" y="6496590"/>
                  <a:pt x="5787359" y="6506359"/>
                </a:cubicBezTo>
                <a:cubicBezTo>
                  <a:pt x="5797127" y="6516128"/>
                  <a:pt x="5806896" y="6525898"/>
                  <a:pt x="5806896" y="6516128"/>
                </a:cubicBezTo>
                <a:cubicBezTo>
                  <a:pt x="5806896" y="6516128"/>
                  <a:pt x="5787359" y="6486821"/>
                  <a:pt x="5787359" y="6477051"/>
                </a:cubicBezTo>
                <a:cubicBezTo>
                  <a:pt x="5787359" y="6477051"/>
                  <a:pt x="5777590" y="6477051"/>
                  <a:pt x="5777590" y="6477051"/>
                </a:cubicBezTo>
                <a:cubicBezTo>
                  <a:pt x="5767822" y="6477051"/>
                  <a:pt x="5767822" y="6477051"/>
                  <a:pt x="5758053" y="6467282"/>
                </a:cubicBezTo>
                <a:cubicBezTo>
                  <a:pt x="5758053" y="6457513"/>
                  <a:pt x="5758053" y="6447743"/>
                  <a:pt x="5758053" y="6447743"/>
                </a:cubicBezTo>
                <a:cubicBezTo>
                  <a:pt x="5748284" y="6437974"/>
                  <a:pt x="5748284" y="6428205"/>
                  <a:pt x="5748284" y="6428205"/>
                </a:cubicBezTo>
                <a:cubicBezTo>
                  <a:pt x="5738516" y="6428205"/>
                  <a:pt x="5728747" y="6428205"/>
                  <a:pt x="5728747" y="6418435"/>
                </a:cubicBezTo>
                <a:cubicBezTo>
                  <a:pt x="5728747" y="6408666"/>
                  <a:pt x="5718978" y="6398897"/>
                  <a:pt x="5718978" y="6398897"/>
                </a:cubicBezTo>
                <a:cubicBezTo>
                  <a:pt x="5709210" y="6389127"/>
                  <a:pt x="5709210" y="6379358"/>
                  <a:pt x="5709210" y="6379358"/>
                </a:cubicBezTo>
                <a:cubicBezTo>
                  <a:pt x="5709210" y="6369589"/>
                  <a:pt x="5699441" y="6359820"/>
                  <a:pt x="5699441" y="6359820"/>
                </a:cubicBezTo>
                <a:cubicBezTo>
                  <a:pt x="5699441" y="6359820"/>
                  <a:pt x="5679904" y="6320742"/>
                  <a:pt x="5670135" y="6310973"/>
                </a:cubicBezTo>
                <a:cubicBezTo>
                  <a:pt x="5670135" y="6301204"/>
                  <a:pt x="5670135" y="6291434"/>
                  <a:pt x="5660367" y="6291434"/>
                </a:cubicBezTo>
                <a:cubicBezTo>
                  <a:pt x="5650598" y="6281665"/>
                  <a:pt x="5650598" y="6271896"/>
                  <a:pt x="5650598" y="6271896"/>
                </a:cubicBezTo>
                <a:cubicBezTo>
                  <a:pt x="5660367" y="6262126"/>
                  <a:pt x="5660367" y="6252357"/>
                  <a:pt x="5650598" y="6252357"/>
                </a:cubicBezTo>
                <a:cubicBezTo>
                  <a:pt x="5650598" y="6252357"/>
                  <a:pt x="5640830" y="6242588"/>
                  <a:pt x="5640830" y="6232819"/>
                </a:cubicBezTo>
                <a:cubicBezTo>
                  <a:pt x="5640830" y="6232819"/>
                  <a:pt x="5640830" y="6232819"/>
                  <a:pt x="5631061" y="6232819"/>
                </a:cubicBezTo>
                <a:cubicBezTo>
                  <a:pt x="5631061" y="6232819"/>
                  <a:pt x="5631061" y="6223049"/>
                  <a:pt x="5631061" y="6223049"/>
                </a:cubicBezTo>
                <a:cubicBezTo>
                  <a:pt x="5631061" y="6223049"/>
                  <a:pt x="5631061" y="6213280"/>
                  <a:pt x="5621292" y="6213280"/>
                </a:cubicBezTo>
                <a:cubicBezTo>
                  <a:pt x="5621292" y="6213280"/>
                  <a:pt x="5621292" y="6203511"/>
                  <a:pt x="5621292" y="6203511"/>
                </a:cubicBezTo>
                <a:cubicBezTo>
                  <a:pt x="5621292" y="6193741"/>
                  <a:pt x="5621292" y="6183972"/>
                  <a:pt x="5621292" y="6183972"/>
                </a:cubicBezTo>
                <a:cubicBezTo>
                  <a:pt x="5611524" y="6183972"/>
                  <a:pt x="5611524" y="6174203"/>
                  <a:pt x="5611524" y="6174203"/>
                </a:cubicBezTo>
                <a:cubicBezTo>
                  <a:pt x="5601755" y="6154664"/>
                  <a:pt x="5601755" y="6154664"/>
                  <a:pt x="5601755" y="6154664"/>
                </a:cubicBezTo>
                <a:cubicBezTo>
                  <a:pt x="5591986" y="6154664"/>
                  <a:pt x="5572449" y="6125356"/>
                  <a:pt x="5572449" y="6096048"/>
                </a:cubicBezTo>
                <a:cubicBezTo>
                  <a:pt x="5562681" y="6096048"/>
                  <a:pt x="5562681" y="6086279"/>
                  <a:pt x="5562681" y="6086279"/>
                </a:cubicBezTo>
                <a:cubicBezTo>
                  <a:pt x="5562681" y="6086279"/>
                  <a:pt x="5562681" y="6086279"/>
                  <a:pt x="5562681" y="6076510"/>
                </a:cubicBezTo>
                <a:cubicBezTo>
                  <a:pt x="5562681" y="6076510"/>
                  <a:pt x="5552912" y="6066740"/>
                  <a:pt x="5552912" y="6066740"/>
                </a:cubicBezTo>
                <a:cubicBezTo>
                  <a:pt x="5552912" y="6066740"/>
                  <a:pt x="5552912" y="6066740"/>
                  <a:pt x="5552912" y="6056971"/>
                </a:cubicBezTo>
                <a:cubicBezTo>
                  <a:pt x="5552912" y="6056971"/>
                  <a:pt x="5543143" y="6047202"/>
                  <a:pt x="5543143" y="6047202"/>
                </a:cubicBezTo>
                <a:cubicBezTo>
                  <a:pt x="5533375" y="6027663"/>
                  <a:pt x="5504069" y="5988586"/>
                  <a:pt x="5513838" y="5988586"/>
                </a:cubicBezTo>
                <a:cubicBezTo>
                  <a:pt x="5513838" y="5988586"/>
                  <a:pt x="5513838" y="5978817"/>
                  <a:pt x="5504069" y="5978817"/>
                </a:cubicBezTo>
                <a:cubicBezTo>
                  <a:pt x="5494300" y="5969047"/>
                  <a:pt x="5494300" y="5959278"/>
                  <a:pt x="5504069" y="5959278"/>
                </a:cubicBezTo>
                <a:cubicBezTo>
                  <a:pt x="5504069" y="5949509"/>
                  <a:pt x="5504069" y="5949509"/>
                  <a:pt x="5504069" y="5949509"/>
                </a:cubicBezTo>
                <a:cubicBezTo>
                  <a:pt x="5494300" y="5939739"/>
                  <a:pt x="5484532" y="5929970"/>
                  <a:pt x="5494300" y="5920201"/>
                </a:cubicBezTo>
                <a:cubicBezTo>
                  <a:pt x="5494300" y="5920201"/>
                  <a:pt x="5494300" y="5920201"/>
                  <a:pt x="5484532" y="5920201"/>
                </a:cubicBezTo>
                <a:cubicBezTo>
                  <a:pt x="5484532" y="5920201"/>
                  <a:pt x="5455226" y="5900662"/>
                  <a:pt x="5455226" y="5890893"/>
                </a:cubicBezTo>
                <a:cubicBezTo>
                  <a:pt x="5455226" y="5890893"/>
                  <a:pt x="5455226" y="5890893"/>
                  <a:pt x="5464995" y="5890893"/>
                </a:cubicBezTo>
                <a:cubicBezTo>
                  <a:pt x="5464995" y="5881123"/>
                  <a:pt x="5464995" y="5871354"/>
                  <a:pt x="5464995" y="5871354"/>
                </a:cubicBezTo>
                <a:cubicBezTo>
                  <a:pt x="5464995" y="5871354"/>
                  <a:pt x="5455226" y="5871354"/>
                  <a:pt x="5455226" y="5871354"/>
                </a:cubicBezTo>
                <a:cubicBezTo>
                  <a:pt x="5455226" y="5861585"/>
                  <a:pt x="5445457" y="5861585"/>
                  <a:pt x="5445457" y="5861585"/>
                </a:cubicBezTo>
                <a:cubicBezTo>
                  <a:pt x="5445457" y="5861585"/>
                  <a:pt x="5445457" y="5851816"/>
                  <a:pt x="5435689" y="5842046"/>
                </a:cubicBezTo>
                <a:cubicBezTo>
                  <a:pt x="5435689" y="5842046"/>
                  <a:pt x="5435689" y="5832277"/>
                  <a:pt x="5435689" y="5832277"/>
                </a:cubicBezTo>
                <a:cubicBezTo>
                  <a:pt x="5435689" y="5832277"/>
                  <a:pt x="5425920" y="5812738"/>
                  <a:pt x="5425920" y="5812738"/>
                </a:cubicBezTo>
                <a:cubicBezTo>
                  <a:pt x="5425920" y="5812738"/>
                  <a:pt x="5425920" y="5812738"/>
                  <a:pt x="5425920" y="5802969"/>
                </a:cubicBezTo>
                <a:cubicBezTo>
                  <a:pt x="5425920" y="5802969"/>
                  <a:pt x="5425920" y="5793200"/>
                  <a:pt x="5425920" y="5793200"/>
                </a:cubicBezTo>
                <a:cubicBezTo>
                  <a:pt x="5416151" y="5793200"/>
                  <a:pt x="5416151" y="5793200"/>
                  <a:pt x="5416151" y="5783430"/>
                </a:cubicBezTo>
                <a:cubicBezTo>
                  <a:pt x="5416151" y="5783430"/>
                  <a:pt x="5406383" y="5773661"/>
                  <a:pt x="5396614" y="5754122"/>
                </a:cubicBezTo>
                <a:cubicBezTo>
                  <a:pt x="5377077" y="5744353"/>
                  <a:pt x="5367308" y="5734584"/>
                  <a:pt x="5367308" y="5724815"/>
                </a:cubicBezTo>
                <a:cubicBezTo>
                  <a:pt x="5367308" y="5715045"/>
                  <a:pt x="5357540" y="5715045"/>
                  <a:pt x="5357540" y="5715045"/>
                </a:cubicBezTo>
                <a:cubicBezTo>
                  <a:pt x="5357540" y="5715045"/>
                  <a:pt x="5347771" y="5715045"/>
                  <a:pt x="5338003" y="5695507"/>
                </a:cubicBezTo>
                <a:cubicBezTo>
                  <a:pt x="5328234" y="5675968"/>
                  <a:pt x="5328234" y="5675968"/>
                  <a:pt x="5318465" y="5675968"/>
                </a:cubicBezTo>
                <a:cubicBezTo>
                  <a:pt x="5308697" y="5675968"/>
                  <a:pt x="5308697" y="5675968"/>
                  <a:pt x="5318465" y="5695507"/>
                </a:cubicBezTo>
                <a:cubicBezTo>
                  <a:pt x="5328234" y="5705276"/>
                  <a:pt x="5328234" y="5715045"/>
                  <a:pt x="5328234" y="5715045"/>
                </a:cubicBezTo>
                <a:cubicBezTo>
                  <a:pt x="5328234" y="5715045"/>
                  <a:pt x="5338003" y="5724815"/>
                  <a:pt x="5338003" y="5734584"/>
                </a:cubicBezTo>
                <a:cubicBezTo>
                  <a:pt x="5338003" y="5744353"/>
                  <a:pt x="5347771" y="5754122"/>
                  <a:pt x="5347771" y="5754122"/>
                </a:cubicBezTo>
                <a:cubicBezTo>
                  <a:pt x="5347771" y="5754122"/>
                  <a:pt x="5357540" y="5763892"/>
                  <a:pt x="5357540" y="5763892"/>
                </a:cubicBezTo>
                <a:cubicBezTo>
                  <a:pt x="5357540" y="5773661"/>
                  <a:pt x="5367308" y="5783430"/>
                  <a:pt x="5367308" y="5783430"/>
                </a:cubicBezTo>
                <a:cubicBezTo>
                  <a:pt x="5377077" y="5793200"/>
                  <a:pt x="5377077" y="5802969"/>
                  <a:pt x="5377077" y="5812738"/>
                </a:cubicBezTo>
                <a:cubicBezTo>
                  <a:pt x="5386846" y="5832277"/>
                  <a:pt x="5406383" y="5851816"/>
                  <a:pt x="5416151" y="5861585"/>
                </a:cubicBezTo>
                <a:cubicBezTo>
                  <a:pt x="5416151" y="5861585"/>
                  <a:pt x="5416151" y="5871354"/>
                  <a:pt x="5416151" y="5881123"/>
                </a:cubicBezTo>
                <a:cubicBezTo>
                  <a:pt x="5416151" y="5881123"/>
                  <a:pt x="5425920" y="5900662"/>
                  <a:pt x="5435689" y="5910431"/>
                </a:cubicBezTo>
                <a:cubicBezTo>
                  <a:pt x="5435689" y="5920201"/>
                  <a:pt x="5445457" y="5929970"/>
                  <a:pt x="5445457" y="5929970"/>
                </a:cubicBezTo>
                <a:cubicBezTo>
                  <a:pt x="5445457" y="5929970"/>
                  <a:pt x="5445457" y="5939739"/>
                  <a:pt x="5445457" y="5939739"/>
                </a:cubicBezTo>
                <a:cubicBezTo>
                  <a:pt x="5455226" y="5939739"/>
                  <a:pt x="5455226" y="5949509"/>
                  <a:pt x="5455226" y="5959278"/>
                </a:cubicBezTo>
                <a:cubicBezTo>
                  <a:pt x="5464995" y="5969047"/>
                  <a:pt x="5474763" y="5978817"/>
                  <a:pt x="5474763" y="5988586"/>
                </a:cubicBezTo>
                <a:cubicBezTo>
                  <a:pt x="5484532" y="5998355"/>
                  <a:pt x="5484532" y="6008124"/>
                  <a:pt x="5494300" y="6017894"/>
                </a:cubicBezTo>
                <a:cubicBezTo>
                  <a:pt x="5494300" y="6027663"/>
                  <a:pt x="5504069" y="6047202"/>
                  <a:pt x="5513838" y="6066740"/>
                </a:cubicBezTo>
                <a:cubicBezTo>
                  <a:pt x="5523606" y="6086279"/>
                  <a:pt x="5533375" y="6105818"/>
                  <a:pt x="5533375" y="6105818"/>
                </a:cubicBezTo>
                <a:cubicBezTo>
                  <a:pt x="5533375" y="6105818"/>
                  <a:pt x="5533375" y="6115587"/>
                  <a:pt x="5533375" y="6115587"/>
                </a:cubicBezTo>
                <a:cubicBezTo>
                  <a:pt x="5543143" y="6115587"/>
                  <a:pt x="5572449" y="6174203"/>
                  <a:pt x="5562681" y="6174203"/>
                </a:cubicBezTo>
                <a:cubicBezTo>
                  <a:pt x="5562681" y="6174203"/>
                  <a:pt x="5572449" y="6183972"/>
                  <a:pt x="5572449" y="6183972"/>
                </a:cubicBezTo>
                <a:cubicBezTo>
                  <a:pt x="5572449" y="6193741"/>
                  <a:pt x="5582218" y="6203511"/>
                  <a:pt x="5582218" y="6203511"/>
                </a:cubicBezTo>
                <a:cubicBezTo>
                  <a:pt x="5582218" y="6203511"/>
                  <a:pt x="5582218" y="6213280"/>
                  <a:pt x="5591986" y="6213280"/>
                </a:cubicBezTo>
                <a:cubicBezTo>
                  <a:pt x="5591986" y="6223049"/>
                  <a:pt x="5601755" y="6232819"/>
                  <a:pt x="5601755" y="6242588"/>
                </a:cubicBezTo>
                <a:cubicBezTo>
                  <a:pt x="5601755" y="6242588"/>
                  <a:pt x="5611524" y="6252357"/>
                  <a:pt x="5611524" y="6262126"/>
                </a:cubicBezTo>
                <a:cubicBezTo>
                  <a:pt x="5611524" y="6271896"/>
                  <a:pt x="5621292" y="6291434"/>
                  <a:pt x="5621292" y="6291434"/>
                </a:cubicBezTo>
                <a:cubicBezTo>
                  <a:pt x="5621292" y="6310973"/>
                  <a:pt x="5631061" y="6310973"/>
                  <a:pt x="5631061" y="6320742"/>
                </a:cubicBezTo>
                <a:cubicBezTo>
                  <a:pt x="5640830" y="6320742"/>
                  <a:pt x="5640830" y="6330512"/>
                  <a:pt x="5640830" y="6330512"/>
                </a:cubicBezTo>
                <a:cubicBezTo>
                  <a:pt x="5640830" y="6340281"/>
                  <a:pt x="5640830" y="6340281"/>
                  <a:pt x="5640830" y="6350050"/>
                </a:cubicBezTo>
                <a:cubicBezTo>
                  <a:pt x="5650598" y="6350050"/>
                  <a:pt x="5660367" y="6369589"/>
                  <a:pt x="5660367" y="6379358"/>
                </a:cubicBezTo>
                <a:cubicBezTo>
                  <a:pt x="5660367" y="6389127"/>
                  <a:pt x="5670135" y="6418435"/>
                  <a:pt x="5679904" y="6418435"/>
                </a:cubicBezTo>
                <a:cubicBezTo>
                  <a:pt x="5679904" y="6418435"/>
                  <a:pt x="5679904" y="6428205"/>
                  <a:pt x="5679904" y="6437974"/>
                </a:cubicBezTo>
                <a:cubicBezTo>
                  <a:pt x="5679904" y="6447743"/>
                  <a:pt x="5679904" y="6457513"/>
                  <a:pt x="5679904" y="6467282"/>
                </a:cubicBezTo>
                <a:cubicBezTo>
                  <a:pt x="5689673" y="6467282"/>
                  <a:pt x="5689673" y="6477051"/>
                  <a:pt x="5689673" y="6486821"/>
                </a:cubicBezTo>
                <a:cubicBezTo>
                  <a:pt x="5689673" y="6486821"/>
                  <a:pt x="5689673" y="6496590"/>
                  <a:pt x="5689673" y="6496590"/>
                </a:cubicBezTo>
                <a:cubicBezTo>
                  <a:pt x="5699441" y="6496590"/>
                  <a:pt x="5709210" y="6535667"/>
                  <a:pt x="5709210" y="6545436"/>
                </a:cubicBezTo>
                <a:cubicBezTo>
                  <a:pt x="5709210" y="6545436"/>
                  <a:pt x="5709210" y="6555206"/>
                  <a:pt x="5718978" y="6555206"/>
                </a:cubicBezTo>
                <a:cubicBezTo>
                  <a:pt x="5718978" y="6555206"/>
                  <a:pt x="5748284" y="6623591"/>
                  <a:pt x="5738516" y="6623591"/>
                </a:cubicBezTo>
                <a:cubicBezTo>
                  <a:pt x="5728747" y="6623591"/>
                  <a:pt x="5718978" y="6594283"/>
                  <a:pt x="5718978" y="6574744"/>
                </a:cubicBezTo>
                <a:cubicBezTo>
                  <a:pt x="5709210" y="6564975"/>
                  <a:pt x="5709210" y="6564975"/>
                  <a:pt x="5709210" y="6564975"/>
                </a:cubicBezTo>
                <a:cubicBezTo>
                  <a:pt x="5699441" y="6574744"/>
                  <a:pt x="5689673" y="6564975"/>
                  <a:pt x="5699441" y="6555206"/>
                </a:cubicBezTo>
                <a:cubicBezTo>
                  <a:pt x="5699441" y="6555206"/>
                  <a:pt x="5699441" y="6545436"/>
                  <a:pt x="5689673" y="6545436"/>
                </a:cubicBezTo>
                <a:cubicBezTo>
                  <a:pt x="5689673" y="6535667"/>
                  <a:pt x="5689673" y="6535667"/>
                  <a:pt x="5689673" y="6535667"/>
                </a:cubicBezTo>
                <a:cubicBezTo>
                  <a:pt x="5679904" y="6545436"/>
                  <a:pt x="5679904" y="6545436"/>
                  <a:pt x="5679904" y="6545436"/>
                </a:cubicBezTo>
                <a:cubicBezTo>
                  <a:pt x="5670135" y="6555206"/>
                  <a:pt x="5670135" y="6574744"/>
                  <a:pt x="5679904" y="6584514"/>
                </a:cubicBezTo>
                <a:cubicBezTo>
                  <a:pt x="5679904" y="6594283"/>
                  <a:pt x="5679904" y="6604052"/>
                  <a:pt x="5679904" y="6604052"/>
                </a:cubicBezTo>
                <a:cubicBezTo>
                  <a:pt x="5679904" y="6604052"/>
                  <a:pt x="5689673" y="6613822"/>
                  <a:pt x="5689673" y="6623591"/>
                </a:cubicBezTo>
                <a:cubicBezTo>
                  <a:pt x="5699441" y="6652899"/>
                  <a:pt x="5709210" y="6662668"/>
                  <a:pt x="5699441" y="6672437"/>
                </a:cubicBezTo>
                <a:cubicBezTo>
                  <a:pt x="5699441" y="6672437"/>
                  <a:pt x="5689673" y="6652899"/>
                  <a:pt x="5689673" y="6643129"/>
                </a:cubicBezTo>
                <a:cubicBezTo>
                  <a:pt x="5689673" y="6643129"/>
                  <a:pt x="5689673" y="6633360"/>
                  <a:pt x="5689673" y="6633360"/>
                </a:cubicBezTo>
                <a:cubicBezTo>
                  <a:pt x="5679904" y="6633360"/>
                  <a:pt x="5679904" y="6623591"/>
                  <a:pt x="5679904" y="6613822"/>
                </a:cubicBezTo>
                <a:cubicBezTo>
                  <a:pt x="5670135" y="6604052"/>
                  <a:pt x="5670135" y="6604052"/>
                  <a:pt x="5670135" y="6594283"/>
                </a:cubicBezTo>
                <a:cubicBezTo>
                  <a:pt x="5670135" y="6584514"/>
                  <a:pt x="5660367" y="6584514"/>
                  <a:pt x="5660367" y="6574744"/>
                </a:cubicBezTo>
                <a:cubicBezTo>
                  <a:pt x="5650598" y="6574744"/>
                  <a:pt x="5650598" y="6564975"/>
                  <a:pt x="5640830" y="6555206"/>
                </a:cubicBezTo>
                <a:cubicBezTo>
                  <a:pt x="5631061" y="6535667"/>
                  <a:pt x="5621292" y="6516128"/>
                  <a:pt x="5621292" y="6506359"/>
                </a:cubicBezTo>
                <a:cubicBezTo>
                  <a:pt x="5611524" y="6506359"/>
                  <a:pt x="5611524" y="6496590"/>
                  <a:pt x="5611524" y="6486821"/>
                </a:cubicBezTo>
                <a:cubicBezTo>
                  <a:pt x="5611524" y="6486821"/>
                  <a:pt x="5601755" y="6477051"/>
                  <a:pt x="5601755" y="6477051"/>
                </a:cubicBezTo>
                <a:cubicBezTo>
                  <a:pt x="5601755" y="6467282"/>
                  <a:pt x="5601755" y="6457513"/>
                  <a:pt x="5601755" y="6457513"/>
                </a:cubicBezTo>
                <a:cubicBezTo>
                  <a:pt x="5601755" y="6447743"/>
                  <a:pt x="5591986" y="6437974"/>
                  <a:pt x="5591986" y="6428205"/>
                </a:cubicBezTo>
                <a:cubicBezTo>
                  <a:pt x="5572449" y="6408666"/>
                  <a:pt x="5572449" y="6408666"/>
                  <a:pt x="5572449" y="6398897"/>
                </a:cubicBezTo>
                <a:cubicBezTo>
                  <a:pt x="5572449" y="6398897"/>
                  <a:pt x="5572449" y="6389127"/>
                  <a:pt x="5572449" y="6389127"/>
                </a:cubicBezTo>
                <a:cubicBezTo>
                  <a:pt x="5562681" y="6389127"/>
                  <a:pt x="5562681" y="6379358"/>
                  <a:pt x="5562681" y="6379358"/>
                </a:cubicBezTo>
                <a:cubicBezTo>
                  <a:pt x="5562681" y="6369589"/>
                  <a:pt x="5562681" y="6369589"/>
                  <a:pt x="5552912" y="6359820"/>
                </a:cubicBezTo>
                <a:cubicBezTo>
                  <a:pt x="5543143" y="6350050"/>
                  <a:pt x="5533375" y="6340281"/>
                  <a:pt x="5533375" y="6330512"/>
                </a:cubicBezTo>
                <a:cubicBezTo>
                  <a:pt x="5533375" y="6330512"/>
                  <a:pt x="5533375" y="6330512"/>
                  <a:pt x="5533375" y="6320742"/>
                </a:cubicBezTo>
                <a:cubicBezTo>
                  <a:pt x="5523606" y="6320742"/>
                  <a:pt x="5523606" y="6320742"/>
                  <a:pt x="5494300" y="6262126"/>
                </a:cubicBezTo>
                <a:cubicBezTo>
                  <a:pt x="5474763" y="6223049"/>
                  <a:pt x="5474763" y="6213280"/>
                  <a:pt x="5464995" y="6223049"/>
                </a:cubicBezTo>
                <a:cubicBezTo>
                  <a:pt x="5464995" y="6223049"/>
                  <a:pt x="5464995" y="6223049"/>
                  <a:pt x="5455226" y="6213280"/>
                </a:cubicBezTo>
                <a:cubicBezTo>
                  <a:pt x="5455226" y="6193741"/>
                  <a:pt x="5445457" y="6183972"/>
                  <a:pt x="5435689" y="6183972"/>
                </a:cubicBezTo>
                <a:cubicBezTo>
                  <a:pt x="5435689" y="6183972"/>
                  <a:pt x="5435689" y="6193741"/>
                  <a:pt x="5435689" y="6193741"/>
                </a:cubicBezTo>
                <a:cubicBezTo>
                  <a:pt x="5435689" y="6203511"/>
                  <a:pt x="5435689" y="6203511"/>
                  <a:pt x="5435689" y="6203511"/>
                </a:cubicBezTo>
                <a:cubicBezTo>
                  <a:pt x="5435689" y="6203511"/>
                  <a:pt x="5435689" y="6213280"/>
                  <a:pt x="5435689" y="6213280"/>
                </a:cubicBezTo>
                <a:cubicBezTo>
                  <a:pt x="5435689" y="6213280"/>
                  <a:pt x="5435689" y="6213280"/>
                  <a:pt x="5416151" y="6174203"/>
                </a:cubicBezTo>
                <a:cubicBezTo>
                  <a:pt x="5406383" y="6154664"/>
                  <a:pt x="5396614" y="6135125"/>
                  <a:pt x="5396614" y="6135125"/>
                </a:cubicBezTo>
                <a:cubicBezTo>
                  <a:pt x="5396614" y="6135125"/>
                  <a:pt x="5396614" y="6135125"/>
                  <a:pt x="5386846" y="6125356"/>
                </a:cubicBezTo>
                <a:cubicBezTo>
                  <a:pt x="5386846" y="6125356"/>
                  <a:pt x="5386846" y="6115587"/>
                  <a:pt x="5386846" y="6115587"/>
                </a:cubicBezTo>
                <a:cubicBezTo>
                  <a:pt x="5386846" y="6115587"/>
                  <a:pt x="5386846" y="6105818"/>
                  <a:pt x="5377077" y="6105818"/>
                </a:cubicBezTo>
                <a:cubicBezTo>
                  <a:pt x="5377077" y="6105818"/>
                  <a:pt x="5377077" y="6096048"/>
                  <a:pt x="5367308" y="6086279"/>
                </a:cubicBezTo>
                <a:cubicBezTo>
                  <a:pt x="5357540" y="6056971"/>
                  <a:pt x="5347771" y="6037432"/>
                  <a:pt x="5338003" y="6017894"/>
                </a:cubicBezTo>
                <a:cubicBezTo>
                  <a:pt x="5328234" y="6008124"/>
                  <a:pt x="5318465" y="5998355"/>
                  <a:pt x="5318465" y="5988586"/>
                </a:cubicBezTo>
                <a:cubicBezTo>
                  <a:pt x="5308697" y="5978817"/>
                  <a:pt x="5308697" y="5969047"/>
                  <a:pt x="5298928" y="5969047"/>
                </a:cubicBezTo>
                <a:cubicBezTo>
                  <a:pt x="5298928" y="5959278"/>
                  <a:pt x="5298928" y="5959278"/>
                  <a:pt x="5289160" y="5959278"/>
                </a:cubicBezTo>
                <a:cubicBezTo>
                  <a:pt x="5289160" y="5959278"/>
                  <a:pt x="5289160" y="5959278"/>
                  <a:pt x="5289160" y="5949509"/>
                </a:cubicBezTo>
                <a:cubicBezTo>
                  <a:pt x="5289160" y="5939739"/>
                  <a:pt x="5289160" y="5939739"/>
                  <a:pt x="5289160" y="5939739"/>
                </a:cubicBezTo>
                <a:cubicBezTo>
                  <a:pt x="5279391" y="5939739"/>
                  <a:pt x="5279391" y="5939739"/>
                  <a:pt x="5269622" y="5929970"/>
                </a:cubicBezTo>
                <a:cubicBezTo>
                  <a:pt x="5269622" y="5920201"/>
                  <a:pt x="5259854" y="5910431"/>
                  <a:pt x="5259854" y="5900662"/>
                </a:cubicBezTo>
                <a:cubicBezTo>
                  <a:pt x="5250085" y="5890893"/>
                  <a:pt x="5250085" y="5881123"/>
                  <a:pt x="5250085" y="5881123"/>
                </a:cubicBezTo>
                <a:cubicBezTo>
                  <a:pt x="5259854" y="5881123"/>
                  <a:pt x="5259854" y="5881123"/>
                  <a:pt x="5259854" y="5881123"/>
                </a:cubicBezTo>
                <a:cubicBezTo>
                  <a:pt x="5259854" y="5871354"/>
                  <a:pt x="5240316" y="5851816"/>
                  <a:pt x="5220779" y="5822508"/>
                </a:cubicBezTo>
                <a:cubicBezTo>
                  <a:pt x="5211011" y="5802969"/>
                  <a:pt x="5211011" y="5793200"/>
                  <a:pt x="5211011" y="5783430"/>
                </a:cubicBezTo>
                <a:cubicBezTo>
                  <a:pt x="5211011" y="5773661"/>
                  <a:pt x="5201242" y="5773661"/>
                  <a:pt x="5201242" y="5773661"/>
                </a:cubicBezTo>
                <a:cubicBezTo>
                  <a:pt x="5191473" y="5773661"/>
                  <a:pt x="5191473" y="5763892"/>
                  <a:pt x="5181705" y="5744353"/>
                </a:cubicBezTo>
                <a:cubicBezTo>
                  <a:pt x="5171936" y="5734584"/>
                  <a:pt x="5162168" y="5724815"/>
                  <a:pt x="5162168" y="5715045"/>
                </a:cubicBezTo>
                <a:cubicBezTo>
                  <a:pt x="5152399" y="5705276"/>
                  <a:pt x="5152399" y="5705276"/>
                  <a:pt x="5152399" y="5705276"/>
                </a:cubicBezTo>
                <a:cubicBezTo>
                  <a:pt x="5152399" y="5695507"/>
                  <a:pt x="5152399" y="5695507"/>
                  <a:pt x="5142630" y="5695507"/>
                </a:cubicBezTo>
                <a:cubicBezTo>
                  <a:pt x="5132862" y="5695507"/>
                  <a:pt x="5132862" y="5705276"/>
                  <a:pt x="5142630" y="5705276"/>
                </a:cubicBezTo>
                <a:cubicBezTo>
                  <a:pt x="5142630" y="5715045"/>
                  <a:pt x="5142630" y="5715045"/>
                  <a:pt x="5142630" y="5715045"/>
                </a:cubicBezTo>
                <a:cubicBezTo>
                  <a:pt x="5142630" y="5724815"/>
                  <a:pt x="5142630" y="5724815"/>
                  <a:pt x="5152399" y="5724815"/>
                </a:cubicBezTo>
                <a:cubicBezTo>
                  <a:pt x="5162168" y="5724815"/>
                  <a:pt x="5162168" y="5724815"/>
                  <a:pt x="5171936" y="5754122"/>
                </a:cubicBezTo>
                <a:cubicBezTo>
                  <a:pt x="5181705" y="5763892"/>
                  <a:pt x="5181705" y="5783430"/>
                  <a:pt x="5191473" y="5783430"/>
                </a:cubicBezTo>
                <a:cubicBezTo>
                  <a:pt x="5191473" y="5793200"/>
                  <a:pt x="5191473" y="5802969"/>
                  <a:pt x="5191473" y="5802969"/>
                </a:cubicBezTo>
                <a:cubicBezTo>
                  <a:pt x="5191473" y="5802969"/>
                  <a:pt x="5201242" y="5802969"/>
                  <a:pt x="5201242" y="5812738"/>
                </a:cubicBezTo>
                <a:cubicBezTo>
                  <a:pt x="5201242" y="5812738"/>
                  <a:pt x="5201242" y="5812738"/>
                  <a:pt x="5201242" y="5822508"/>
                </a:cubicBezTo>
                <a:cubicBezTo>
                  <a:pt x="5211011" y="5851816"/>
                  <a:pt x="5230548" y="5881123"/>
                  <a:pt x="5259854" y="5910431"/>
                </a:cubicBezTo>
                <a:cubicBezTo>
                  <a:pt x="5259854" y="5920201"/>
                  <a:pt x="5269622" y="5939739"/>
                  <a:pt x="5279391" y="5949509"/>
                </a:cubicBezTo>
                <a:cubicBezTo>
                  <a:pt x="5279391" y="5959278"/>
                  <a:pt x="5289160" y="5978817"/>
                  <a:pt x="5289160" y="5978817"/>
                </a:cubicBezTo>
                <a:cubicBezTo>
                  <a:pt x="5298928" y="5988586"/>
                  <a:pt x="5298928" y="5998355"/>
                  <a:pt x="5298928" y="5998355"/>
                </a:cubicBezTo>
                <a:cubicBezTo>
                  <a:pt x="5308697" y="5998355"/>
                  <a:pt x="5308697" y="6008124"/>
                  <a:pt x="5308697" y="6017894"/>
                </a:cubicBezTo>
                <a:cubicBezTo>
                  <a:pt x="5318465" y="6027663"/>
                  <a:pt x="5318465" y="6047202"/>
                  <a:pt x="5328234" y="6047202"/>
                </a:cubicBezTo>
                <a:cubicBezTo>
                  <a:pt x="5328234" y="6056971"/>
                  <a:pt x="5338003" y="6066740"/>
                  <a:pt x="5338003" y="6076510"/>
                </a:cubicBezTo>
                <a:cubicBezTo>
                  <a:pt x="5338003" y="6076510"/>
                  <a:pt x="5338003" y="6076510"/>
                  <a:pt x="5338003" y="6086279"/>
                </a:cubicBezTo>
                <a:cubicBezTo>
                  <a:pt x="5338003" y="6086279"/>
                  <a:pt x="5338003" y="6086279"/>
                  <a:pt x="5347771" y="6096048"/>
                </a:cubicBezTo>
                <a:cubicBezTo>
                  <a:pt x="5347771" y="6096048"/>
                  <a:pt x="5347771" y="6105818"/>
                  <a:pt x="5347771" y="6105818"/>
                </a:cubicBezTo>
                <a:cubicBezTo>
                  <a:pt x="5357540" y="6105818"/>
                  <a:pt x="5357540" y="6125356"/>
                  <a:pt x="5357540" y="6125356"/>
                </a:cubicBezTo>
                <a:cubicBezTo>
                  <a:pt x="5357540" y="6125356"/>
                  <a:pt x="5367308" y="6144895"/>
                  <a:pt x="5377077" y="6154664"/>
                </a:cubicBezTo>
                <a:cubicBezTo>
                  <a:pt x="5386846" y="6174203"/>
                  <a:pt x="5396614" y="6193741"/>
                  <a:pt x="5396614" y="6193741"/>
                </a:cubicBezTo>
                <a:cubicBezTo>
                  <a:pt x="5396614" y="6203511"/>
                  <a:pt x="5406383" y="6203511"/>
                  <a:pt x="5406383" y="6213280"/>
                </a:cubicBezTo>
                <a:cubicBezTo>
                  <a:pt x="5406383" y="6213280"/>
                  <a:pt x="5416151" y="6223049"/>
                  <a:pt x="5416151" y="6232819"/>
                </a:cubicBezTo>
                <a:cubicBezTo>
                  <a:pt x="5425920" y="6252357"/>
                  <a:pt x="5435689" y="6271896"/>
                  <a:pt x="5445457" y="6281665"/>
                </a:cubicBezTo>
                <a:cubicBezTo>
                  <a:pt x="5455226" y="6301204"/>
                  <a:pt x="5464995" y="6320742"/>
                  <a:pt x="5474763" y="6340281"/>
                </a:cubicBezTo>
                <a:cubicBezTo>
                  <a:pt x="5484532" y="6350050"/>
                  <a:pt x="5494300" y="6369589"/>
                  <a:pt x="5494300" y="6389127"/>
                </a:cubicBezTo>
                <a:cubicBezTo>
                  <a:pt x="5504069" y="6398897"/>
                  <a:pt x="5513838" y="6418435"/>
                  <a:pt x="5523606" y="6437974"/>
                </a:cubicBezTo>
                <a:cubicBezTo>
                  <a:pt x="5533375" y="6447743"/>
                  <a:pt x="5543143" y="6467282"/>
                  <a:pt x="5552912" y="6486821"/>
                </a:cubicBezTo>
                <a:cubicBezTo>
                  <a:pt x="5562681" y="6506359"/>
                  <a:pt x="5562681" y="6525898"/>
                  <a:pt x="5562681" y="6525898"/>
                </a:cubicBezTo>
                <a:cubicBezTo>
                  <a:pt x="5562681" y="6525898"/>
                  <a:pt x="5562681" y="6525898"/>
                  <a:pt x="5552912" y="6506359"/>
                </a:cubicBezTo>
                <a:cubicBezTo>
                  <a:pt x="5543143" y="6496590"/>
                  <a:pt x="5523606" y="6467282"/>
                  <a:pt x="5523606" y="6447743"/>
                </a:cubicBezTo>
                <a:cubicBezTo>
                  <a:pt x="5513838" y="6447743"/>
                  <a:pt x="5513838" y="6437974"/>
                  <a:pt x="5513838" y="6437974"/>
                </a:cubicBezTo>
                <a:cubicBezTo>
                  <a:pt x="5504069" y="6428205"/>
                  <a:pt x="5484532" y="6398897"/>
                  <a:pt x="5484532" y="6389127"/>
                </a:cubicBezTo>
                <a:cubicBezTo>
                  <a:pt x="5484532" y="6389127"/>
                  <a:pt x="5484532" y="6379358"/>
                  <a:pt x="5484532" y="6379358"/>
                </a:cubicBezTo>
                <a:cubicBezTo>
                  <a:pt x="5474763" y="6369589"/>
                  <a:pt x="5474763" y="6369589"/>
                  <a:pt x="5474763" y="6359820"/>
                </a:cubicBezTo>
                <a:cubicBezTo>
                  <a:pt x="5474763" y="6350050"/>
                  <a:pt x="5455226" y="6330512"/>
                  <a:pt x="5455226" y="6320742"/>
                </a:cubicBezTo>
                <a:cubicBezTo>
                  <a:pt x="5445457" y="6310973"/>
                  <a:pt x="5445457" y="6310973"/>
                  <a:pt x="5445457" y="6310973"/>
                </a:cubicBezTo>
                <a:cubicBezTo>
                  <a:pt x="5445457" y="6301204"/>
                  <a:pt x="5425920" y="6271896"/>
                  <a:pt x="5416151" y="6271896"/>
                </a:cubicBezTo>
                <a:cubicBezTo>
                  <a:pt x="5416151" y="6267011"/>
                  <a:pt x="5413709" y="6262126"/>
                  <a:pt x="5410046" y="6257242"/>
                </a:cubicBezTo>
                <a:lnTo>
                  <a:pt x="5400288" y="6246596"/>
                </a:lnTo>
                <a:lnTo>
                  <a:pt x="5396614" y="6232819"/>
                </a:lnTo>
                <a:cubicBezTo>
                  <a:pt x="5396614" y="6232819"/>
                  <a:pt x="5396614" y="6232819"/>
                  <a:pt x="5396614" y="6242588"/>
                </a:cubicBezTo>
                <a:lnTo>
                  <a:pt x="5400288" y="6246596"/>
                </a:lnTo>
                <a:lnTo>
                  <a:pt x="5401498" y="6251136"/>
                </a:lnTo>
                <a:cubicBezTo>
                  <a:pt x="5403940" y="6257242"/>
                  <a:pt x="5406383" y="6262126"/>
                  <a:pt x="5406383" y="6262126"/>
                </a:cubicBezTo>
                <a:cubicBezTo>
                  <a:pt x="5406383" y="6262126"/>
                  <a:pt x="5406383" y="6271896"/>
                  <a:pt x="5406383" y="6271896"/>
                </a:cubicBezTo>
                <a:cubicBezTo>
                  <a:pt x="5406383" y="6281665"/>
                  <a:pt x="5416151" y="6291434"/>
                  <a:pt x="5416151" y="6301204"/>
                </a:cubicBezTo>
                <a:cubicBezTo>
                  <a:pt x="5435689" y="6330512"/>
                  <a:pt x="5445457" y="6359820"/>
                  <a:pt x="5445457" y="6369589"/>
                </a:cubicBezTo>
                <a:cubicBezTo>
                  <a:pt x="5455226" y="6379358"/>
                  <a:pt x="5455226" y="6389127"/>
                  <a:pt x="5464995" y="6398897"/>
                </a:cubicBezTo>
                <a:lnTo>
                  <a:pt x="5469879" y="6413551"/>
                </a:lnTo>
                <a:lnTo>
                  <a:pt x="5466216" y="6409887"/>
                </a:lnTo>
                <a:cubicBezTo>
                  <a:pt x="5464995" y="6408666"/>
                  <a:pt x="5464995" y="6408666"/>
                  <a:pt x="5464995" y="6408666"/>
                </a:cubicBezTo>
                <a:cubicBezTo>
                  <a:pt x="5464995" y="6408666"/>
                  <a:pt x="5464995" y="6428205"/>
                  <a:pt x="5474763" y="6437974"/>
                </a:cubicBezTo>
                <a:cubicBezTo>
                  <a:pt x="5474763" y="6457513"/>
                  <a:pt x="5484532" y="6467282"/>
                  <a:pt x="5484532" y="6477051"/>
                </a:cubicBezTo>
                <a:cubicBezTo>
                  <a:pt x="5484532" y="6477051"/>
                  <a:pt x="5494300" y="6486821"/>
                  <a:pt x="5494300" y="6496590"/>
                </a:cubicBezTo>
                <a:cubicBezTo>
                  <a:pt x="5494300" y="6496590"/>
                  <a:pt x="5504069" y="6506359"/>
                  <a:pt x="5504069" y="6506359"/>
                </a:cubicBezTo>
                <a:cubicBezTo>
                  <a:pt x="5504069" y="6516128"/>
                  <a:pt x="5504069" y="6516128"/>
                  <a:pt x="5504069" y="6525898"/>
                </a:cubicBezTo>
                <a:cubicBezTo>
                  <a:pt x="5513838" y="6525898"/>
                  <a:pt x="5513838" y="6535667"/>
                  <a:pt x="5513838" y="6535667"/>
                </a:cubicBezTo>
                <a:cubicBezTo>
                  <a:pt x="5513838" y="6535667"/>
                  <a:pt x="5523606" y="6564975"/>
                  <a:pt x="5533375" y="6574744"/>
                </a:cubicBezTo>
                <a:cubicBezTo>
                  <a:pt x="5533375" y="6584514"/>
                  <a:pt x="5533375" y="6584514"/>
                  <a:pt x="5533375" y="6594283"/>
                </a:cubicBezTo>
                <a:cubicBezTo>
                  <a:pt x="5543143" y="6604052"/>
                  <a:pt x="5552912" y="6633360"/>
                  <a:pt x="5562681" y="6652899"/>
                </a:cubicBezTo>
                <a:cubicBezTo>
                  <a:pt x="5562681" y="6652899"/>
                  <a:pt x="5562681" y="6662668"/>
                  <a:pt x="5562681" y="6662668"/>
                </a:cubicBezTo>
                <a:cubicBezTo>
                  <a:pt x="5562681" y="6662668"/>
                  <a:pt x="5562681" y="6672437"/>
                  <a:pt x="5572449" y="6672437"/>
                </a:cubicBezTo>
                <a:cubicBezTo>
                  <a:pt x="5572449" y="6682207"/>
                  <a:pt x="5582218" y="6711515"/>
                  <a:pt x="5601755" y="6750592"/>
                </a:cubicBezTo>
                <a:cubicBezTo>
                  <a:pt x="5611524" y="6779900"/>
                  <a:pt x="5621292" y="6809208"/>
                  <a:pt x="5631061" y="6818977"/>
                </a:cubicBezTo>
                <a:cubicBezTo>
                  <a:pt x="5631061" y="6828746"/>
                  <a:pt x="5640830" y="6838516"/>
                  <a:pt x="5640830" y="6848285"/>
                </a:cubicBezTo>
                <a:cubicBezTo>
                  <a:pt x="5640830" y="6848285"/>
                  <a:pt x="5640830" y="6858054"/>
                  <a:pt x="5640830" y="6858054"/>
                </a:cubicBezTo>
                <a:cubicBezTo>
                  <a:pt x="5640830" y="6848285"/>
                  <a:pt x="5631061" y="6838516"/>
                  <a:pt x="5631061" y="6838516"/>
                </a:cubicBezTo>
                <a:cubicBezTo>
                  <a:pt x="5621292" y="6828746"/>
                  <a:pt x="5621292" y="6809208"/>
                  <a:pt x="5611524" y="6809208"/>
                </a:cubicBezTo>
                <a:cubicBezTo>
                  <a:pt x="5601755" y="6779900"/>
                  <a:pt x="5591986" y="6760361"/>
                  <a:pt x="5582218" y="6740823"/>
                </a:cubicBezTo>
                <a:cubicBezTo>
                  <a:pt x="5582218" y="6731053"/>
                  <a:pt x="5572449" y="6721284"/>
                  <a:pt x="5572449" y="6711515"/>
                </a:cubicBezTo>
                <a:cubicBezTo>
                  <a:pt x="5562681" y="6701745"/>
                  <a:pt x="5562681" y="6691976"/>
                  <a:pt x="5562681" y="6682207"/>
                </a:cubicBezTo>
                <a:cubicBezTo>
                  <a:pt x="5562681" y="6682207"/>
                  <a:pt x="5552912" y="6672437"/>
                  <a:pt x="5552912" y="6672437"/>
                </a:cubicBezTo>
                <a:cubicBezTo>
                  <a:pt x="5552912" y="6662668"/>
                  <a:pt x="5552912" y="6652899"/>
                  <a:pt x="5543143" y="6652899"/>
                </a:cubicBezTo>
                <a:cubicBezTo>
                  <a:pt x="5543143" y="6652899"/>
                  <a:pt x="5543143" y="6643129"/>
                  <a:pt x="5543143" y="6633360"/>
                </a:cubicBezTo>
                <a:cubicBezTo>
                  <a:pt x="5533375" y="6623591"/>
                  <a:pt x="5533375" y="6613822"/>
                  <a:pt x="5523606" y="6604052"/>
                </a:cubicBezTo>
                <a:cubicBezTo>
                  <a:pt x="5523606" y="6604052"/>
                  <a:pt x="5523606" y="6584514"/>
                  <a:pt x="5513838" y="6574744"/>
                </a:cubicBezTo>
                <a:cubicBezTo>
                  <a:pt x="5513838" y="6564975"/>
                  <a:pt x="5504069" y="6564975"/>
                  <a:pt x="5504069" y="6564975"/>
                </a:cubicBezTo>
                <a:cubicBezTo>
                  <a:pt x="5504069" y="6564975"/>
                  <a:pt x="5504069" y="6555206"/>
                  <a:pt x="5504069" y="6555206"/>
                </a:cubicBezTo>
                <a:cubicBezTo>
                  <a:pt x="5504069" y="6555206"/>
                  <a:pt x="5494300" y="6545436"/>
                  <a:pt x="5494300" y="6535667"/>
                </a:cubicBezTo>
                <a:cubicBezTo>
                  <a:pt x="5494300" y="6525898"/>
                  <a:pt x="5484532" y="6516128"/>
                  <a:pt x="5484532" y="6516128"/>
                </a:cubicBezTo>
                <a:cubicBezTo>
                  <a:pt x="5484532" y="6506359"/>
                  <a:pt x="5474763" y="6496590"/>
                  <a:pt x="5474763" y="6496590"/>
                </a:cubicBezTo>
                <a:cubicBezTo>
                  <a:pt x="5464995" y="6496590"/>
                  <a:pt x="5455226" y="6467282"/>
                  <a:pt x="5455226" y="6457513"/>
                </a:cubicBezTo>
                <a:cubicBezTo>
                  <a:pt x="5455226" y="6457513"/>
                  <a:pt x="5445457" y="6457513"/>
                  <a:pt x="5445457" y="6447743"/>
                </a:cubicBezTo>
                <a:cubicBezTo>
                  <a:pt x="5445457" y="6447743"/>
                  <a:pt x="5435689" y="6437974"/>
                  <a:pt x="5435689" y="6428205"/>
                </a:cubicBezTo>
                <a:cubicBezTo>
                  <a:pt x="5435689" y="6428205"/>
                  <a:pt x="5435689" y="6428205"/>
                  <a:pt x="5435689" y="6418435"/>
                </a:cubicBezTo>
                <a:cubicBezTo>
                  <a:pt x="5425920" y="6418435"/>
                  <a:pt x="5425920" y="6418435"/>
                  <a:pt x="5425920" y="6408666"/>
                </a:cubicBezTo>
                <a:cubicBezTo>
                  <a:pt x="5416151" y="6398897"/>
                  <a:pt x="5406383" y="6389127"/>
                  <a:pt x="5406383" y="6379358"/>
                </a:cubicBezTo>
                <a:cubicBezTo>
                  <a:pt x="5396614" y="6369589"/>
                  <a:pt x="5386846" y="6350050"/>
                  <a:pt x="5386846" y="6340281"/>
                </a:cubicBezTo>
                <a:cubicBezTo>
                  <a:pt x="5377077" y="6330512"/>
                  <a:pt x="5367308" y="6301204"/>
                  <a:pt x="5357540" y="6281665"/>
                </a:cubicBezTo>
                <a:cubicBezTo>
                  <a:pt x="5347771" y="6262126"/>
                  <a:pt x="5338003" y="6232819"/>
                  <a:pt x="5328234" y="6232819"/>
                </a:cubicBezTo>
                <a:cubicBezTo>
                  <a:pt x="5328234" y="6223049"/>
                  <a:pt x="5328234" y="6223049"/>
                  <a:pt x="5328234" y="6223049"/>
                </a:cubicBezTo>
                <a:cubicBezTo>
                  <a:pt x="5328234" y="6213280"/>
                  <a:pt x="5318465" y="6213280"/>
                  <a:pt x="5318465" y="6203511"/>
                </a:cubicBezTo>
                <a:cubicBezTo>
                  <a:pt x="5318465" y="6203511"/>
                  <a:pt x="5308697" y="6183972"/>
                  <a:pt x="5298928" y="6174203"/>
                </a:cubicBezTo>
                <a:cubicBezTo>
                  <a:pt x="5259854" y="6096048"/>
                  <a:pt x="5269622" y="6096048"/>
                  <a:pt x="5259854" y="6105818"/>
                </a:cubicBezTo>
                <a:cubicBezTo>
                  <a:pt x="5259854" y="6105818"/>
                  <a:pt x="5279391" y="6135125"/>
                  <a:pt x="5269622" y="6125356"/>
                </a:cubicBezTo>
                <a:cubicBezTo>
                  <a:pt x="5259854" y="6115587"/>
                  <a:pt x="5250085" y="6096048"/>
                  <a:pt x="5250085" y="6086279"/>
                </a:cubicBezTo>
                <a:cubicBezTo>
                  <a:pt x="5250085" y="6086279"/>
                  <a:pt x="5240316" y="6076510"/>
                  <a:pt x="5240316" y="6066740"/>
                </a:cubicBezTo>
                <a:cubicBezTo>
                  <a:pt x="5240316" y="6047202"/>
                  <a:pt x="5240316" y="6037432"/>
                  <a:pt x="5230548" y="6037432"/>
                </a:cubicBezTo>
                <a:cubicBezTo>
                  <a:pt x="5230548" y="6027663"/>
                  <a:pt x="5220779" y="6027663"/>
                  <a:pt x="5220779" y="6017894"/>
                </a:cubicBezTo>
                <a:cubicBezTo>
                  <a:pt x="5220779" y="6017894"/>
                  <a:pt x="5220779" y="6008124"/>
                  <a:pt x="5211011" y="6008124"/>
                </a:cubicBezTo>
                <a:cubicBezTo>
                  <a:pt x="5211011" y="6008124"/>
                  <a:pt x="5191473" y="5969047"/>
                  <a:pt x="5191473" y="5959278"/>
                </a:cubicBezTo>
                <a:cubicBezTo>
                  <a:pt x="5181705" y="5949509"/>
                  <a:pt x="5181705" y="5939739"/>
                  <a:pt x="5171936" y="5939739"/>
                </a:cubicBezTo>
                <a:cubicBezTo>
                  <a:pt x="5171936" y="5939739"/>
                  <a:pt x="5162168" y="5939739"/>
                  <a:pt x="5162168" y="5929970"/>
                </a:cubicBezTo>
                <a:cubicBezTo>
                  <a:pt x="5162168" y="5929970"/>
                  <a:pt x="5162168" y="5920201"/>
                  <a:pt x="5152399" y="5920201"/>
                </a:cubicBezTo>
                <a:cubicBezTo>
                  <a:pt x="5152399" y="5910431"/>
                  <a:pt x="5152399" y="5910431"/>
                  <a:pt x="5142630" y="5920201"/>
                </a:cubicBezTo>
                <a:cubicBezTo>
                  <a:pt x="5142630" y="5920201"/>
                  <a:pt x="5142630" y="5920201"/>
                  <a:pt x="5132862" y="5910431"/>
                </a:cubicBezTo>
                <a:cubicBezTo>
                  <a:pt x="5132862" y="5900662"/>
                  <a:pt x="5123093" y="5900662"/>
                  <a:pt x="5132862" y="5890893"/>
                </a:cubicBezTo>
                <a:cubicBezTo>
                  <a:pt x="5132862" y="5881123"/>
                  <a:pt x="5123093" y="5881123"/>
                  <a:pt x="5113325" y="5851816"/>
                </a:cubicBezTo>
                <a:cubicBezTo>
                  <a:pt x="5103556" y="5842046"/>
                  <a:pt x="5103556" y="5832277"/>
                  <a:pt x="5093787" y="5832277"/>
                </a:cubicBezTo>
                <a:cubicBezTo>
                  <a:pt x="5093787" y="5822508"/>
                  <a:pt x="5084019" y="5812738"/>
                  <a:pt x="5084019" y="5812738"/>
                </a:cubicBezTo>
                <a:cubicBezTo>
                  <a:pt x="5074250" y="5812738"/>
                  <a:pt x="5074250" y="5812738"/>
                  <a:pt x="5074250" y="5802969"/>
                </a:cubicBezTo>
                <a:cubicBezTo>
                  <a:pt x="5064481" y="5793200"/>
                  <a:pt x="5064481" y="5783430"/>
                  <a:pt x="5064481" y="5783430"/>
                </a:cubicBezTo>
                <a:cubicBezTo>
                  <a:pt x="5064481" y="5763892"/>
                  <a:pt x="5035176" y="5734584"/>
                  <a:pt x="5025407" y="5734584"/>
                </a:cubicBezTo>
                <a:cubicBezTo>
                  <a:pt x="5025407" y="5734584"/>
                  <a:pt x="5025407" y="5734584"/>
                  <a:pt x="5015638" y="5734584"/>
                </a:cubicBezTo>
                <a:cubicBezTo>
                  <a:pt x="5015638" y="5734584"/>
                  <a:pt x="5015638" y="5754122"/>
                  <a:pt x="5015638" y="5763892"/>
                </a:cubicBezTo>
                <a:cubicBezTo>
                  <a:pt x="5025407" y="5763892"/>
                  <a:pt x="5025407" y="5763892"/>
                  <a:pt x="5025407" y="5773661"/>
                </a:cubicBezTo>
                <a:cubicBezTo>
                  <a:pt x="5025407" y="5773661"/>
                  <a:pt x="5025407" y="5783430"/>
                  <a:pt x="5025407" y="5783430"/>
                </a:cubicBezTo>
                <a:cubicBezTo>
                  <a:pt x="5035176" y="5793200"/>
                  <a:pt x="5035176" y="5793200"/>
                  <a:pt x="5035176" y="5802969"/>
                </a:cubicBezTo>
                <a:cubicBezTo>
                  <a:pt x="5035176" y="5802969"/>
                  <a:pt x="5044944" y="5812738"/>
                  <a:pt x="5044944" y="5812738"/>
                </a:cubicBezTo>
                <a:cubicBezTo>
                  <a:pt x="5044944" y="5812738"/>
                  <a:pt x="5044944" y="5822508"/>
                  <a:pt x="5054713" y="5832277"/>
                </a:cubicBezTo>
                <a:cubicBezTo>
                  <a:pt x="5054713" y="5842046"/>
                  <a:pt x="5074250" y="5871354"/>
                  <a:pt x="5084019" y="5890893"/>
                </a:cubicBezTo>
                <a:cubicBezTo>
                  <a:pt x="5084019" y="5890893"/>
                  <a:pt x="5093787" y="5900662"/>
                  <a:pt x="5093787" y="5910431"/>
                </a:cubicBezTo>
                <a:cubicBezTo>
                  <a:pt x="5103556" y="5929970"/>
                  <a:pt x="5113325" y="5929970"/>
                  <a:pt x="5113325" y="5920201"/>
                </a:cubicBezTo>
                <a:cubicBezTo>
                  <a:pt x="5103556" y="5910431"/>
                  <a:pt x="5113325" y="5900662"/>
                  <a:pt x="5113325" y="5910431"/>
                </a:cubicBezTo>
                <a:cubicBezTo>
                  <a:pt x="5113325" y="5910431"/>
                  <a:pt x="5113325" y="5920201"/>
                  <a:pt x="5123093" y="5920201"/>
                </a:cubicBezTo>
                <a:cubicBezTo>
                  <a:pt x="5123093" y="5939739"/>
                  <a:pt x="5132862" y="5969047"/>
                  <a:pt x="5162168" y="5998355"/>
                </a:cubicBezTo>
                <a:cubicBezTo>
                  <a:pt x="5167052" y="6013009"/>
                  <a:pt x="5171936" y="6025221"/>
                  <a:pt x="5175599" y="6034990"/>
                </a:cubicBezTo>
                <a:lnTo>
                  <a:pt x="5180322" y="6051994"/>
                </a:lnTo>
                <a:lnTo>
                  <a:pt x="5171936" y="6047202"/>
                </a:lnTo>
                <a:cubicBezTo>
                  <a:pt x="5171936" y="6037432"/>
                  <a:pt x="5162168" y="6027663"/>
                  <a:pt x="5162168" y="6017894"/>
                </a:cubicBezTo>
                <a:cubicBezTo>
                  <a:pt x="5152399" y="6008124"/>
                  <a:pt x="5152399" y="6008124"/>
                  <a:pt x="5142630" y="5998355"/>
                </a:cubicBezTo>
                <a:cubicBezTo>
                  <a:pt x="5142630" y="5998355"/>
                  <a:pt x="5142630" y="5998355"/>
                  <a:pt x="5142630" y="5988586"/>
                </a:cubicBezTo>
                <a:cubicBezTo>
                  <a:pt x="5142630" y="5988586"/>
                  <a:pt x="5132862" y="5978817"/>
                  <a:pt x="5132862" y="5969047"/>
                </a:cubicBezTo>
                <a:cubicBezTo>
                  <a:pt x="5123093" y="5969047"/>
                  <a:pt x="5123093" y="5959278"/>
                  <a:pt x="5113325" y="5949509"/>
                </a:cubicBezTo>
                <a:cubicBezTo>
                  <a:pt x="5113325" y="5949509"/>
                  <a:pt x="5113325" y="5959278"/>
                  <a:pt x="5113325" y="5959278"/>
                </a:cubicBezTo>
                <a:cubicBezTo>
                  <a:pt x="5113325" y="5969047"/>
                  <a:pt x="5123093" y="5969047"/>
                  <a:pt x="5123093" y="5969047"/>
                </a:cubicBezTo>
                <a:cubicBezTo>
                  <a:pt x="5123093" y="5969047"/>
                  <a:pt x="5123093" y="5978817"/>
                  <a:pt x="5132862" y="5988586"/>
                </a:cubicBezTo>
                <a:cubicBezTo>
                  <a:pt x="5132862" y="5998355"/>
                  <a:pt x="5132862" y="6008124"/>
                  <a:pt x="5142630" y="6008124"/>
                </a:cubicBezTo>
                <a:cubicBezTo>
                  <a:pt x="5142630" y="6017894"/>
                  <a:pt x="5142630" y="6017894"/>
                  <a:pt x="5142630" y="6027663"/>
                </a:cubicBezTo>
                <a:cubicBezTo>
                  <a:pt x="5142630" y="6027663"/>
                  <a:pt x="5142630" y="6037432"/>
                  <a:pt x="5152399" y="6047202"/>
                </a:cubicBezTo>
                <a:cubicBezTo>
                  <a:pt x="5152399" y="6047202"/>
                  <a:pt x="5152399" y="6047202"/>
                  <a:pt x="5162168" y="6056971"/>
                </a:cubicBezTo>
                <a:cubicBezTo>
                  <a:pt x="5162168" y="6066740"/>
                  <a:pt x="5171936" y="6066740"/>
                  <a:pt x="5171936" y="6076510"/>
                </a:cubicBezTo>
                <a:cubicBezTo>
                  <a:pt x="5171936" y="6076510"/>
                  <a:pt x="5181705" y="6086279"/>
                  <a:pt x="5181705" y="6086279"/>
                </a:cubicBezTo>
                <a:cubicBezTo>
                  <a:pt x="5191473" y="6105818"/>
                  <a:pt x="5211011" y="6144895"/>
                  <a:pt x="5220779" y="6164433"/>
                </a:cubicBezTo>
                <a:cubicBezTo>
                  <a:pt x="5240316" y="6183972"/>
                  <a:pt x="5240316" y="6193741"/>
                  <a:pt x="5240316" y="6203511"/>
                </a:cubicBezTo>
                <a:cubicBezTo>
                  <a:pt x="5240316" y="6203511"/>
                  <a:pt x="5240316" y="6213280"/>
                  <a:pt x="5240316" y="6213280"/>
                </a:cubicBezTo>
                <a:cubicBezTo>
                  <a:pt x="5250085" y="6213280"/>
                  <a:pt x="5250085" y="6213280"/>
                  <a:pt x="5250085" y="6223049"/>
                </a:cubicBezTo>
                <a:cubicBezTo>
                  <a:pt x="5250085" y="6232819"/>
                  <a:pt x="5259854" y="6242588"/>
                  <a:pt x="5259854" y="6252357"/>
                </a:cubicBezTo>
                <a:cubicBezTo>
                  <a:pt x="5269622" y="6271896"/>
                  <a:pt x="5269622" y="6271896"/>
                  <a:pt x="5269622" y="6281665"/>
                </a:cubicBezTo>
                <a:cubicBezTo>
                  <a:pt x="5269622" y="6281665"/>
                  <a:pt x="5269622" y="6281665"/>
                  <a:pt x="5269622" y="6291434"/>
                </a:cubicBezTo>
                <a:cubicBezTo>
                  <a:pt x="5269622" y="6291434"/>
                  <a:pt x="5279391" y="6301204"/>
                  <a:pt x="5279391" y="6310973"/>
                </a:cubicBezTo>
                <a:cubicBezTo>
                  <a:pt x="5279391" y="6320742"/>
                  <a:pt x="5289160" y="6330512"/>
                  <a:pt x="5289160" y="6330512"/>
                </a:cubicBezTo>
                <a:cubicBezTo>
                  <a:pt x="5289160" y="6330512"/>
                  <a:pt x="5289160" y="6340281"/>
                  <a:pt x="5298928" y="6350050"/>
                </a:cubicBezTo>
                <a:cubicBezTo>
                  <a:pt x="5298928" y="6359820"/>
                  <a:pt x="5298928" y="6359820"/>
                  <a:pt x="5308697" y="6369589"/>
                </a:cubicBezTo>
                <a:cubicBezTo>
                  <a:pt x="5308697" y="6369589"/>
                  <a:pt x="5308697" y="6379358"/>
                  <a:pt x="5318465" y="6389127"/>
                </a:cubicBezTo>
                <a:cubicBezTo>
                  <a:pt x="5318465" y="6389127"/>
                  <a:pt x="5328234" y="6418435"/>
                  <a:pt x="5338003" y="6437974"/>
                </a:cubicBezTo>
                <a:cubicBezTo>
                  <a:pt x="5357540" y="6477051"/>
                  <a:pt x="5377077" y="6525898"/>
                  <a:pt x="5377077" y="6525898"/>
                </a:cubicBezTo>
                <a:cubicBezTo>
                  <a:pt x="5367308" y="6525898"/>
                  <a:pt x="5377077" y="6545436"/>
                  <a:pt x="5386846" y="6555206"/>
                </a:cubicBezTo>
                <a:cubicBezTo>
                  <a:pt x="5386846" y="6574744"/>
                  <a:pt x="5396614" y="6584514"/>
                  <a:pt x="5396614" y="6594283"/>
                </a:cubicBezTo>
                <a:cubicBezTo>
                  <a:pt x="5401498" y="6599168"/>
                  <a:pt x="5403940" y="6604052"/>
                  <a:pt x="5405162" y="6607716"/>
                </a:cubicBezTo>
                <a:lnTo>
                  <a:pt x="5406383" y="6613821"/>
                </a:lnTo>
                <a:lnTo>
                  <a:pt x="5396614" y="6604052"/>
                </a:lnTo>
                <a:cubicBezTo>
                  <a:pt x="5396614" y="6604052"/>
                  <a:pt x="5396614" y="6594283"/>
                  <a:pt x="5386846" y="6574744"/>
                </a:cubicBezTo>
                <a:cubicBezTo>
                  <a:pt x="5386846" y="6564975"/>
                  <a:pt x="5377077" y="6555206"/>
                  <a:pt x="5377077" y="6545436"/>
                </a:cubicBezTo>
                <a:cubicBezTo>
                  <a:pt x="5367308" y="6545436"/>
                  <a:pt x="5367308" y="6525898"/>
                  <a:pt x="5357540" y="6516128"/>
                </a:cubicBezTo>
                <a:cubicBezTo>
                  <a:pt x="5357540" y="6506359"/>
                  <a:pt x="5347771" y="6496590"/>
                  <a:pt x="5347771" y="6496590"/>
                </a:cubicBezTo>
                <a:cubicBezTo>
                  <a:pt x="5347771" y="6496590"/>
                  <a:pt x="5347771" y="6486821"/>
                  <a:pt x="5347771" y="6486821"/>
                </a:cubicBezTo>
                <a:cubicBezTo>
                  <a:pt x="5338003" y="6477051"/>
                  <a:pt x="5338003" y="6477051"/>
                  <a:pt x="5338003" y="6486821"/>
                </a:cubicBezTo>
                <a:cubicBezTo>
                  <a:pt x="5338003" y="6486821"/>
                  <a:pt x="5338003" y="6486821"/>
                  <a:pt x="5338003" y="6496590"/>
                </a:cubicBezTo>
                <a:cubicBezTo>
                  <a:pt x="5328234" y="6496590"/>
                  <a:pt x="5328234" y="6486821"/>
                  <a:pt x="5328234" y="6486821"/>
                </a:cubicBezTo>
                <a:cubicBezTo>
                  <a:pt x="5328234" y="6477051"/>
                  <a:pt x="5328234" y="6477051"/>
                  <a:pt x="5318465" y="6477051"/>
                </a:cubicBezTo>
                <a:cubicBezTo>
                  <a:pt x="5308697" y="6457513"/>
                  <a:pt x="5259854" y="6359820"/>
                  <a:pt x="5250085" y="6350050"/>
                </a:cubicBezTo>
                <a:cubicBezTo>
                  <a:pt x="5250085" y="6340281"/>
                  <a:pt x="5220779" y="6271896"/>
                  <a:pt x="5211011" y="6252357"/>
                </a:cubicBezTo>
                <a:cubicBezTo>
                  <a:pt x="5201242" y="6232819"/>
                  <a:pt x="5191473" y="6223049"/>
                  <a:pt x="5191473" y="6213280"/>
                </a:cubicBezTo>
                <a:cubicBezTo>
                  <a:pt x="5181705" y="6213280"/>
                  <a:pt x="5181705" y="6213280"/>
                  <a:pt x="5181705" y="6223049"/>
                </a:cubicBezTo>
                <a:cubicBezTo>
                  <a:pt x="5181705" y="6223049"/>
                  <a:pt x="5181705" y="6223049"/>
                  <a:pt x="5171936" y="6223049"/>
                </a:cubicBezTo>
                <a:cubicBezTo>
                  <a:pt x="5171936" y="6223049"/>
                  <a:pt x="5162168" y="6213280"/>
                  <a:pt x="5162168" y="6213280"/>
                </a:cubicBezTo>
                <a:cubicBezTo>
                  <a:pt x="5171936" y="6213280"/>
                  <a:pt x="5171936" y="6203511"/>
                  <a:pt x="5171936" y="6193741"/>
                </a:cubicBezTo>
                <a:cubicBezTo>
                  <a:pt x="5171936" y="6183972"/>
                  <a:pt x="5152399" y="6135125"/>
                  <a:pt x="5152399" y="6135125"/>
                </a:cubicBezTo>
                <a:cubicBezTo>
                  <a:pt x="5152399" y="6135125"/>
                  <a:pt x="5142630" y="6135125"/>
                  <a:pt x="5142630" y="6125356"/>
                </a:cubicBezTo>
                <a:cubicBezTo>
                  <a:pt x="5132862" y="6115587"/>
                  <a:pt x="5132862" y="6105818"/>
                  <a:pt x="5123093" y="6096048"/>
                </a:cubicBezTo>
                <a:cubicBezTo>
                  <a:pt x="5123093" y="6096048"/>
                  <a:pt x="5123093" y="6086279"/>
                  <a:pt x="5123093" y="6076510"/>
                </a:cubicBezTo>
                <a:cubicBezTo>
                  <a:pt x="5123093" y="6076510"/>
                  <a:pt x="5123093" y="6066740"/>
                  <a:pt x="5123093" y="6066740"/>
                </a:cubicBezTo>
                <a:cubicBezTo>
                  <a:pt x="5113325" y="6066740"/>
                  <a:pt x="5113325" y="6056971"/>
                  <a:pt x="5113325" y="6047202"/>
                </a:cubicBezTo>
                <a:cubicBezTo>
                  <a:pt x="5113325" y="6047202"/>
                  <a:pt x="5103556" y="6037432"/>
                  <a:pt x="5103556" y="6037432"/>
                </a:cubicBezTo>
                <a:cubicBezTo>
                  <a:pt x="5103556" y="6027663"/>
                  <a:pt x="5093787" y="6008124"/>
                  <a:pt x="5093787" y="5998355"/>
                </a:cubicBezTo>
                <a:cubicBezTo>
                  <a:pt x="5093787" y="5998355"/>
                  <a:pt x="5084019" y="5988586"/>
                  <a:pt x="5074250" y="5978817"/>
                </a:cubicBezTo>
                <a:cubicBezTo>
                  <a:pt x="5074250" y="5978817"/>
                  <a:pt x="5064481" y="5969047"/>
                  <a:pt x="5064481" y="5969047"/>
                </a:cubicBezTo>
                <a:cubicBezTo>
                  <a:pt x="5064481" y="5969047"/>
                  <a:pt x="5074250" y="5969047"/>
                  <a:pt x="5074250" y="5969047"/>
                </a:cubicBezTo>
                <a:cubicBezTo>
                  <a:pt x="5074250" y="5969047"/>
                  <a:pt x="5074250" y="5959278"/>
                  <a:pt x="5074250" y="5959278"/>
                </a:cubicBezTo>
                <a:cubicBezTo>
                  <a:pt x="5084019" y="5969047"/>
                  <a:pt x="5084019" y="5978817"/>
                  <a:pt x="5084019" y="5978817"/>
                </a:cubicBezTo>
                <a:cubicBezTo>
                  <a:pt x="5084019" y="5988586"/>
                  <a:pt x="5084019" y="5988586"/>
                  <a:pt x="5093787" y="5988586"/>
                </a:cubicBezTo>
                <a:cubicBezTo>
                  <a:pt x="5093787" y="5988586"/>
                  <a:pt x="5103556" y="6017894"/>
                  <a:pt x="5113325" y="6027663"/>
                </a:cubicBezTo>
                <a:cubicBezTo>
                  <a:pt x="5123093" y="6037432"/>
                  <a:pt x="5123093" y="6047202"/>
                  <a:pt x="5123093" y="6047202"/>
                </a:cubicBezTo>
                <a:cubicBezTo>
                  <a:pt x="5132862" y="6056971"/>
                  <a:pt x="5132862" y="6056971"/>
                  <a:pt x="5132862" y="6056971"/>
                </a:cubicBezTo>
                <a:cubicBezTo>
                  <a:pt x="5132862" y="6047202"/>
                  <a:pt x="5132862" y="6047202"/>
                  <a:pt x="5132862" y="6037432"/>
                </a:cubicBezTo>
                <a:cubicBezTo>
                  <a:pt x="5132862" y="6037432"/>
                  <a:pt x="5132862" y="6027663"/>
                  <a:pt x="5123093" y="6017894"/>
                </a:cubicBezTo>
                <a:cubicBezTo>
                  <a:pt x="5123093" y="6008124"/>
                  <a:pt x="5123093" y="5998355"/>
                  <a:pt x="5113325" y="5998355"/>
                </a:cubicBezTo>
                <a:cubicBezTo>
                  <a:pt x="5113325" y="5998355"/>
                  <a:pt x="5113325" y="5988586"/>
                  <a:pt x="5113325" y="5988586"/>
                </a:cubicBezTo>
                <a:cubicBezTo>
                  <a:pt x="5113325" y="5978817"/>
                  <a:pt x="5103556" y="5969047"/>
                  <a:pt x="5103556" y="5949509"/>
                </a:cubicBezTo>
                <a:cubicBezTo>
                  <a:pt x="5093787" y="5939739"/>
                  <a:pt x="5093787" y="5929970"/>
                  <a:pt x="5093787" y="5929970"/>
                </a:cubicBezTo>
                <a:cubicBezTo>
                  <a:pt x="5093787" y="5929970"/>
                  <a:pt x="5084019" y="5920201"/>
                  <a:pt x="5074250" y="5910431"/>
                </a:cubicBezTo>
                <a:cubicBezTo>
                  <a:pt x="5074250" y="5890893"/>
                  <a:pt x="5064481" y="5890893"/>
                  <a:pt x="5064481" y="5890893"/>
                </a:cubicBezTo>
                <a:cubicBezTo>
                  <a:pt x="5054713" y="5890893"/>
                  <a:pt x="5054713" y="5890893"/>
                  <a:pt x="5044944" y="5890893"/>
                </a:cubicBezTo>
                <a:cubicBezTo>
                  <a:pt x="5044944" y="5900662"/>
                  <a:pt x="5044944" y="5900662"/>
                  <a:pt x="5035176" y="5881123"/>
                </a:cubicBezTo>
                <a:cubicBezTo>
                  <a:pt x="5025407" y="5881123"/>
                  <a:pt x="5025407" y="5871354"/>
                  <a:pt x="5025407" y="5871354"/>
                </a:cubicBezTo>
                <a:cubicBezTo>
                  <a:pt x="5015638" y="5871354"/>
                  <a:pt x="5015638" y="5861585"/>
                  <a:pt x="4996101" y="5842046"/>
                </a:cubicBezTo>
                <a:cubicBezTo>
                  <a:pt x="4986333" y="5812738"/>
                  <a:pt x="4986333" y="5812738"/>
                  <a:pt x="4986333" y="5822508"/>
                </a:cubicBezTo>
                <a:cubicBezTo>
                  <a:pt x="4986333" y="5822508"/>
                  <a:pt x="4986333" y="5822508"/>
                  <a:pt x="4986333" y="5832277"/>
                </a:cubicBezTo>
                <a:cubicBezTo>
                  <a:pt x="4976564" y="5832277"/>
                  <a:pt x="4966795" y="5842046"/>
                  <a:pt x="4966795" y="5851816"/>
                </a:cubicBezTo>
                <a:cubicBezTo>
                  <a:pt x="4966795" y="5842046"/>
                  <a:pt x="4947258" y="5822508"/>
                  <a:pt x="4947258" y="5822508"/>
                </a:cubicBezTo>
                <a:cubicBezTo>
                  <a:pt x="4947258" y="5832277"/>
                  <a:pt x="4947258" y="5832277"/>
                  <a:pt x="4957027" y="5842046"/>
                </a:cubicBezTo>
                <a:cubicBezTo>
                  <a:pt x="4957027" y="5851816"/>
                  <a:pt x="4966795" y="5861585"/>
                  <a:pt x="4976564" y="5890893"/>
                </a:cubicBezTo>
                <a:cubicBezTo>
                  <a:pt x="4976564" y="5900662"/>
                  <a:pt x="4986333" y="5910431"/>
                  <a:pt x="4996101" y="5920201"/>
                </a:cubicBezTo>
                <a:cubicBezTo>
                  <a:pt x="5005870" y="5929970"/>
                  <a:pt x="5005870" y="5939739"/>
                  <a:pt x="5015638" y="5959278"/>
                </a:cubicBezTo>
                <a:cubicBezTo>
                  <a:pt x="5015638" y="5959278"/>
                  <a:pt x="5015638" y="5969047"/>
                  <a:pt x="5025407" y="5978817"/>
                </a:cubicBezTo>
                <a:cubicBezTo>
                  <a:pt x="5035176" y="5988586"/>
                  <a:pt x="5035176" y="5998355"/>
                  <a:pt x="5035176" y="6008124"/>
                </a:cubicBezTo>
                <a:cubicBezTo>
                  <a:pt x="5035176" y="6008124"/>
                  <a:pt x="5044944" y="6027663"/>
                  <a:pt x="5044944" y="6037432"/>
                </a:cubicBezTo>
                <a:cubicBezTo>
                  <a:pt x="5064481" y="6066740"/>
                  <a:pt x="5064481" y="6076510"/>
                  <a:pt x="5064481" y="6076510"/>
                </a:cubicBezTo>
                <a:cubicBezTo>
                  <a:pt x="5064481" y="6076510"/>
                  <a:pt x="5035176" y="6027663"/>
                  <a:pt x="5035176" y="6017894"/>
                </a:cubicBezTo>
                <a:cubicBezTo>
                  <a:pt x="5035176" y="6017894"/>
                  <a:pt x="5035176" y="6017894"/>
                  <a:pt x="5025407" y="6008124"/>
                </a:cubicBezTo>
                <a:cubicBezTo>
                  <a:pt x="5025407" y="6008124"/>
                  <a:pt x="5025407" y="6008124"/>
                  <a:pt x="5025407" y="5998355"/>
                </a:cubicBezTo>
                <a:cubicBezTo>
                  <a:pt x="5025407" y="5998355"/>
                  <a:pt x="5025407" y="5988586"/>
                  <a:pt x="5015638" y="5988586"/>
                </a:cubicBezTo>
                <a:cubicBezTo>
                  <a:pt x="5015638" y="5978817"/>
                  <a:pt x="5005870" y="5959278"/>
                  <a:pt x="4996101" y="5949509"/>
                </a:cubicBezTo>
                <a:cubicBezTo>
                  <a:pt x="4996101" y="5939739"/>
                  <a:pt x="4986333" y="5920201"/>
                  <a:pt x="4976564" y="5910431"/>
                </a:cubicBezTo>
                <a:cubicBezTo>
                  <a:pt x="4976564" y="5900662"/>
                  <a:pt x="4966795" y="5890893"/>
                  <a:pt x="4966795" y="5881123"/>
                </a:cubicBezTo>
                <a:cubicBezTo>
                  <a:pt x="4947258" y="5861585"/>
                  <a:pt x="4937490" y="5842046"/>
                  <a:pt x="4927721" y="5832277"/>
                </a:cubicBezTo>
                <a:cubicBezTo>
                  <a:pt x="4917952" y="5822508"/>
                  <a:pt x="4908184" y="5822508"/>
                  <a:pt x="4908184" y="5832277"/>
                </a:cubicBezTo>
                <a:cubicBezTo>
                  <a:pt x="4908184" y="5832277"/>
                  <a:pt x="4937490" y="5881123"/>
                  <a:pt x="4966795" y="5929970"/>
                </a:cubicBezTo>
                <a:cubicBezTo>
                  <a:pt x="4976564" y="5939739"/>
                  <a:pt x="4976564" y="5949509"/>
                  <a:pt x="4976564" y="5949509"/>
                </a:cubicBezTo>
                <a:cubicBezTo>
                  <a:pt x="4966795" y="5949509"/>
                  <a:pt x="4947258" y="5920201"/>
                  <a:pt x="4947258" y="5910431"/>
                </a:cubicBezTo>
                <a:cubicBezTo>
                  <a:pt x="4947258" y="5910431"/>
                  <a:pt x="4927721" y="5881123"/>
                  <a:pt x="4917952" y="5871354"/>
                </a:cubicBezTo>
                <a:cubicBezTo>
                  <a:pt x="4908184" y="5851816"/>
                  <a:pt x="4908184" y="5842046"/>
                  <a:pt x="4898415" y="5842046"/>
                </a:cubicBezTo>
                <a:cubicBezTo>
                  <a:pt x="4898415" y="5832277"/>
                  <a:pt x="4898415" y="5832277"/>
                  <a:pt x="4898415" y="5832277"/>
                </a:cubicBezTo>
                <a:cubicBezTo>
                  <a:pt x="4898415" y="5832277"/>
                  <a:pt x="4888646" y="5822508"/>
                  <a:pt x="4878878" y="5812738"/>
                </a:cubicBezTo>
                <a:cubicBezTo>
                  <a:pt x="4869109" y="5793200"/>
                  <a:pt x="4859341" y="5783430"/>
                  <a:pt x="4859341" y="5773661"/>
                </a:cubicBezTo>
                <a:cubicBezTo>
                  <a:pt x="4849572" y="5763892"/>
                  <a:pt x="4849572" y="5744353"/>
                  <a:pt x="4849572" y="5744353"/>
                </a:cubicBezTo>
                <a:cubicBezTo>
                  <a:pt x="4839803" y="5744353"/>
                  <a:pt x="4839803" y="5734584"/>
                  <a:pt x="4830035" y="5724815"/>
                </a:cubicBezTo>
                <a:cubicBezTo>
                  <a:pt x="4830035" y="5715045"/>
                  <a:pt x="4820266" y="5705276"/>
                  <a:pt x="4820266" y="5705276"/>
                </a:cubicBezTo>
                <a:cubicBezTo>
                  <a:pt x="4800729" y="5695507"/>
                  <a:pt x="4790960" y="5695507"/>
                  <a:pt x="4790960" y="5695507"/>
                </a:cubicBezTo>
                <a:cubicBezTo>
                  <a:pt x="4790960" y="5705276"/>
                  <a:pt x="4800729" y="5724815"/>
                  <a:pt x="4839803" y="5802969"/>
                </a:cubicBezTo>
                <a:cubicBezTo>
                  <a:pt x="4859341" y="5832277"/>
                  <a:pt x="4869109" y="5842046"/>
                  <a:pt x="4859341" y="5832277"/>
                </a:cubicBezTo>
                <a:cubicBezTo>
                  <a:pt x="4849572" y="5822508"/>
                  <a:pt x="4849572" y="5822508"/>
                  <a:pt x="4849572" y="5832277"/>
                </a:cubicBezTo>
                <a:cubicBezTo>
                  <a:pt x="4839803" y="5832277"/>
                  <a:pt x="4849572" y="5832277"/>
                  <a:pt x="4849572" y="5842046"/>
                </a:cubicBezTo>
                <a:cubicBezTo>
                  <a:pt x="4859341" y="5851816"/>
                  <a:pt x="4859341" y="5861585"/>
                  <a:pt x="4859341" y="5861585"/>
                </a:cubicBezTo>
                <a:cubicBezTo>
                  <a:pt x="4859341" y="5861585"/>
                  <a:pt x="4869109" y="5871354"/>
                  <a:pt x="4869109" y="5881123"/>
                </a:cubicBezTo>
                <a:cubicBezTo>
                  <a:pt x="4869109" y="5890893"/>
                  <a:pt x="4878878" y="5900662"/>
                  <a:pt x="4878878" y="5900662"/>
                </a:cubicBezTo>
                <a:cubicBezTo>
                  <a:pt x="4878878" y="5910431"/>
                  <a:pt x="4878878" y="5910431"/>
                  <a:pt x="4888646" y="5920201"/>
                </a:cubicBezTo>
                <a:cubicBezTo>
                  <a:pt x="4888646" y="5929970"/>
                  <a:pt x="4898415" y="5939739"/>
                  <a:pt x="4898415" y="5949509"/>
                </a:cubicBezTo>
                <a:cubicBezTo>
                  <a:pt x="4888646" y="5939739"/>
                  <a:pt x="4878878" y="5920201"/>
                  <a:pt x="4878878" y="5920201"/>
                </a:cubicBezTo>
                <a:cubicBezTo>
                  <a:pt x="4869109" y="5910431"/>
                  <a:pt x="4869109" y="5900662"/>
                  <a:pt x="4859341" y="5890893"/>
                </a:cubicBezTo>
                <a:cubicBezTo>
                  <a:pt x="4859341" y="5881123"/>
                  <a:pt x="4849572" y="5871354"/>
                  <a:pt x="4849572" y="5871354"/>
                </a:cubicBezTo>
                <a:cubicBezTo>
                  <a:pt x="4839803" y="5861585"/>
                  <a:pt x="4839803" y="5861585"/>
                  <a:pt x="4839803" y="5851816"/>
                </a:cubicBezTo>
                <a:cubicBezTo>
                  <a:pt x="4830035" y="5842046"/>
                  <a:pt x="4830035" y="5842046"/>
                  <a:pt x="4830035" y="5842046"/>
                </a:cubicBezTo>
                <a:cubicBezTo>
                  <a:pt x="4820266" y="5842046"/>
                  <a:pt x="4820266" y="5842046"/>
                  <a:pt x="4800729" y="5822508"/>
                </a:cubicBezTo>
                <a:cubicBezTo>
                  <a:pt x="4800729" y="5812738"/>
                  <a:pt x="4781192" y="5793200"/>
                  <a:pt x="4781192" y="5783430"/>
                </a:cubicBezTo>
                <a:cubicBezTo>
                  <a:pt x="4761655" y="5763892"/>
                  <a:pt x="4732349" y="5734584"/>
                  <a:pt x="4732349" y="5715045"/>
                </a:cubicBezTo>
                <a:cubicBezTo>
                  <a:pt x="4722580" y="5715045"/>
                  <a:pt x="4722580" y="5705276"/>
                  <a:pt x="4722580" y="5705276"/>
                </a:cubicBezTo>
                <a:cubicBezTo>
                  <a:pt x="4722580" y="5705276"/>
                  <a:pt x="4722580" y="5715045"/>
                  <a:pt x="4722580" y="5724815"/>
                </a:cubicBezTo>
                <a:cubicBezTo>
                  <a:pt x="4722580" y="5724815"/>
                  <a:pt x="4722580" y="5734584"/>
                  <a:pt x="4722580" y="5744353"/>
                </a:cubicBezTo>
                <a:cubicBezTo>
                  <a:pt x="4722580" y="5744353"/>
                  <a:pt x="4712811" y="5734584"/>
                  <a:pt x="4712811" y="5724815"/>
                </a:cubicBezTo>
                <a:cubicBezTo>
                  <a:pt x="4703043" y="5724815"/>
                  <a:pt x="4703043" y="5715045"/>
                  <a:pt x="4703043" y="5724815"/>
                </a:cubicBezTo>
                <a:cubicBezTo>
                  <a:pt x="4703043" y="5724815"/>
                  <a:pt x="4703043" y="5724815"/>
                  <a:pt x="4703043" y="5734584"/>
                </a:cubicBezTo>
                <a:cubicBezTo>
                  <a:pt x="4712811" y="5744353"/>
                  <a:pt x="4712811" y="5744353"/>
                  <a:pt x="4722580" y="5754122"/>
                </a:cubicBezTo>
                <a:cubicBezTo>
                  <a:pt x="4732349" y="5754122"/>
                  <a:pt x="4732349" y="5754122"/>
                  <a:pt x="4732349" y="5763892"/>
                </a:cubicBezTo>
                <a:cubicBezTo>
                  <a:pt x="4732349" y="5763892"/>
                  <a:pt x="4722580" y="5763892"/>
                  <a:pt x="4722580" y="5763892"/>
                </a:cubicBezTo>
                <a:cubicBezTo>
                  <a:pt x="4722580" y="5763892"/>
                  <a:pt x="4722580" y="5773661"/>
                  <a:pt x="4722580" y="5783430"/>
                </a:cubicBezTo>
                <a:cubicBezTo>
                  <a:pt x="4732349" y="5793200"/>
                  <a:pt x="4732349" y="5793200"/>
                  <a:pt x="4732349" y="5802969"/>
                </a:cubicBezTo>
                <a:cubicBezTo>
                  <a:pt x="4732349" y="5822508"/>
                  <a:pt x="4742117" y="5832277"/>
                  <a:pt x="4751886" y="5842046"/>
                </a:cubicBezTo>
                <a:cubicBezTo>
                  <a:pt x="4751886" y="5842046"/>
                  <a:pt x="4761655" y="5851816"/>
                  <a:pt x="4761655" y="5861585"/>
                </a:cubicBezTo>
                <a:cubicBezTo>
                  <a:pt x="4761655" y="5861585"/>
                  <a:pt x="4771423" y="5871354"/>
                  <a:pt x="4771423" y="5871354"/>
                </a:cubicBezTo>
                <a:cubicBezTo>
                  <a:pt x="4781192" y="5881123"/>
                  <a:pt x="4790960" y="5881123"/>
                  <a:pt x="4781192" y="5890893"/>
                </a:cubicBezTo>
                <a:cubicBezTo>
                  <a:pt x="4781192" y="5890893"/>
                  <a:pt x="4781192" y="5890893"/>
                  <a:pt x="4781192" y="5900662"/>
                </a:cubicBezTo>
                <a:cubicBezTo>
                  <a:pt x="4781192" y="5900662"/>
                  <a:pt x="4781192" y="5910431"/>
                  <a:pt x="4781192" y="5910431"/>
                </a:cubicBezTo>
                <a:cubicBezTo>
                  <a:pt x="4771423" y="5910431"/>
                  <a:pt x="4771423" y="5910431"/>
                  <a:pt x="4771423" y="5920201"/>
                </a:cubicBezTo>
                <a:cubicBezTo>
                  <a:pt x="4771423" y="5920201"/>
                  <a:pt x="4771423" y="5920201"/>
                  <a:pt x="4761655" y="5929970"/>
                </a:cubicBezTo>
                <a:cubicBezTo>
                  <a:pt x="4761655" y="5929970"/>
                  <a:pt x="4751886" y="5910431"/>
                  <a:pt x="4742117" y="5890893"/>
                </a:cubicBezTo>
                <a:cubicBezTo>
                  <a:pt x="4742117" y="5871354"/>
                  <a:pt x="4742117" y="5851816"/>
                  <a:pt x="4722580" y="5842046"/>
                </a:cubicBezTo>
                <a:cubicBezTo>
                  <a:pt x="4712811" y="5832277"/>
                  <a:pt x="4703043" y="5812738"/>
                  <a:pt x="4703043" y="5793200"/>
                </a:cubicBezTo>
                <a:cubicBezTo>
                  <a:pt x="4693274" y="5783430"/>
                  <a:pt x="4693274" y="5773661"/>
                  <a:pt x="4683506" y="5773661"/>
                </a:cubicBezTo>
                <a:cubicBezTo>
                  <a:pt x="4683506" y="5773661"/>
                  <a:pt x="4673737" y="5754122"/>
                  <a:pt x="4663968" y="5744353"/>
                </a:cubicBezTo>
                <a:cubicBezTo>
                  <a:pt x="4663968" y="5734584"/>
                  <a:pt x="4654200" y="5724815"/>
                  <a:pt x="4644431" y="5715045"/>
                </a:cubicBezTo>
                <a:cubicBezTo>
                  <a:pt x="4644431" y="5715045"/>
                  <a:pt x="4634663" y="5705276"/>
                  <a:pt x="4624894" y="5695507"/>
                </a:cubicBezTo>
                <a:cubicBezTo>
                  <a:pt x="4615125" y="5675968"/>
                  <a:pt x="4605357" y="5666199"/>
                  <a:pt x="4576051" y="5636891"/>
                </a:cubicBezTo>
                <a:cubicBezTo>
                  <a:pt x="4576051" y="5627121"/>
                  <a:pt x="4566282" y="5607583"/>
                  <a:pt x="4556514" y="5607583"/>
                </a:cubicBezTo>
                <a:cubicBezTo>
                  <a:pt x="4556514" y="5597814"/>
                  <a:pt x="4556514" y="5597814"/>
                  <a:pt x="4546745" y="5588044"/>
                </a:cubicBezTo>
                <a:cubicBezTo>
                  <a:pt x="4536976" y="5588044"/>
                  <a:pt x="4536976" y="5578275"/>
                  <a:pt x="4527208" y="5568506"/>
                </a:cubicBezTo>
                <a:cubicBezTo>
                  <a:pt x="4517439" y="5558736"/>
                  <a:pt x="4517439" y="5548967"/>
                  <a:pt x="4507671" y="5539198"/>
                </a:cubicBezTo>
                <a:cubicBezTo>
                  <a:pt x="4507671" y="5529428"/>
                  <a:pt x="4497902" y="5519659"/>
                  <a:pt x="4497902" y="5519659"/>
                </a:cubicBezTo>
                <a:cubicBezTo>
                  <a:pt x="4497902" y="5509890"/>
                  <a:pt x="4488133" y="5509890"/>
                  <a:pt x="4488133" y="5500120"/>
                </a:cubicBezTo>
                <a:cubicBezTo>
                  <a:pt x="4478365" y="5500120"/>
                  <a:pt x="4478365" y="5500120"/>
                  <a:pt x="4478365" y="5490351"/>
                </a:cubicBezTo>
                <a:cubicBezTo>
                  <a:pt x="4478365" y="5480582"/>
                  <a:pt x="4468596" y="5461043"/>
                  <a:pt x="4458828" y="5451274"/>
                </a:cubicBezTo>
                <a:cubicBezTo>
                  <a:pt x="4449059" y="5441505"/>
                  <a:pt x="4439290" y="5431735"/>
                  <a:pt x="4419753" y="5402427"/>
                </a:cubicBezTo>
                <a:cubicBezTo>
                  <a:pt x="4409985" y="5392658"/>
                  <a:pt x="4409985" y="5382889"/>
                  <a:pt x="4409985" y="5382889"/>
                </a:cubicBezTo>
                <a:cubicBezTo>
                  <a:pt x="4409985" y="5382889"/>
                  <a:pt x="4419753" y="5382889"/>
                  <a:pt x="4419753" y="5382889"/>
                </a:cubicBezTo>
                <a:cubicBezTo>
                  <a:pt x="4419753" y="5382889"/>
                  <a:pt x="4429522" y="5382889"/>
                  <a:pt x="4429522" y="5392658"/>
                </a:cubicBezTo>
                <a:cubicBezTo>
                  <a:pt x="4434406" y="5397543"/>
                  <a:pt x="4444174" y="5407312"/>
                  <a:pt x="4451501" y="5415860"/>
                </a:cubicBezTo>
                <a:lnTo>
                  <a:pt x="4457930" y="5424551"/>
                </a:lnTo>
                <a:lnTo>
                  <a:pt x="4458828" y="5431735"/>
                </a:lnTo>
                <a:cubicBezTo>
                  <a:pt x="4461270" y="5431735"/>
                  <a:pt x="4461270" y="5429903"/>
                  <a:pt x="4459743" y="5427003"/>
                </a:cubicBezTo>
                <a:lnTo>
                  <a:pt x="4457930" y="5424551"/>
                </a:lnTo>
                <a:lnTo>
                  <a:pt x="4457606" y="5421966"/>
                </a:lnTo>
                <a:cubicBezTo>
                  <a:pt x="4456385" y="5419524"/>
                  <a:pt x="4453943" y="5417082"/>
                  <a:pt x="4449059" y="5412197"/>
                </a:cubicBezTo>
                <a:cubicBezTo>
                  <a:pt x="4449059" y="5402427"/>
                  <a:pt x="4429522" y="5363350"/>
                  <a:pt x="4429522" y="5363350"/>
                </a:cubicBezTo>
                <a:cubicBezTo>
                  <a:pt x="4429522" y="5363350"/>
                  <a:pt x="4429522" y="5363350"/>
                  <a:pt x="4419753" y="5353581"/>
                </a:cubicBezTo>
                <a:cubicBezTo>
                  <a:pt x="4419753" y="5353581"/>
                  <a:pt x="4419753" y="5353581"/>
                  <a:pt x="4409985" y="5343812"/>
                </a:cubicBezTo>
                <a:cubicBezTo>
                  <a:pt x="4400216" y="5324273"/>
                  <a:pt x="4400216" y="5324273"/>
                  <a:pt x="4380679" y="5304734"/>
                </a:cubicBezTo>
                <a:cubicBezTo>
                  <a:pt x="4380679" y="5294965"/>
                  <a:pt x="4370910" y="5285196"/>
                  <a:pt x="4361141" y="5275426"/>
                </a:cubicBezTo>
                <a:cubicBezTo>
                  <a:pt x="4361141" y="5275426"/>
                  <a:pt x="4361141" y="5275426"/>
                  <a:pt x="4351373" y="5275426"/>
                </a:cubicBezTo>
                <a:cubicBezTo>
                  <a:pt x="4341604" y="5275426"/>
                  <a:pt x="4331836" y="5275426"/>
                  <a:pt x="4331836" y="5285196"/>
                </a:cubicBezTo>
                <a:cubicBezTo>
                  <a:pt x="4331836" y="5294965"/>
                  <a:pt x="4312298" y="5294965"/>
                  <a:pt x="4312298" y="5294965"/>
                </a:cubicBezTo>
                <a:cubicBezTo>
                  <a:pt x="4312298" y="5294965"/>
                  <a:pt x="4312298" y="5285196"/>
                  <a:pt x="4312298" y="5285196"/>
                </a:cubicBezTo>
                <a:cubicBezTo>
                  <a:pt x="4312298" y="5275426"/>
                  <a:pt x="4302530" y="5255888"/>
                  <a:pt x="4292761" y="5246118"/>
                </a:cubicBezTo>
                <a:cubicBezTo>
                  <a:pt x="4292761" y="5236349"/>
                  <a:pt x="4282993" y="5236349"/>
                  <a:pt x="4273224" y="5236349"/>
                </a:cubicBezTo>
                <a:cubicBezTo>
                  <a:pt x="4273224" y="5236349"/>
                  <a:pt x="4273224" y="5246118"/>
                  <a:pt x="4273224" y="5246118"/>
                </a:cubicBezTo>
                <a:cubicBezTo>
                  <a:pt x="4282993" y="5255888"/>
                  <a:pt x="4282993" y="5265657"/>
                  <a:pt x="4273224" y="5265657"/>
                </a:cubicBezTo>
                <a:cubicBezTo>
                  <a:pt x="4273224" y="5265657"/>
                  <a:pt x="4273224" y="5265657"/>
                  <a:pt x="4273224" y="5255888"/>
                </a:cubicBezTo>
                <a:cubicBezTo>
                  <a:pt x="4263455" y="5246118"/>
                  <a:pt x="4263455" y="5255888"/>
                  <a:pt x="4263455" y="5255888"/>
                </a:cubicBezTo>
                <a:cubicBezTo>
                  <a:pt x="4263455" y="5265657"/>
                  <a:pt x="4263455" y="5265657"/>
                  <a:pt x="4253687" y="5265657"/>
                </a:cubicBezTo>
                <a:cubicBezTo>
                  <a:pt x="4253687" y="5265657"/>
                  <a:pt x="4243918" y="5265657"/>
                  <a:pt x="4243918" y="5265657"/>
                </a:cubicBezTo>
                <a:cubicBezTo>
                  <a:pt x="4243918" y="5255888"/>
                  <a:pt x="4243918" y="5236349"/>
                  <a:pt x="4253687" y="5236349"/>
                </a:cubicBezTo>
                <a:cubicBezTo>
                  <a:pt x="4253687" y="5236349"/>
                  <a:pt x="4263455" y="5216811"/>
                  <a:pt x="4263455" y="5207041"/>
                </a:cubicBezTo>
                <a:cubicBezTo>
                  <a:pt x="4263455" y="5197272"/>
                  <a:pt x="4263455" y="5197272"/>
                  <a:pt x="4253687" y="5187503"/>
                </a:cubicBezTo>
                <a:cubicBezTo>
                  <a:pt x="4243918" y="5167964"/>
                  <a:pt x="4224381" y="5148425"/>
                  <a:pt x="4195075" y="5119117"/>
                </a:cubicBezTo>
                <a:cubicBezTo>
                  <a:pt x="4175538" y="5089810"/>
                  <a:pt x="4156001" y="5070271"/>
                  <a:pt x="4156001" y="5070271"/>
                </a:cubicBezTo>
                <a:cubicBezTo>
                  <a:pt x="4156001" y="5070271"/>
                  <a:pt x="4126695" y="5040963"/>
                  <a:pt x="4126695" y="5040963"/>
                </a:cubicBezTo>
                <a:cubicBezTo>
                  <a:pt x="4126695" y="5040963"/>
                  <a:pt x="4126695" y="5050732"/>
                  <a:pt x="4126695" y="5050732"/>
                </a:cubicBezTo>
                <a:cubicBezTo>
                  <a:pt x="4126695" y="5060502"/>
                  <a:pt x="4126695" y="5060502"/>
                  <a:pt x="4116926" y="5060502"/>
                </a:cubicBezTo>
                <a:cubicBezTo>
                  <a:pt x="4116926" y="5060502"/>
                  <a:pt x="4116926" y="5060502"/>
                  <a:pt x="4116926" y="5070271"/>
                </a:cubicBezTo>
                <a:cubicBezTo>
                  <a:pt x="4116926" y="5080040"/>
                  <a:pt x="4126695" y="5089810"/>
                  <a:pt x="4136463" y="5099579"/>
                </a:cubicBezTo>
                <a:cubicBezTo>
                  <a:pt x="4146232" y="5109348"/>
                  <a:pt x="4156001" y="5119117"/>
                  <a:pt x="4156001" y="5119117"/>
                </a:cubicBezTo>
                <a:cubicBezTo>
                  <a:pt x="4156001" y="5128887"/>
                  <a:pt x="4156001" y="5128887"/>
                  <a:pt x="4156001" y="5128887"/>
                </a:cubicBezTo>
                <a:cubicBezTo>
                  <a:pt x="4165769" y="5138656"/>
                  <a:pt x="4146232" y="5128887"/>
                  <a:pt x="4136463" y="5119117"/>
                </a:cubicBezTo>
                <a:cubicBezTo>
                  <a:pt x="4136463" y="5119117"/>
                  <a:pt x="4126695" y="5119117"/>
                  <a:pt x="4126695" y="5119117"/>
                </a:cubicBezTo>
                <a:cubicBezTo>
                  <a:pt x="4126695" y="5128887"/>
                  <a:pt x="4126695" y="5119117"/>
                  <a:pt x="4116926" y="5099579"/>
                </a:cubicBezTo>
                <a:cubicBezTo>
                  <a:pt x="4107157" y="5089810"/>
                  <a:pt x="4097389" y="5080040"/>
                  <a:pt x="4087620" y="5070271"/>
                </a:cubicBezTo>
                <a:cubicBezTo>
                  <a:pt x="4077852" y="5060502"/>
                  <a:pt x="4068083" y="5040963"/>
                  <a:pt x="4068083" y="5040963"/>
                </a:cubicBezTo>
                <a:cubicBezTo>
                  <a:pt x="4068083" y="5031194"/>
                  <a:pt x="4058314" y="5031194"/>
                  <a:pt x="4058314" y="5021424"/>
                </a:cubicBezTo>
                <a:cubicBezTo>
                  <a:pt x="4048546" y="5021424"/>
                  <a:pt x="4038777" y="5011655"/>
                  <a:pt x="4038777" y="5001886"/>
                </a:cubicBezTo>
                <a:cubicBezTo>
                  <a:pt x="4009471" y="4972578"/>
                  <a:pt x="3980166" y="4933501"/>
                  <a:pt x="3980166" y="4943270"/>
                </a:cubicBezTo>
                <a:cubicBezTo>
                  <a:pt x="3980166" y="4943270"/>
                  <a:pt x="3989934" y="4953039"/>
                  <a:pt x="3999703" y="4962809"/>
                </a:cubicBezTo>
                <a:cubicBezTo>
                  <a:pt x="4009471" y="4972578"/>
                  <a:pt x="4019240" y="4992116"/>
                  <a:pt x="4019240" y="5001886"/>
                </a:cubicBezTo>
                <a:cubicBezTo>
                  <a:pt x="4029009" y="5011655"/>
                  <a:pt x="4038777" y="5021424"/>
                  <a:pt x="4058314" y="5050732"/>
                </a:cubicBezTo>
                <a:cubicBezTo>
                  <a:pt x="4077852" y="5060502"/>
                  <a:pt x="4077852" y="5070271"/>
                  <a:pt x="4087620" y="5089810"/>
                </a:cubicBezTo>
                <a:cubicBezTo>
                  <a:pt x="4087620" y="5089810"/>
                  <a:pt x="4097389" y="5099579"/>
                  <a:pt x="4107157" y="5109348"/>
                </a:cubicBezTo>
                <a:cubicBezTo>
                  <a:pt x="4126695" y="5128887"/>
                  <a:pt x="4136463" y="5148425"/>
                  <a:pt x="4156001" y="5177733"/>
                </a:cubicBezTo>
                <a:cubicBezTo>
                  <a:pt x="4165769" y="5187503"/>
                  <a:pt x="4165769" y="5187503"/>
                  <a:pt x="4175538" y="5197272"/>
                </a:cubicBezTo>
                <a:cubicBezTo>
                  <a:pt x="4185306" y="5207041"/>
                  <a:pt x="4185306" y="5207041"/>
                  <a:pt x="4175538" y="5207041"/>
                </a:cubicBezTo>
                <a:cubicBezTo>
                  <a:pt x="4175538" y="5216811"/>
                  <a:pt x="4185306" y="5226580"/>
                  <a:pt x="4185306" y="5216811"/>
                </a:cubicBezTo>
                <a:cubicBezTo>
                  <a:pt x="4195075" y="5216811"/>
                  <a:pt x="4195075" y="5216811"/>
                  <a:pt x="4195075" y="5226580"/>
                </a:cubicBezTo>
                <a:cubicBezTo>
                  <a:pt x="4204844" y="5236349"/>
                  <a:pt x="4204844" y="5236349"/>
                  <a:pt x="4204844" y="5236349"/>
                </a:cubicBezTo>
                <a:cubicBezTo>
                  <a:pt x="4195075" y="5236349"/>
                  <a:pt x="4195075" y="5236349"/>
                  <a:pt x="4195075" y="5236349"/>
                </a:cubicBezTo>
                <a:cubicBezTo>
                  <a:pt x="4195075" y="5246118"/>
                  <a:pt x="4195075" y="5246118"/>
                  <a:pt x="4195075" y="5246118"/>
                </a:cubicBezTo>
                <a:cubicBezTo>
                  <a:pt x="4195075" y="5246118"/>
                  <a:pt x="4195075" y="5255888"/>
                  <a:pt x="4204844" y="5265657"/>
                </a:cubicBezTo>
                <a:cubicBezTo>
                  <a:pt x="4214612" y="5275426"/>
                  <a:pt x="4224381" y="5285196"/>
                  <a:pt x="4224381" y="5285196"/>
                </a:cubicBezTo>
                <a:cubicBezTo>
                  <a:pt x="4214612" y="5285196"/>
                  <a:pt x="4224381" y="5294965"/>
                  <a:pt x="4224381" y="5304734"/>
                </a:cubicBezTo>
                <a:cubicBezTo>
                  <a:pt x="4234150" y="5304734"/>
                  <a:pt x="4243918" y="5314504"/>
                  <a:pt x="4243918" y="5324273"/>
                </a:cubicBezTo>
                <a:cubicBezTo>
                  <a:pt x="4243918" y="5324273"/>
                  <a:pt x="4243918" y="5334042"/>
                  <a:pt x="4253687" y="5343812"/>
                </a:cubicBezTo>
                <a:cubicBezTo>
                  <a:pt x="4253687" y="5343812"/>
                  <a:pt x="4263455" y="5363350"/>
                  <a:pt x="4273224" y="5373119"/>
                </a:cubicBezTo>
                <a:cubicBezTo>
                  <a:pt x="4312298" y="5421966"/>
                  <a:pt x="4312298" y="5431735"/>
                  <a:pt x="4312298" y="5441505"/>
                </a:cubicBezTo>
                <a:cubicBezTo>
                  <a:pt x="4312298" y="5451274"/>
                  <a:pt x="4312298" y="5451274"/>
                  <a:pt x="4302530" y="5441505"/>
                </a:cubicBezTo>
                <a:cubicBezTo>
                  <a:pt x="4302530" y="5441505"/>
                  <a:pt x="4292761" y="5421966"/>
                  <a:pt x="4292761" y="5412197"/>
                </a:cubicBezTo>
                <a:cubicBezTo>
                  <a:pt x="4292761" y="5412197"/>
                  <a:pt x="4282993" y="5392658"/>
                  <a:pt x="4273224" y="5382889"/>
                </a:cubicBezTo>
                <a:cubicBezTo>
                  <a:pt x="4263455" y="5373119"/>
                  <a:pt x="4253687" y="5363350"/>
                  <a:pt x="4253687" y="5353581"/>
                </a:cubicBezTo>
                <a:cubicBezTo>
                  <a:pt x="4253687" y="5343812"/>
                  <a:pt x="4243918" y="5343812"/>
                  <a:pt x="4243918" y="5353581"/>
                </a:cubicBezTo>
                <a:cubicBezTo>
                  <a:pt x="4243918" y="5363350"/>
                  <a:pt x="4243918" y="5363350"/>
                  <a:pt x="4234150" y="5363350"/>
                </a:cubicBezTo>
                <a:cubicBezTo>
                  <a:pt x="4224381" y="5353581"/>
                  <a:pt x="4214612" y="5353581"/>
                  <a:pt x="4214612" y="5363350"/>
                </a:cubicBezTo>
                <a:cubicBezTo>
                  <a:pt x="4204844" y="5343812"/>
                  <a:pt x="4185306" y="5324273"/>
                  <a:pt x="4185306" y="5324273"/>
                </a:cubicBezTo>
                <a:cubicBezTo>
                  <a:pt x="4185306" y="5314504"/>
                  <a:pt x="4195075" y="5324273"/>
                  <a:pt x="4195075" y="5324273"/>
                </a:cubicBezTo>
                <a:cubicBezTo>
                  <a:pt x="4204844" y="5334042"/>
                  <a:pt x="4204844" y="5324273"/>
                  <a:pt x="4204844" y="5314504"/>
                </a:cubicBezTo>
                <a:cubicBezTo>
                  <a:pt x="4195075" y="5304734"/>
                  <a:pt x="4185306" y="5285196"/>
                  <a:pt x="4185306" y="5285196"/>
                </a:cubicBezTo>
                <a:cubicBezTo>
                  <a:pt x="4175538" y="5285196"/>
                  <a:pt x="4185306" y="5304734"/>
                  <a:pt x="4185306" y="5304734"/>
                </a:cubicBezTo>
                <a:cubicBezTo>
                  <a:pt x="4185306" y="5304734"/>
                  <a:pt x="4185306" y="5304734"/>
                  <a:pt x="4185306" y="5314504"/>
                </a:cubicBezTo>
                <a:cubicBezTo>
                  <a:pt x="4175538" y="5304734"/>
                  <a:pt x="4175538" y="5304734"/>
                  <a:pt x="4175538" y="5304734"/>
                </a:cubicBezTo>
                <a:cubicBezTo>
                  <a:pt x="4175538" y="5294965"/>
                  <a:pt x="4156001" y="5275426"/>
                  <a:pt x="4146232" y="5255888"/>
                </a:cubicBezTo>
                <a:cubicBezTo>
                  <a:pt x="4136463" y="5255888"/>
                  <a:pt x="4126695" y="5246118"/>
                  <a:pt x="4126695" y="5246118"/>
                </a:cubicBezTo>
                <a:cubicBezTo>
                  <a:pt x="4126695" y="5236349"/>
                  <a:pt x="4116926" y="5226580"/>
                  <a:pt x="4116926" y="5226580"/>
                </a:cubicBezTo>
                <a:cubicBezTo>
                  <a:pt x="4077852" y="5187503"/>
                  <a:pt x="4058314" y="5167964"/>
                  <a:pt x="4058314" y="5167964"/>
                </a:cubicBezTo>
                <a:cubicBezTo>
                  <a:pt x="4058314" y="5158195"/>
                  <a:pt x="4058314" y="5158195"/>
                  <a:pt x="4058314" y="5158195"/>
                </a:cubicBezTo>
                <a:cubicBezTo>
                  <a:pt x="4048546" y="5158195"/>
                  <a:pt x="4058314" y="5177733"/>
                  <a:pt x="4068083" y="5187503"/>
                </a:cubicBezTo>
                <a:cubicBezTo>
                  <a:pt x="4058314" y="5187503"/>
                  <a:pt x="4058314" y="5187503"/>
                  <a:pt x="4058314" y="5177733"/>
                </a:cubicBezTo>
                <a:cubicBezTo>
                  <a:pt x="4048546" y="5167964"/>
                  <a:pt x="4019240" y="5128887"/>
                  <a:pt x="4009471" y="5128887"/>
                </a:cubicBezTo>
                <a:cubicBezTo>
                  <a:pt x="4009471" y="5128887"/>
                  <a:pt x="4009471" y="5119117"/>
                  <a:pt x="4009471" y="5119117"/>
                </a:cubicBezTo>
                <a:cubicBezTo>
                  <a:pt x="4009471" y="5119117"/>
                  <a:pt x="3980166" y="5099579"/>
                  <a:pt x="3980166" y="5089810"/>
                </a:cubicBezTo>
                <a:cubicBezTo>
                  <a:pt x="3970397" y="5080040"/>
                  <a:pt x="4019240" y="5119117"/>
                  <a:pt x="4019240" y="5119117"/>
                </a:cubicBezTo>
                <a:cubicBezTo>
                  <a:pt x="4019240" y="5109348"/>
                  <a:pt x="4019240" y="5109348"/>
                  <a:pt x="4019240" y="5109348"/>
                </a:cubicBezTo>
                <a:cubicBezTo>
                  <a:pt x="4009471" y="5099579"/>
                  <a:pt x="4009471" y="5099579"/>
                  <a:pt x="3999703" y="5089810"/>
                </a:cubicBezTo>
                <a:cubicBezTo>
                  <a:pt x="3999703" y="5089810"/>
                  <a:pt x="3989934" y="5080040"/>
                  <a:pt x="3999703" y="5080040"/>
                </a:cubicBezTo>
                <a:cubicBezTo>
                  <a:pt x="3999703" y="5080040"/>
                  <a:pt x="4009471" y="5089810"/>
                  <a:pt x="4019240" y="5099579"/>
                </a:cubicBezTo>
                <a:cubicBezTo>
                  <a:pt x="4029009" y="5109348"/>
                  <a:pt x="4029009" y="5109348"/>
                  <a:pt x="4058314" y="5138656"/>
                </a:cubicBezTo>
                <a:cubicBezTo>
                  <a:pt x="4077852" y="5167964"/>
                  <a:pt x="4077852" y="5177733"/>
                  <a:pt x="4087620" y="5167964"/>
                </a:cubicBezTo>
                <a:cubicBezTo>
                  <a:pt x="4087620" y="5167964"/>
                  <a:pt x="4097389" y="5177733"/>
                  <a:pt x="4136463" y="5216811"/>
                </a:cubicBezTo>
                <a:cubicBezTo>
                  <a:pt x="4165769" y="5255888"/>
                  <a:pt x="4175538" y="5255888"/>
                  <a:pt x="4175538" y="5255888"/>
                </a:cubicBezTo>
                <a:cubicBezTo>
                  <a:pt x="4185306" y="5255888"/>
                  <a:pt x="4185306" y="5246118"/>
                  <a:pt x="4175538" y="5236349"/>
                </a:cubicBezTo>
                <a:cubicBezTo>
                  <a:pt x="4175538" y="5236349"/>
                  <a:pt x="4165769" y="5226580"/>
                  <a:pt x="4165769" y="5226580"/>
                </a:cubicBezTo>
                <a:cubicBezTo>
                  <a:pt x="4165769" y="5226580"/>
                  <a:pt x="4165769" y="5226580"/>
                  <a:pt x="4165769" y="5216811"/>
                </a:cubicBezTo>
                <a:cubicBezTo>
                  <a:pt x="4156001" y="5216811"/>
                  <a:pt x="4156001" y="5216811"/>
                  <a:pt x="4156001" y="5216811"/>
                </a:cubicBezTo>
                <a:cubicBezTo>
                  <a:pt x="4156001" y="5207041"/>
                  <a:pt x="4156001" y="5207041"/>
                  <a:pt x="4146232" y="5197272"/>
                </a:cubicBezTo>
                <a:cubicBezTo>
                  <a:pt x="4136463" y="5187503"/>
                  <a:pt x="4126695" y="5167964"/>
                  <a:pt x="4126695" y="5167964"/>
                </a:cubicBezTo>
                <a:cubicBezTo>
                  <a:pt x="4136463" y="5158195"/>
                  <a:pt x="4126695" y="5158195"/>
                  <a:pt x="4126695" y="5148425"/>
                </a:cubicBezTo>
                <a:cubicBezTo>
                  <a:pt x="4116926" y="5138656"/>
                  <a:pt x="4116926" y="5138656"/>
                  <a:pt x="4116926" y="5138656"/>
                </a:cubicBezTo>
                <a:cubicBezTo>
                  <a:pt x="4107157" y="5138656"/>
                  <a:pt x="4107157" y="5138656"/>
                  <a:pt x="4107157" y="5138656"/>
                </a:cubicBezTo>
                <a:cubicBezTo>
                  <a:pt x="4107157" y="5138656"/>
                  <a:pt x="4097389" y="5119117"/>
                  <a:pt x="4087620" y="5109348"/>
                </a:cubicBezTo>
                <a:cubicBezTo>
                  <a:pt x="4077852" y="5099579"/>
                  <a:pt x="4068083" y="5080040"/>
                  <a:pt x="4058314" y="5070271"/>
                </a:cubicBezTo>
                <a:cubicBezTo>
                  <a:pt x="4048546" y="5060502"/>
                  <a:pt x="4029009" y="5040963"/>
                  <a:pt x="4029009" y="5031194"/>
                </a:cubicBezTo>
                <a:cubicBezTo>
                  <a:pt x="4019240" y="5031194"/>
                  <a:pt x="4019240" y="5021424"/>
                  <a:pt x="4019240" y="5021424"/>
                </a:cubicBezTo>
                <a:cubicBezTo>
                  <a:pt x="4019240" y="5011655"/>
                  <a:pt x="4009471" y="4992116"/>
                  <a:pt x="3989934" y="4972578"/>
                </a:cubicBezTo>
                <a:cubicBezTo>
                  <a:pt x="3980166" y="4962809"/>
                  <a:pt x="3970397" y="4953039"/>
                  <a:pt x="3960628" y="4933501"/>
                </a:cubicBezTo>
                <a:cubicBezTo>
                  <a:pt x="3950860" y="4923731"/>
                  <a:pt x="3941091" y="4913962"/>
                  <a:pt x="3941091" y="4913962"/>
                </a:cubicBezTo>
                <a:cubicBezTo>
                  <a:pt x="3931322" y="4913962"/>
                  <a:pt x="3921554" y="4904193"/>
                  <a:pt x="3911785" y="4884654"/>
                </a:cubicBezTo>
                <a:cubicBezTo>
                  <a:pt x="3882479" y="4855346"/>
                  <a:pt x="3872711" y="4835808"/>
                  <a:pt x="3862942" y="4826038"/>
                </a:cubicBezTo>
                <a:cubicBezTo>
                  <a:pt x="3853174" y="4826038"/>
                  <a:pt x="3833636" y="4796730"/>
                  <a:pt x="3814099" y="4777192"/>
                </a:cubicBezTo>
                <a:cubicBezTo>
                  <a:pt x="3794562" y="4747884"/>
                  <a:pt x="3765256" y="4718576"/>
                  <a:pt x="3765256" y="4708807"/>
                </a:cubicBezTo>
                <a:cubicBezTo>
                  <a:pt x="3755487" y="4699037"/>
                  <a:pt x="3735950" y="4679499"/>
                  <a:pt x="3735950" y="4669729"/>
                </a:cubicBezTo>
                <a:cubicBezTo>
                  <a:pt x="3726182" y="4659960"/>
                  <a:pt x="3716413" y="4650191"/>
                  <a:pt x="3706644" y="4650191"/>
                </a:cubicBezTo>
                <a:cubicBezTo>
                  <a:pt x="3706644" y="4640421"/>
                  <a:pt x="3696876" y="4630652"/>
                  <a:pt x="3696876" y="4630652"/>
                </a:cubicBezTo>
                <a:cubicBezTo>
                  <a:pt x="3687107" y="4611113"/>
                  <a:pt x="3648033" y="4562267"/>
                  <a:pt x="3579652" y="4503651"/>
                </a:cubicBezTo>
                <a:cubicBezTo>
                  <a:pt x="3550347" y="4474343"/>
                  <a:pt x="3521041" y="4435266"/>
                  <a:pt x="3511272" y="4425497"/>
                </a:cubicBezTo>
                <a:cubicBezTo>
                  <a:pt x="3472198" y="4386419"/>
                  <a:pt x="3433123" y="4347342"/>
                  <a:pt x="3433123" y="4347342"/>
                </a:cubicBezTo>
                <a:cubicBezTo>
                  <a:pt x="3433123" y="4347342"/>
                  <a:pt x="3423355" y="4357111"/>
                  <a:pt x="3433123" y="4357111"/>
                </a:cubicBezTo>
                <a:cubicBezTo>
                  <a:pt x="3433123" y="4357111"/>
                  <a:pt x="3433123" y="4366881"/>
                  <a:pt x="3433123" y="4366881"/>
                </a:cubicBezTo>
                <a:cubicBezTo>
                  <a:pt x="3433123" y="4366881"/>
                  <a:pt x="3442892" y="4376650"/>
                  <a:pt x="3452661" y="4386419"/>
                </a:cubicBezTo>
                <a:cubicBezTo>
                  <a:pt x="3462429" y="4405958"/>
                  <a:pt x="3481966" y="4425497"/>
                  <a:pt x="3491735" y="4435266"/>
                </a:cubicBezTo>
                <a:cubicBezTo>
                  <a:pt x="3511272" y="4454805"/>
                  <a:pt x="3521041" y="4474343"/>
                  <a:pt x="3530809" y="4484112"/>
                </a:cubicBezTo>
                <a:cubicBezTo>
                  <a:pt x="3540578" y="4493882"/>
                  <a:pt x="3550347" y="4503651"/>
                  <a:pt x="3550347" y="4513420"/>
                </a:cubicBezTo>
                <a:cubicBezTo>
                  <a:pt x="3560115" y="4513420"/>
                  <a:pt x="3569884" y="4523190"/>
                  <a:pt x="3579652" y="4532959"/>
                </a:cubicBezTo>
                <a:cubicBezTo>
                  <a:pt x="3589421" y="4552498"/>
                  <a:pt x="3599190" y="4572036"/>
                  <a:pt x="3599190" y="4572036"/>
                </a:cubicBezTo>
                <a:cubicBezTo>
                  <a:pt x="3589421" y="4572036"/>
                  <a:pt x="3472198" y="4454805"/>
                  <a:pt x="3452661" y="4425497"/>
                </a:cubicBezTo>
                <a:cubicBezTo>
                  <a:pt x="3442892" y="4415727"/>
                  <a:pt x="3413586" y="4386419"/>
                  <a:pt x="3394049" y="4357111"/>
                </a:cubicBezTo>
                <a:cubicBezTo>
                  <a:pt x="3345206" y="4318034"/>
                  <a:pt x="3315900" y="4278957"/>
                  <a:pt x="3276826" y="4230110"/>
                </a:cubicBezTo>
                <a:cubicBezTo>
                  <a:pt x="3267057" y="4220341"/>
                  <a:pt x="3237751" y="4191033"/>
                  <a:pt x="3188908" y="4132417"/>
                </a:cubicBezTo>
                <a:cubicBezTo>
                  <a:pt x="3169371" y="4112879"/>
                  <a:pt x="3149834" y="4093340"/>
                  <a:pt x="3149834" y="4083571"/>
                </a:cubicBezTo>
                <a:cubicBezTo>
                  <a:pt x="3140065" y="4073801"/>
                  <a:pt x="3120528" y="4064032"/>
                  <a:pt x="3120528" y="4064032"/>
                </a:cubicBezTo>
                <a:cubicBezTo>
                  <a:pt x="3110759" y="4064032"/>
                  <a:pt x="3120528" y="4073801"/>
                  <a:pt x="3140065" y="4093340"/>
                </a:cubicBezTo>
                <a:cubicBezTo>
                  <a:pt x="3149834" y="4103109"/>
                  <a:pt x="3159602" y="4112879"/>
                  <a:pt x="3159602" y="4122648"/>
                </a:cubicBezTo>
                <a:cubicBezTo>
                  <a:pt x="3159602" y="4122648"/>
                  <a:pt x="3159602" y="4122648"/>
                  <a:pt x="3149834" y="4112879"/>
                </a:cubicBezTo>
                <a:cubicBezTo>
                  <a:pt x="3149834" y="4112879"/>
                  <a:pt x="3110759" y="4083571"/>
                  <a:pt x="3100991" y="4073801"/>
                </a:cubicBezTo>
                <a:cubicBezTo>
                  <a:pt x="3100991" y="4064032"/>
                  <a:pt x="3100991" y="4064032"/>
                  <a:pt x="3091222" y="4064032"/>
                </a:cubicBezTo>
                <a:cubicBezTo>
                  <a:pt x="3091222" y="4064032"/>
                  <a:pt x="3081453" y="4054263"/>
                  <a:pt x="3071685" y="4044494"/>
                </a:cubicBezTo>
                <a:cubicBezTo>
                  <a:pt x="3052147" y="4015186"/>
                  <a:pt x="3022842" y="3985878"/>
                  <a:pt x="3013073" y="3985878"/>
                </a:cubicBezTo>
                <a:cubicBezTo>
                  <a:pt x="3013073" y="3995647"/>
                  <a:pt x="3003304" y="3976108"/>
                  <a:pt x="2944693" y="3917493"/>
                </a:cubicBezTo>
                <a:cubicBezTo>
                  <a:pt x="2876312" y="3849107"/>
                  <a:pt x="2817701" y="3790492"/>
                  <a:pt x="2778626" y="3761184"/>
                </a:cubicBezTo>
                <a:cubicBezTo>
                  <a:pt x="2768858" y="3751414"/>
                  <a:pt x="2759089" y="3741645"/>
                  <a:pt x="2759089" y="3731876"/>
                </a:cubicBezTo>
                <a:cubicBezTo>
                  <a:pt x="2749320" y="3731876"/>
                  <a:pt x="2739552" y="3712337"/>
                  <a:pt x="2729783" y="3702568"/>
                </a:cubicBezTo>
                <a:cubicBezTo>
                  <a:pt x="2720015" y="3702568"/>
                  <a:pt x="2710246" y="3692798"/>
                  <a:pt x="2710246" y="3683029"/>
                </a:cubicBezTo>
                <a:cubicBezTo>
                  <a:pt x="2700477" y="3683029"/>
                  <a:pt x="2700477" y="3673260"/>
                  <a:pt x="2700477" y="3673260"/>
                </a:cubicBezTo>
                <a:cubicBezTo>
                  <a:pt x="2690709" y="3673260"/>
                  <a:pt x="2680940" y="3673260"/>
                  <a:pt x="2671172" y="3653721"/>
                </a:cubicBezTo>
                <a:cubicBezTo>
                  <a:pt x="2661403" y="3634183"/>
                  <a:pt x="2651634" y="3624413"/>
                  <a:pt x="2641866" y="3624413"/>
                </a:cubicBezTo>
                <a:cubicBezTo>
                  <a:pt x="2641866" y="3634183"/>
                  <a:pt x="2593023" y="3595105"/>
                  <a:pt x="2593023" y="3585336"/>
                </a:cubicBezTo>
                <a:cubicBezTo>
                  <a:pt x="2593023" y="3585336"/>
                  <a:pt x="2583254" y="3575567"/>
                  <a:pt x="2563717" y="3546259"/>
                </a:cubicBezTo>
                <a:cubicBezTo>
                  <a:pt x="2495337" y="3487643"/>
                  <a:pt x="2475799" y="3468104"/>
                  <a:pt x="2475799" y="3458335"/>
                </a:cubicBezTo>
                <a:cubicBezTo>
                  <a:pt x="2466031" y="3458335"/>
                  <a:pt x="2466031" y="3448566"/>
                  <a:pt x="2466031" y="3448566"/>
                </a:cubicBezTo>
                <a:cubicBezTo>
                  <a:pt x="2456262" y="3448566"/>
                  <a:pt x="2456262" y="3438796"/>
                  <a:pt x="2446494" y="3438796"/>
                </a:cubicBezTo>
                <a:cubicBezTo>
                  <a:pt x="2446494" y="3438796"/>
                  <a:pt x="2446494" y="3438796"/>
                  <a:pt x="2446494" y="3429027"/>
                </a:cubicBezTo>
                <a:cubicBezTo>
                  <a:pt x="2446494" y="3429027"/>
                  <a:pt x="2436725" y="3419258"/>
                  <a:pt x="2426956" y="3419258"/>
                </a:cubicBezTo>
                <a:cubicBezTo>
                  <a:pt x="2417188" y="3409489"/>
                  <a:pt x="2407419" y="3399719"/>
                  <a:pt x="2407419" y="3389950"/>
                </a:cubicBezTo>
                <a:cubicBezTo>
                  <a:pt x="2397650" y="3389950"/>
                  <a:pt x="2387882" y="3380181"/>
                  <a:pt x="2378113" y="3370411"/>
                </a:cubicBezTo>
                <a:cubicBezTo>
                  <a:pt x="2348807" y="3341103"/>
                  <a:pt x="2319502" y="3321565"/>
                  <a:pt x="2319502" y="3321565"/>
                </a:cubicBezTo>
                <a:cubicBezTo>
                  <a:pt x="2319502" y="3321565"/>
                  <a:pt x="2309733" y="3311795"/>
                  <a:pt x="2299964" y="3302026"/>
                </a:cubicBezTo>
                <a:cubicBezTo>
                  <a:pt x="2260890" y="3272718"/>
                  <a:pt x="2221815" y="3233641"/>
                  <a:pt x="2212047" y="3223872"/>
                </a:cubicBezTo>
                <a:cubicBezTo>
                  <a:pt x="2202278" y="3223872"/>
                  <a:pt x="2182741" y="3214102"/>
                  <a:pt x="2182741" y="3204333"/>
                </a:cubicBezTo>
                <a:cubicBezTo>
                  <a:pt x="2163204" y="3194564"/>
                  <a:pt x="2133898" y="3165256"/>
                  <a:pt x="2104592" y="3145717"/>
                </a:cubicBezTo>
                <a:cubicBezTo>
                  <a:pt x="2104592" y="3145717"/>
                  <a:pt x="2085055" y="3126179"/>
                  <a:pt x="2065518" y="3116409"/>
                </a:cubicBezTo>
                <a:cubicBezTo>
                  <a:pt x="2055749" y="3106640"/>
                  <a:pt x="2036212" y="3096871"/>
                  <a:pt x="2026443" y="3087101"/>
                </a:cubicBezTo>
                <a:cubicBezTo>
                  <a:pt x="2016675" y="3077332"/>
                  <a:pt x="1997137" y="3067563"/>
                  <a:pt x="1987369" y="3057793"/>
                </a:cubicBezTo>
                <a:cubicBezTo>
                  <a:pt x="1977600" y="3048024"/>
                  <a:pt x="1958063" y="3038255"/>
                  <a:pt x="1958063" y="3028486"/>
                </a:cubicBezTo>
                <a:cubicBezTo>
                  <a:pt x="1938526" y="3018716"/>
                  <a:pt x="1928757" y="3018716"/>
                  <a:pt x="1918988" y="3008947"/>
                </a:cubicBezTo>
                <a:cubicBezTo>
                  <a:pt x="1909220" y="2999178"/>
                  <a:pt x="1909220" y="2999178"/>
                  <a:pt x="1899451" y="2999178"/>
                </a:cubicBezTo>
                <a:cubicBezTo>
                  <a:pt x="1899451" y="2999178"/>
                  <a:pt x="1899451" y="2989408"/>
                  <a:pt x="1889683" y="2989408"/>
                </a:cubicBezTo>
                <a:cubicBezTo>
                  <a:pt x="1879914" y="2979639"/>
                  <a:pt x="1870145" y="2979639"/>
                  <a:pt x="1870145" y="2979639"/>
                </a:cubicBezTo>
                <a:cubicBezTo>
                  <a:pt x="1870145" y="2979639"/>
                  <a:pt x="1840840" y="2969870"/>
                  <a:pt x="1840840" y="2960100"/>
                </a:cubicBezTo>
                <a:cubicBezTo>
                  <a:pt x="1831071" y="2960100"/>
                  <a:pt x="1821302" y="2950331"/>
                  <a:pt x="1821302" y="2950331"/>
                </a:cubicBezTo>
                <a:cubicBezTo>
                  <a:pt x="1811534" y="2950331"/>
                  <a:pt x="1811534" y="2950331"/>
                  <a:pt x="1801765" y="2940562"/>
                </a:cubicBezTo>
                <a:cubicBezTo>
                  <a:pt x="1801765" y="2940562"/>
                  <a:pt x="1772459" y="2921023"/>
                  <a:pt x="1752922" y="2911254"/>
                </a:cubicBezTo>
                <a:cubicBezTo>
                  <a:pt x="1743154" y="2901485"/>
                  <a:pt x="1733385" y="2901485"/>
                  <a:pt x="1723616" y="2891715"/>
                </a:cubicBezTo>
                <a:cubicBezTo>
                  <a:pt x="1713848" y="2881946"/>
                  <a:pt x="1704079" y="2881946"/>
                  <a:pt x="1694310" y="2872177"/>
                </a:cubicBezTo>
                <a:cubicBezTo>
                  <a:pt x="1694310" y="2862407"/>
                  <a:pt x="1684542" y="2862407"/>
                  <a:pt x="1684542" y="2862407"/>
                </a:cubicBezTo>
                <a:cubicBezTo>
                  <a:pt x="1684542" y="2862407"/>
                  <a:pt x="1674773" y="2862407"/>
                  <a:pt x="1665005" y="2852638"/>
                </a:cubicBezTo>
                <a:cubicBezTo>
                  <a:pt x="1665005" y="2842869"/>
                  <a:pt x="1655236" y="2842869"/>
                  <a:pt x="1655236" y="2842869"/>
                </a:cubicBezTo>
                <a:cubicBezTo>
                  <a:pt x="1655236" y="2842869"/>
                  <a:pt x="1645467" y="2833099"/>
                  <a:pt x="1645467" y="2833099"/>
                </a:cubicBezTo>
                <a:cubicBezTo>
                  <a:pt x="1645467" y="2823330"/>
                  <a:pt x="1635699" y="2823330"/>
                  <a:pt x="1635699" y="2833099"/>
                </a:cubicBezTo>
                <a:cubicBezTo>
                  <a:pt x="1625930" y="2833099"/>
                  <a:pt x="1625930" y="2833099"/>
                  <a:pt x="1625930" y="2823330"/>
                </a:cubicBezTo>
                <a:cubicBezTo>
                  <a:pt x="1616162" y="2823330"/>
                  <a:pt x="1616162" y="2823330"/>
                  <a:pt x="1616162" y="2823330"/>
                </a:cubicBezTo>
                <a:cubicBezTo>
                  <a:pt x="1616162" y="2823330"/>
                  <a:pt x="1606393" y="2823330"/>
                  <a:pt x="1596624" y="2813561"/>
                </a:cubicBezTo>
                <a:cubicBezTo>
                  <a:pt x="1586856" y="2803791"/>
                  <a:pt x="1577087" y="2803791"/>
                  <a:pt x="1586856" y="2803791"/>
                </a:cubicBezTo>
                <a:cubicBezTo>
                  <a:pt x="1586856" y="2794022"/>
                  <a:pt x="1586856" y="2794022"/>
                  <a:pt x="1577087" y="2794022"/>
                </a:cubicBezTo>
                <a:cubicBezTo>
                  <a:pt x="1577087" y="2794022"/>
                  <a:pt x="1567319" y="2794022"/>
                  <a:pt x="1567319" y="2794022"/>
                </a:cubicBezTo>
                <a:cubicBezTo>
                  <a:pt x="1567319" y="2794022"/>
                  <a:pt x="1557550" y="2794022"/>
                  <a:pt x="1557550" y="2794022"/>
                </a:cubicBezTo>
                <a:cubicBezTo>
                  <a:pt x="1557550" y="2794022"/>
                  <a:pt x="1547781" y="2794022"/>
                  <a:pt x="1547781" y="2784253"/>
                </a:cubicBezTo>
                <a:cubicBezTo>
                  <a:pt x="1518475" y="2774484"/>
                  <a:pt x="1498938" y="2754945"/>
                  <a:pt x="1489170" y="2745176"/>
                </a:cubicBezTo>
                <a:cubicBezTo>
                  <a:pt x="1479401" y="2735406"/>
                  <a:pt x="1469632" y="2735406"/>
                  <a:pt x="1459864" y="2735406"/>
                </a:cubicBezTo>
                <a:cubicBezTo>
                  <a:pt x="1459864" y="2735406"/>
                  <a:pt x="1450095" y="2725637"/>
                  <a:pt x="1440327" y="2725637"/>
                </a:cubicBezTo>
                <a:cubicBezTo>
                  <a:pt x="1430558" y="2715868"/>
                  <a:pt x="1420789" y="2715868"/>
                  <a:pt x="1411021" y="2706099"/>
                </a:cubicBezTo>
                <a:cubicBezTo>
                  <a:pt x="1411021" y="2706099"/>
                  <a:pt x="1411021" y="2706099"/>
                  <a:pt x="1401252" y="2706099"/>
                </a:cubicBezTo>
                <a:cubicBezTo>
                  <a:pt x="1401252" y="2706099"/>
                  <a:pt x="1391483" y="2706099"/>
                  <a:pt x="1391483" y="2706099"/>
                </a:cubicBezTo>
                <a:cubicBezTo>
                  <a:pt x="1381715" y="2706099"/>
                  <a:pt x="1371946" y="2696329"/>
                  <a:pt x="1391483" y="2696329"/>
                </a:cubicBezTo>
                <a:cubicBezTo>
                  <a:pt x="1371946" y="2686560"/>
                  <a:pt x="1362178" y="2676790"/>
                  <a:pt x="1352409" y="2676790"/>
                </a:cubicBezTo>
                <a:cubicBezTo>
                  <a:pt x="1352409" y="2676790"/>
                  <a:pt x="1342640" y="2676790"/>
                  <a:pt x="1332872" y="2667021"/>
                </a:cubicBezTo>
                <a:cubicBezTo>
                  <a:pt x="1332872" y="2667021"/>
                  <a:pt x="1323103" y="2657252"/>
                  <a:pt x="1313335" y="2657252"/>
                </a:cubicBezTo>
                <a:cubicBezTo>
                  <a:pt x="1303566" y="2657252"/>
                  <a:pt x="1303566" y="2657252"/>
                  <a:pt x="1303566" y="2657252"/>
                </a:cubicBezTo>
                <a:cubicBezTo>
                  <a:pt x="1293797" y="2647483"/>
                  <a:pt x="1293797" y="2647483"/>
                  <a:pt x="1293797" y="2647483"/>
                </a:cubicBezTo>
                <a:cubicBezTo>
                  <a:pt x="1293797" y="2647483"/>
                  <a:pt x="1284029" y="2647483"/>
                  <a:pt x="1284029" y="2647483"/>
                </a:cubicBezTo>
                <a:cubicBezTo>
                  <a:pt x="1284029" y="2647483"/>
                  <a:pt x="1264492" y="2637713"/>
                  <a:pt x="1254723" y="2637713"/>
                </a:cubicBezTo>
                <a:cubicBezTo>
                  <a:pt x="1244954" y="2637713"/>
                  <a:pt x="1225417" y="2627944"/>
                  <a:pt x="1225417" y="2627944"/>
                </a:cubicBezTo>
                <a:cubicBezTo>
                  <a:pt x="1225417" y="2627944"/>
                  <a:pt x="1225417" y="2627944"/>
                  <a:pt x="1235186" y="2627944"/>
                </a:cubicBezTo>
                <a:cubicBezTo>
                  <a:pt x="1235186" y="2627944"/>
                  <a:pt x="1244954" y="2627944"/>
                  <a:pt x="1244954" y="2627944"/>
                </a:cubicBezTo>
                <a:cubicBezTo>
                  <a:pt x="1244954" y="2627944"/>
                  <a:pt x="1235186" y="2627944"/>
                  <a:pt x="1235186" y="2618175"/>
                </a:cubicBezTo>
                <a:cubicBezTo>
                  <a:pt x="1225417" y="2608406"/>
                  <a:pt x="1225417" y="2608406"/>
                  <a:pt x="1215648" y="2608406"/>
                </a:cubicBezTo>
                <a:cubicBezTo>
                  <a:pt x="1205880" y="2608406"/>
                  <a:pt x="1205880" y="2618175"/>
                  <a:pt x="1205880" y="2618175"/>
                </a:cubicBezTo>
                <a:cubicBezTo>
                  <a:pt x="1215648" y="2618175"/>
                  <a:pt x="1215648" y="2627944"/>
                  <a:pt x="1225417" y="2627944"/>
                </a:cubicBezTo>
                <a:cubicBezTo>
                  <a:pt x="1235186" y="2637713"/>
                  <a:pt x="1244954" y="2647483"/>
                  <a:pt x="1303566" y="2676790"/>
                </a:cubicBezTo>
                <a:cubicBezTo>
                  <a:pt x="1313335" y="2686560"/>
                  <a:pt x="1332872" y="2696329"/>
                  <a:pt x="1342640" y="2706099"/>
                </a:cubicBezTo>
                <a:cubicBezTo>
                  <a:pt x="1352409" y="2706099"/>
                  <a:pt x="1362178" y="2715868"/>
                  <a:pt x="1362178" y="2715868"/>
                </a:cubicBezTo>
                <a:cubicBezTo>
                  <a:pt x="1381715" y="2725637"/>
                  <a:pt x="1391483" y="2735406"/>
                  <a:pt x="1391483" y="2735406"/>
                </a:cubicBezTo>
                <a:cubicBezTo>
                  <a:pt x="1381715" y="2745176"/>
                  <a:pt x="1352409" y="2725637"/>
                  <a:pt x="1352409" y="2715868"/>
                </a:cubicBezTo>
                <a:cubicBezTo>
                  <a:pt x="1342640" y="2715868"/>
                  <a:pt x="1332872" y="2706099"/>
                  <a:pt x="1332872" y="2706099"/>
                </a:cubicBezTo>
                <a:cubicBezTo>
                  <a:pt x="1332872" y="2706099"/>
                  <a:pt x="1323103" y="2706099"/>
                  <a:pt x="1323103" y="2696329"/>
                </a:cubicBezTo>
                <a:cubicBezTo>
                  <a:pt x="1313335" y="2696329"/>
                  <a:pt x="1303566" y="2686560"/>
                  <a:pt x="1303566" y="2686560"/>
                </a:cubicBezTo>
                <a:cubicBezTo>
                  <a:pt x="1293797" y="2686560"/>
                  <a:pt x="1274260" y="2676790"/>
                  <a:pt x="1264492" y="2667021"/>
                </a:cubicBezTo>
                <a:cubicBezTo>
                  <a:pt x="1244954" y="2657252"/>
                  <a:pt x="1235186" y="2647483"/>
                  <a:pt x="1235186" y="2647483"/>
                </a:cubicBezTo>
                <a:cubicBezTo>
                  <a:pt x="1225417" y="2647483"/>
                  <a:pt x="1215648" y="2637713"/>
                  <a:pt x="1205880" y="2627944"/>
                </a:cubicBezTo>
                <a:cubicBezTo>
                  <a:pt x="1196111" y="2618175"/>
                  <a:pt x="1186343" y="2618175"/>
                  <a:pt x="1186343" y="2608406"/>
                </a:cubicBezTo>
                <a:cubicBezTo>
                  <a:pt x="1176574" y="2608406"/>
                  <a:pt x="1176574" y="2608406"/>
                  <a:pt x="1176574" y="2608406"/>
                </a:cubicBezTo>
                <a:cubicBezTo>
                  <a:pt x="1176574" y="2608406"/>
                  <a:pt x="1166805" y="2608406"/>
                  <a:pt x="1166805" y="2598636"/>
                </a:cubicBezTo>
                <a:cubicBezTo>
                  <a:pt x="1157037" y="2598636"/>
                  <a:pt x="1147268" y="2588867"/>
                  <a:pt x="1137500" y="2588867"/>
                </a:cubicBezTo>
                <a:cubicBezTo>
                  <a:pt x="1137500" y="2579097"/>
                  <a:pt x="1108194" y="2569328"/>
                  <a:pt x="1098425" y="2569328"/>
                </a:cubicBezTo>
                <a:cubicBezTo>
                  <a:pt x="1098425" y="2569328"/>
                  <a:pt x="1088657" y="2559559"/>
                  <a:pt x="1078888" y="2559559"/>
                </a:cubicBezTo>
                <a:cubicBezTo>
                  <a:pt x="1049582" y="2549789"/>
                  <a:pt x="1039813" y="2540020"/>
                  <a:pt x="1059351" y="2540020"/>
                </a:cubicBezTo>
                <a:cubicBezTo>
                  <a:pt x="1069119" y="2540020"/>
                  <a:pt x="1098425" y="2549789"/>
                  <a:pt x="1108194" y="2559559"/>
                </a:cubicBezTo>
                <a:cubicBezTo>
                  <a:pt x="1117962" y="2569328"/>
                  <a:pt x="1157037" y="2588867"/>
                  <a:pt x="1157037" y="2588867"/>
                </a:cubicBezTo>
                <a:cubicBezTo>
                  <a:pt x="1166805" y="2579097"/>
                  <a:pt x="1166805" y="2569328"/>
                  <a:pt x="1157037" y="2559559"/>
                </a:cubicBezTo>
                <a:cubicBezTo>
                  <a:pt x="1157037" y="2559559"/>
                  <a:pt x="1147268" y="2549789"/>
                  <a:pt x="1137500" y="2540020"/>
                </a:cubicBezTo>
                <a:cubicBezTo>
                  <a:pt x="1127731" y="2540020"/>
                  <a:pt x="1117962" y="2530251"/>
                  <a:pt x="1117962" y="2530251"/>
                </a:cubicBezTo>
                <a:cubicBezTo>
                  <a:pt x="1108194" y="2530251"/>
                  <a:pt x="1108194" y="2530251"/>
                  <a:pt x="1108194" y="2530251"/>
                </a:cubicBezTo>
                <a:cubicBezTo>
                  <a:pt x="1098425" y="2530251"/>
                  <a:pt x="1098425" y="2520482"/>
                  <a:pt x="1098425" y="2520482"/>
                </a:cubicBezTo>
                <a:cubicBezTo>
                  <a:pt x="1088657" y="2520482"/>
                  <a:pt x="1059351" y="2520482"/>
                  <a:pt x="1039813" y="2520482"/>
                </a:cubicBezTo>
                <a:cubicBezTo>
                  <a:pt x="1000739" y="2510712"/>
                  <a:pt x="990970" y="2510712"/>
                  <a:pt x="961665" y="2510712"/>
                </a:cubicBezTo>
                <a:cubicBezTo>
                  <a:pt x="951896" y="2500943"/>
                  <a:pt x="932359" y="2500943"/>
                  <a:pt x="922590" y="2500943"/>
                </a:cubicBezTo>
                <a:cubicBezTo>
                  <a:pt x="912821" y="2500943"/>
                  <a:pt x="903053" y="2500943"/>
                  <a:pt x="903053" y="2491174"/>
                </a:cubicBezTo>
                <a:lnTo>
                  <a:pt x="893284" y="2491174"/>
                </a:lnTo>
                <a:cubicBezTo>
                  <a:pt x="893284" y="2481404"/>
                  <a:pt x="893284" y="2481404"/>
                  <a:pt x="893284" y="2481404"/>
                </a:cubicBezTo>
                <a:cubicBezTo>
                  <a:pt x="893284" y="2481404"/>
                  <a:pt x="903053" y="2481404"/>
                  <a:pt x="903053" y="2481404"/>
                </a:cubicBezTo>
                <a:cubicBezTo>
                  <a:pt x="903053" y="2481404"/>
                  <a:pt x="912821" y="2491174"/>
                  <a:pt x="922590" y="2491174"/>
                </a:cubicBezTo>
                <a:cubicBezTo>
                  <a:pt x="932359" y="2491174"/>
                  <a:pt x="951896" y="2491174"/>
                  <a:pt x="961665" y="2491174"/>
                </a:cubicBezTo>
                <a:cubicBezTo>
                  <a:pt x="971433" y="2491174"/>
                  <a:pt x="990970" y="2491174"/>
                  <a:pt x="1000739" y="2491174"/>
                </a:cubicBezTo>
                <a:cubicBezTo>
                  <a:pt x="1010508" y="2491174"/>
                  <a:pt x="1020276" y="2491174"/>
                  <a:pt x="1020276" y="2491174"/>
                </a:cubicBezTo>
                <a:cubicBezTo>
                  <a:pt x="1030045" y="2491174"/>
                  <a:pt x="1030045" y="2491174"/>
                  <a:pt x="1039813" y="2500943"/>
                </a:cubicBezTo>
                <a:cubicBezTo>
                  <a:pt x="1039813" y="2500943"/>
                  <a:pt x="1059351" y="2500943"/>
                  <a:pt x="1078888" y="2500943"/>
                </a:cubicBezTo>
                <a:cubicBezTo>
                  <a:pt x="1069119" y="2500943"/>
                  <a:pt x="1059351" y="2491174"/>
                  <a:pt x="1059351" y="2491174"/>
                </a:cubicBezTo>
                <a:cubicBezTo>
                  <a:pt x="1039813" y="2481404"/>
                  <a:pt x="1039813" y="2481404"/>
                  <a:pt x="1039813" y="2471635"/>
                </a:cubicBezTo>
                <a:cubicBezTo>
                  <a:pt x="1039813" y="2471635"/>
                  <a:pt x="1049582" y="2471635"/>
                  <a:pt x="1059351" y="2481404"/>
                </a:cubicBezTo>
                <a:cubicBezTo>
                  <a:pt x="1069119" y="2491174"/>
                  <a:pt x="1078888" y="2491174"/>
                  <a:pt x="1088657" y="2491174"/>
                </a:cubicBezTo>
                <a:cubicBezTo>
                  <a:pt x="1088657" y="2491174"/>
                  <a:pt x="1098425" y="2500943"/>
                  <a:pt x="1108194" y="2500943"/>
                </a:cubicBezTo>
                <a:cubicBezTo>
                  <a:pt x="1127731" y="2500943"/>
                  <a:pt x="1137500" y="2510712"/>
                  <a:pt x="1147268" y="2510712"/>
                </a:cubicBezTo>
                <a:cubicBezTo>
                  <a:pt x="1147268" y="2510712"/>
                  <a:pt x="1147268" y="2510712"/>
                  <a:pt x="1157037" y="2510712"/>
                </a:cubicBezTo>
                <a:cubicBezTo>
                  <a:pt x="1157037" y="2510712"/>
                  <a:pt x="1166805" y="2510712"/>
                  <a:pt x="1176574" y="2510712"/>
                </a:cubicBezTo>
                <a:cubicBezTo>
                  <a:pt x="1176574" y="2510712"/>
                  <a:pt x="1166805" y="2500943"/>
                  <a:pt x="1157037" y="2500943"/>
                </a:cubicBezTo>
                <a:cubicBezTo>
                  <a:pt x="1147268" y="2491174"/>
                  <a:pt x="1137500" y="2491174"/>
                  <a:pt x="1137500" y="2481404"/>
                </a:cubicBezTo>
                <a:cubicBezTo>
                  <a:pt x="1127731" y="2471635"/>
                  <a:pt x="1117962" y="2471635"/>
                  <a:pt x="1108194" y="2471635"/>
                </a:cubicBezTo>
                <a:cubicBezTo>
                  <a:pt x="1098425" y="2461866"/>
                  <a:pt x="1088657" y="2461866"/>
                  <a:pt x="1088657" y="2461866"/>
                </a:cubicBezTo>
                <a:cubicBezTo>
                  <a:pt x="1049582" y="2461866"/>
                  <a:pt x="1049582" y="2461866"/>
                  <a:pt x="1010508" y="2452096"/>
                </a:cubicBezTo>
                <a:cubicBezTo>
                  <a:pt x="1000739" y="2452096"/>
                  <a:pt x="981202" y="2452096"/>
                  <a:pt x="971433" y="2452096"/>
                </a:cubicBezTo>
                <a:cubicBezTo>
                  <a:pt x="961665" y="2452096"/>
                  <a:pt x="951896" y="2452096"/>
                  <a:pt x="942127" y="2452096"/>
                </a:cubicBezTo>
                <a:cubicBezTo>
                  <a:pt x="932359" y="2452096"/>
                  <a:pt x="922590" y="2442327"/>
                  <a:pt x="922590" y="2442327"/>
                </a:cubicBezTo>
                <a:cubicBezTo>
                  <a:pt x="893284" y="2442327"/>
                  <a:pt x="873747" y="2442327"/>
                  <a:pt x="863978" y="2442327"/>
                </a:cubicBezTo>
                <a:cubicBezTo>
                  <a:pt x="854210" y="2442327"/>
                  <a:pt x="844441" y="2442327"/>
                  <a:pt x="844441" y="2442327"/>
                </a:cubicBezTo>
                <a:cubicBezTo>
                  <a:pt x="834673" y="2442327"/>
                  <a:pt x="815135" y="2442327"/>
                  <a:pt x="815135" y="2432558"/>
                </a:cubicBezTo>
                <a:cubicBezTo>
                  <a:pt x="805367" y="2432558"/>
                  <a:pt x="785829" y="2432558"/>
                  <a:pt x="785829" y="2432558"/>
                </a:cubicBezTo>
                <a:cubicBezTo>
                  <a:pt x="785829" y="2432558"/>
                  <a:pt x="776061" y="2432558"/>
                  <a:pt x="766292" y="2432558"/>
                </a:cubicBezTo>
                <a:cubicBezTo>
                  <a:pt x="766292" y="2432558"/>
                  <a:pt x="756524" y="2432558"/>
                  <a:pt x="756524" y="2422788"/>
                </a:cubicBezTo>
                <a:cubicBezTo>
                  <a:pt x="756524" y="2422788"/>
                  <a:pt x="746755" y="2422788"/>
                  <a:pt x="746755" y="2422788"/>
                </a:cubicBezTo>
                <a:cubicBezTo>
                  <a:pt x="746755" y="2422788"/>
                  <a:pt x="736987" y="2422788"/>
                  <a:pt x="736987" y="2422788"/>
                </a:cubicBezTo>
                <a:cubicBezTo>
                  <a:pt x="736987" y="2422788"/>
                  <a:pt x="736987" y="2422788"/>
                  <a:pt x="727218" y="2422788"/>
                </a:cubicBezTo>
                <a:cubicBezTo>
                  <a:pt x="727218" y="2422788"/>
                  <a:pt x="717449" y="2422788"/>
                  <a:pt x="717449" y="2422788"/>
                </a:cubicBezTo>
                <a:cubicBezTo>
                  <a:pt x="717449" y="2422788"/>
                  <a:pt x="707681" y="2422788"/>
                  <a:pt x="697912" y="2413019"/>
                </a:cubicBezTo>
                <a:lnTo>
                  <a:pt x="718060" y="2413019"/>
                </a:lnTo>
                <a:cubicBezTo>
                  <a:pt x="729049" y="2413019"/>
                  <a:pt x="741871" y="2413019"/>
                  <a:pt x="756524" y="2413019"/>
                </a:cubicBezTo>
                <a:cubicBezTo>
                  <a:pt x="766292" y="2413019"/>
                  <a:pt x="785829" y="2422788"/>
                  <a:pt x="795598" y="2422788"/>
                </a:cubicBezTo>
                <a:cubicBezTo>
                  <a:pt x="805367" y="2422788"/>
                  <a:pt x="824904" y="2422788"/>
                  <a:pt x="834673" y="2422788"/>
                </a:cubicBezTo>
                <a:cubicBezTo>
                  <a:pt x="844441" y="2422788"/>
                  <a:pt x="863978" y="2422788"/>
                  <a:pt x="863978" y="2422788"/>
                </a:cubicBezTo>
                <a:cubicBezTo>
                  <a:pt x="863978" y="2422788"/>
                  <a:pt x="873747" y="2422788"/>
                  <a:pt x="873747" y="2422788"/>
                </a:cubicBezTo>
                <a:cubicBezTo>
                  <a:pt x="883516" y="2422788"/>
                  <a:pt x="893284" y="2432558"/>
                  <a:pt x="912821" y="2432558"/>
                </a:cubicBezTo>
                <a:cubicBezTo>
                  <a:pt x="922590" y="2432558"/>
                  <a:pt x="942127" y="2432558"/>
                  <a:pt x="961665" y="2432558"/>
                </a:cubicBezTo>
                <a:cubicBezTo>
                  <a:pt x="971433" y="2432558"/>
                  <a:pt x="990970" y="2432558"/>
                  <a:pt x="990970" y="2432558"/>
                </a:cubicBezTo>
                <a:cubicBezTo>
                  <a:pt x="1000739" y="2432558"/>
                  <a:pt x="1049582" y="2432558"/>
                  <a:pt x="1059351" y="2442327"/>
                </a:cubicBezTo>
                <a:cubicBezTo>
                  <a:pt x="1059351" y="2442327"/>
                  <a:pt x="1059351" y="2442327"/>
                  <a:pt x="1069119" y="2442327"/>
                </a:cubicBezTo>
                <a:cubicBezTo>
                  <a:pt x="1069119" y="2442327"/>
                  <a:pt x="1069119" y="2432558"/>
                  <a:pt x="1069119" y="2432558"/>
                </a:cubicBezTo>
                <a:cubicBezTo>
                  <a:pt x="1078888" y="2432558"/>
                  <a:pt x="1078888" y="2442327"/>
                  <a:pt x="1078888" y="2442327"/>
                </a:cubicBezTo>
                <a:cubicBezTo>
                  <a:pt x="1078888" y="2442327"/>
                  <a:pt x="1078888" y="2442327"/>
                  <a:pt x="1088657" y="2442327"/>
                </a:cubicBezTo>
                <a:cubicBezTo>
                  <a:pt x="1098425" y="2442327"/>
                  <a:pt x="1117962" y="2442327"/>
                  <a:pt x="1117962" y="2442327"/>
                </a:cubicBezTo>
                <a:cubicBezTo>
                  <a:pt x="1117962" y="2442327"/>
                  <a:pt x="1137500" y="2452096"/>
                  <a:pt x="1147268" y="2452096"/>
                </a:cubicBezTo>
                <a:cubicBezTo>
                  <a:pt x="1147268" y="2442327"/>
                  <a:pt x="1147268" y="2442327"/>
                  <a:pt x="1147268" y="2442327"/>
                </a:cubicBezTo>
                <a:cubicBezTo>
                  <a:pt x="1157037" y="2442327"/>
                  <a:pt x="1157037" y="2442327"/>
                  <a:pt x="1147268" y="2432558"/>
                </a:cubicBezTo>
                <a:cubicBezTo>
                  <a:pt x="1137500" y="2432558"/>
                  <a:pt x="1127731" y="2422788"/>
                  <a:pt x="1137500" y="2413019"/>
                </a:cubicBezTo>
                <a:cubicBezTo>
                  <a:pt x="1127731" y="2413019"/>
                  <a:pt x="1117962" y="2413019"/>
                  <a:pt x="1117962" y="2413019"/>
                </a:cubicBezTo>
                <a:cubicBezTo>
                  <a:pt x="1108194" y="2413019"/>
                  <a:pt x="1098425" y="2413019"/>
                  <a:pt x="1088657" y="2413019"/>
                </a:cubicBezTo>
                <a:cubicBezTo>
                  <a:pt x="1069119" y="2403250"/>
                  <a:pt x="1069119" y="2403250"/>
                  <a:pt x="1069119" y="2403250"/>
                </a:cubicBezTo>
                <a:cubicBezTo>
                  <a:pt x="1069119" y="2393481"/>
                  <a:pt x="1069119" y="2393481"/>
                  <a:pt x="1069119" y="2393481"/>
                </a:cubicBezTo>
                <a:cubicBezTo>
                  <a:pt x="1069119" y="2393481"/>
                  <a:pt x="1069119" y="2393481"/>
                  <a:pt x="1078888" y="2393481"/>
                </a:cubicBezTo>
                <a:cubicBezTo>
                  <a:pt x="1078888" y="2393481"/>
                  <a:pt x="1078888" y="2393481"/>
                  <a:pt x="1078888" y="2403250"/>
                </a:cubicBezTo>
                <a:cubicBezTo>
                  <a:pt x="1078888" y="2403250"/>
                  <a:pt x="1078888" y="2403250"/>
                  <a:pt x="1098425" y="2403250"/>
                </a:cubicBezTo>
                <a:cubicBezTo>
                  <a:pt x="1103309" y="2403250"/>
                  <a:pt x="1105752" y="2403250"/>
                  <a:pt x="1108194" y="2403250"/>
                </a:cubicBezTo>
                <a:cubicBezTo>
                  <a:pt x="1108194" y="2403250"/>
                  <a:pt x="1108194" y="2393481"/>
                  <a:pt x="1098425" y="2393481"/>
                </a:cubicBezTo>
                <a:cubicBezTo>
                  <a:pt x="1098425" y="2393481"/>
                  <a:pt x="1088657" y="2393481"/>
                  <a:pt x="1078888" y="2383711"/>
                </a:cubicBezTo>
                <a:cubicBezTo>
                  <a:pt x="1069119" y="2383711"/>
                  <a:pt x="1069119" y="2383711"/>
                  <a:pt x="1069119" y="2383711"/>
                </a:cubicBezTo>
                <a:cubicBezTo>
                  <a:pt x="1059351" y="2383711"/>
                  <a:pt x="1049582" y="2383711"/>
                  <a:pt x="1049582" y="2383711"/>
                </a:cubicBezTo>
                <a:cubicBezTo>
                  <a:pt x="1039813" y="2383711"/>
                  <a:pt x="1039813" y="2383711"/>
                  <a:pt x="1039813" y="2383711"/>
                </a:cubicBezTo>
                <a:cubicBezTo>
                  <a:pt x="1039813" y="2383711"/>
                  <a:pt x="1020276" y="2383711"/>
                  <a:pt x="1010508" y="2383711"/>
                </a:cubicBezTo>
                <a:cubicBezTo>
                  <a:pt x="990970" y="2373942"/>
                  <a:pt x="971433" y="2373942"/>
                  <a:pt x="942127" y="2373942"/>
                </a:cubicBezTo>
                <a:cubicBezTo>
                  <a:pt x="903053" y="2373942"/>
                  <a:pt x="903053" y="2373942"/>
                  <a:pt x="912821" y="2364173"/>
                </a:cubicBezTo>
                <a:cubicBezTo>
                  <a:pt x="903053" y="2364173"/>
                  <a:pt x="903053" y="2364173"/>
                  <a:pt x="893284" y="2364173"/>
                </a:cubicBezTo>
                <a:cubicBezTo>
                  <a:pt x="893284" y="2364173"/>
                  <a:pt x="893284" y="2364173"/>
                  <a:pt x="883516" y="2364173"/>
                </a:cubicBezTo>
                <a:cubicBezTo>
                  <a:pt x="883516" y="2364173"/>
                  <a:pt x="873747" y="2354403"/>
                  <a:pt x="873747" y="2354403"/>
                </a:cubicBezTo>
                <a:cubicBezTo>
                  <a:pt x="912821" y="2354403"/>
                  <a:pt x="932359" y="2354403"/>
                  <a:pt x="942127" y="2354403"/>
                </a:cubicBezTo>
                <a:cubicBezTo>
                  <a:pt x="942127" y="2354403"/>
                  <a:pt x="951896" y="2354403"/>
                  <a:pt x="951896" y="2354403"/>
                </a:cubicBezTo>
                <a:cubicBezTo>
                  <a:pt x="971433" y="2354403"/>
                  <a:pt x="988528" y="2354403"/>
                  <a:pt x="1000739" y="2354403"/>
                </a:cubicBezTo>
                <a:lnTo>
                  <a:pt x="1010508" y="2354403"/>
                </a:lnTo>
                <a:cubicBezTo>
                  <a:pt x="1000739" y="2344634"/>
                  <a:pt x="990970" y="2344634"/>
                  <a:pt x="990970" y="2344634"/>
                </a:cubicBezTo>
                <a:cubicBezTo>
                  <a:pt x="1000739" y="2344634"/>
                  <a:pt x="1000739" y="2344634"/>
                  <a:pt x="1000739" y="2344634"/>
                </a:cubicBezTo>
                <a:cubicBezTo>
                  <a:pt x="990970" y="2344634"/>
                  <a:pt x="990970" y="2334865"/>
                  <a:pt x="981202" y="2334865"/>
                </a:cubicBezTo>
                <a:cubicBezTo>
                  <a:pt x="981202" y="2325095"/>
                  <a:pt x="971433" y="2325095"/>
                  <a:pt x="971433" y="2325095"/>
                </a:cubicBezTo>
                <a:cubicBezTo>
                  <a:pt x="961665" y="2315326"/>
                  <a:pt x="961665" y="2315326"/>
                  <a:pt x="951896" y="2315326"/>
                </a:cubicBezTo>
                <a:lnTo>
                  <a:pt x="961665" y="2315326"/>
                </a:lnTo>
                <a:cubicBezTo>
                  <a:pt x="961665" y="2315326"/>
                  <a:pt x="961665" y="2315326"/>
                  <a:pt x="971433" y="2315326"/>
                </a:cubicBezTo>
                <a:cubicBezTo>
                  <a:pt x="971433" y="2315326"/>
                  <a:pt x="971433" y="2315326"/>
                  <a:pt x="981202" y="2315326"/>
                </a:cubicBezTo>
                <a:cubicBezTo>
                  <a:pt x="981202" y="2315326"/>
                  <a:pt x="981202" y="2315326"/>
                  <a:pt x="990970" y="2315326"/>
                </a:cubicBezTo>
                <a:cubicBezTo>
                  <a:pt x="1000739" y="2315326"/>
                  <a:pt x="1030045" y="2315326"/>
                  <a:pt x="1030045" y="2315326"/>
                </a:cubicBezTo>
                <a:cubicBezTo>
                  <a:pt x="1039813" y="2315326"/>
                  <a:pt x="1039813" y="2315326"/>
                  <a:pt x="1039813" y="2315326"/>
                </a:cubicBezTo>
                <a:cubicBezTo>
                  <a:pt x="1039813" y="2315326"/>
                  <a:pt x="1039813" y="2315326"/>
                  <a:pt x="1049582" y="2315326"/>
                </a:cubicBezTo>
                <a:cubicBezTo>
                  <a:pt x="1049582" y="2325095"/>
                  <a:pt x="1059351" y="2325095"/>
                  <a:pt x="1069119" y="2325095"/>
                </a:cubicBezTo>
                <a:cubicBezTo>
                  <a:pt x="1069119" y="2325095"/>
                  <a:pt x="1059351" y="2325095"/>
                  <a:pt x="1059351" y="2325095"/>
                </a:cubicBezTo>
                <a:cubicBezTo>
                  <a:pt x="1049582" y="2325095"/>
                  <a:pt x="1010508" y="2325095"/>
                  <a:pt x="1000739" y="2325095"/>
                </a:cubicBezTo>
                <a:cubicBezTo>
                  <a:pt x="1000739" y="2325095"/>
                  <a:pt x="990970" y="2325095"/>
                  <a:pt x="990970" y="2325095"/>
                </a:cubicBezTo>
                <a:cubicBezTo>
                  <a:pt x="990970" y="2315326"/>
                  <a:pt x="981202" y="2315326"/>
                  <a:pt x="981202" y="2325095"/>
                </a:cubicBezTo>
                <a:cubicBezTo>
                  <a:pt x="981202" y="2325095"/>
                  <a:pt x="990970" y="2325095"/>
                  <a:pt x="990970" y="2325095"/>
                </a:cubicBezTo>
                <a:cubicBezTo>
                  <a:pt x="1010508" y="2334865"/>
                  <a:pt x="1039813" y="2354403"/>
                  <a:pt x="1049582" y="2364173"/>
                </a:cubicBezTo>
                <a:cubicBezTo>
                  <a:pt x="1059351" y="2364173"/>
                  <a:pt x="1059351" y="2364173"/>
                  <a:pt x="1059351" y="2354403"/>
                </a:cubicBezTo>
                <a:cubicBezTo>
                  <a:pt x="1059351" y="2354403"/>
                  <a:pt x="1069119" y="2354403"/>
                  <a:pt x="1078888" y="2354403"/>
                </a:cubicBezTo>
                <a:cubicBezTo>
                  <a:pt x="1078888" y="2364173"/>
                  <a:pt x="1088657" y="2364173"/>
                  <a:pt x="1098425" y="2364173"/>
                </a:cubicBezTo>
                <a:cubicBezTo>
                  <a:pt x="1098425" y="2364173"/>
                  <a:pt x="1108194" y="2364173"/>
                  <a:pt x="1117962" y="2364173"/>
                </a:cubicBezTo>
                <a:cubicBezTo>
                  <a:pt x="1108194" y="2354403"/>
                  <a:pt x="1108194" y="2354403"/>
                  <a:pt x="1108194" y="2344634"/>
                </a:cubicBezTo>
                <a:cubicBezTo>
                  <a:pt x="1108194" y="2325095"/>
                  <a:pt x="1108194" y="2325095"/>
                  <a:pt x="1137500" y="2344634"/>
                </a:cubicBezTo>
                <a:cubicBezTo>
                  <a:pt x="1137500" y="2344634"/>
                  <a:pt x="1137500" y="2354403"/>
                  <a:pt x="1147268" y="2354403"/>
                </a:cubicBezTo>
                <a:cubicBezTo>
                  <a:pt x="1157037" y="2354403"/>
                  <a:pt x="1157037" y="2354403"/>
                  <a:pt x="1166805" y="2354403"/>
                </a:cubicBezTo>
                <a:cubicBezTo>
                  <a:pt x="1166805" y="2354403"/>
                  <a:pt x="1176574" y="2354403"/>
                  <a:pt x="1176574" y="2354403"/>
                </a:cubicBezTo>
                <a:cubicBezTo>
                  <a:pt x="1186343" y="2364173"/>
                  <a:pt x="1205880" y="2364173"/>
                  <a:pt x="1205880" y="2364173"/>
                </a:cubicBezTo>
                <a:cubicBezTo>
                  <a:pt x="1205880" y="2364173"/>
                  <a:pt x="1215648" y="2364173"/>
                  <a:pt x="1215648" y="2364173"/>
                </a:cubicBezTo>
                <a:cubicBezTo>
                  <a:pt x="1225417" y="2364173"/>
                  <a:pt x="1235186" y="2364173"/>
                  <a:pt x="1244954" y="2364173"/>
                </a:cubicBezTo>
                <a:cubicBezTo>
                  <a:pt x="1254723" y="2364173"/>
                  <a:pt x="1254723" y="2364173"/>
                  <a:pt x="1244954" y="2354403"/>
                </a:cubicBezTo>
                <a:cubicBezTo>
                  <a:pt x="1244954" y="2354403"/>
                  <a:pt x="1244954" y="2344634"/>
                  <a:pt x="1235186" y="2344634"/>
                </a:cubicBezTo>
                <a:cubicBezTo>
                  <a:pt x="1225417" y="2344634"/>
                  <a:pt x="1215648" y="2344634"/>
                  <a:pt x="1215648" y="2334865"/>
                </a:cubicBezTo>
                <a:cubicBezTo>
                  <a:pt x="1205880" y="2334865"/>
                  <a:pt x="1196111" y="2334865"/>
                  <a:pt x="1186343" y="2334865"/>
                </a:cubicBezTo>
                <a:cubicBezTo>
                  <a:pt x="1176574" y="2334865"/>
                  <a:pt x="1166805" y="2334865"/>
                  <a:pt x="1166805" y="2334865"/>
                </a:cubicBezTo>
                <a:cubicBezTo>
                  <a:pt x="1166805" y="2334865"/>
                  <a:pt x="1157037" y="2334865"/>
                  <a:pt x="1147268" y="2334865"/>
                </a:cubicBezTo>
                <a:cubicBezTo>
                  <a:pt x="1127731" y="2334865"/>
                  <a:pt x="1098425" y="2325095"/>
                  <a:pt x="1098425" y="2325095"/>
                </a:cubicBezTo>
                <a:cubicBezTo>
                  <a:pt x="1108194" y="2325095"/>
                  <a:pt x="1108194" y="2325095"/>
                  <a:pt x="1108194" y="2325095"/>
                </a:cubicBezTo>
                <a:cubicBezTo>
                  <a:pt x="1108194" y="2325095"/>
                  <a:pt x="1108194" y="2315326"/>
                  <a:pt x="1098425" y="2315326"/>
                </a:cubicBezTo>
                <a:cubicBezTo>
                  <a:pt x="1098425" y="2315326"/>
                  <a:pt x="1088657" y="2315326"/>
                  <a:pt x="1088657" y="2315326"/>
                </a:cubicBezTo>
                <a:cubicBezTo>
                  <a:pt x="1088657" y="2315326"/>
                  <a:pt x="1078888" y="2315326"/>
                  <a:pt x="1078888" y="2315326"/>
                </a:cubicBezTo>
                <a:cubicBezTo>
                  <a:pt x="1078888" y="2315326"/>
                  <a:pt x="1088657" y="2325095"/>
                  <a:pt x="1088657" y="2325095"/>
                </a:cubicBezTo>
                <a:cubicBezTo>
                  <a:pt x="1088657" y="2325095"/>
                  <a:pt x="1069119" y="2325095"/>
                  <a:pt x="1059351" y="2315326"/>
                </a:cubicBezTo>
                <a:cubicBezTo>
                  <a:pt x="1049582" y="2305557"/>
                  <a:pt x="1039813" y="2305557"/>
                  <a:pt x="1039813" y="2305557"/>
                </a:cubicBezTo>
                <a:cubicBezTo>
                  <a:pt x="1030045" y="2305557"/>
                  <a:pt x="1010508" y="2305557"/>
                  <a:pt x="1000739" y="2305557"/>
                </a:cubicBezTo>
                <a:cubicBezTo>
                  <a:pt x="990970" y="2295788"/>
                  <a:pt x="981202" y="2295788"/>
                  <a:pt x="971433" y="2295788"/>
                </a:cubicBezTo>
                <a:cubicBezTo>
                  <a:pt x="971433" y="2295788"/>
                  <a:pt x="961665" y="2295788"/>
                  <a:pt x="951896" y="2295788"/>
                </a:cubicBezTo>
                <a:cubicBezTo>
                  <a:pt x="951896" y="2295788"/>
                  <a:pt x="932359" y="2295788"/>
                  <a:pt x="922590" y="2295788"/>
                </a:cubicBezTo>
                <a:cubicBezTo>
                  <a:pt x="893284" y="2286018"/>
                  <a:pt x="854210" y="2286018"/>
                  <a:pt x="854210" y="2286018"/>
                </a:cubicBezTo>
                <a:cubicBezTo>
                  <a:pt x="854210" y="2286018"/>
                  <a:pt x="844441" y="2286018"/>
                  <a:pt x="834673" y="2286018"/>
                </a:cubicBezTo>
                <a:cubicBezTo>
                  <a:pt x="824904" y="2286018"/>
                  <a:pt x="805367" y="2276249"/>
                  <a:pt x="805367" y="2276249"/>
                </a:cubicBezTo>
                <a:cubicBezTo>
                  <a:pt x="795598" y="2276249"/>
                  <a:pt x="785829" y="2276249"/>
                  <a:pt x="785829" y="2276249"/>
                </a:cubicBezTo>
                <a:cubicBezTo>
                  <a:pt x="766292" y="2276249"/>
                  <a:pt x="756524" y="2276249"/>
                  <a:pt x="746755" y="2276249"/>
                </a:cubicBezTo>
                <a:cubicBezTo>
                  <a:pt x="746755" y="2276249"/>
                  <a:pt x="746755" y="2276249"/>
                  <a:pt x="736987" y="2276249"/>
                </a:cubicBezTo>
                <a:cubicBezTo>
                  <a:pt x="736987" y="2276249"/>
                  <a:pt x="727218" y="2276249"/>
                  <a:pt x="727218" y="2276249"/>
                </a:cubicBezTo>
                <a:cubicBezTo>
                  <a:pt x="727218" y="2276249"/>
                  <a:pt x="717449" y="2276249"/>
                  <a:pt x="717449" y="2276249"/>
                </a:cubicBezTo>
                <a:cubicBezTo>
                  <a:pt x="707681" y="2276249"/>
                  <a:pt x="697912" y="2276249"/>
                  <a:pt x="678375" y="2266480"/>
                </a:cubicBezTo>
                <a:cubicBezTo>
                  <a:pt x="658838" y="2266480"/>
                  <a:pt x="649069" y="2266480"/>
                  <a:pt x="639300" y="2266480"/>
                </a:cubicBezTo>
                <a:cubicBezTo>
                  <a:pt x="639300" y="2266480"/>
                  <a:pt x="600226" y="2266480"/>
                  <a:pt x="570920" y="2266480"/>
                </a:cubicBezTo>
                <a:cubicBezTo>
                  <a:pt x="561152" y="2256710"/>
                  <a:pt x="551383" y="2256710"/>
                  <a:pt x="551383" y="2256710"/>
                </a:cubicBezTo>
                <a:cubicBezTo>
                  <a:pt x="541614" y="2256710"/>
                  <a:pt x="531846" y="2256710"/>
                  <a:pt x="531846" y="2256710"/>
                </a:cubicBezTo>
                <a:cubicBezTo>
                  <a:pt x="522077" y="2266480"/>
                  <a:pt x="483003" y="2256710"/>
                  <a:pt x="473234" y="2256710"/>
                </a:cubicBezTo>
                <a:cubicBezTo>
                  <a:pt x="463465" y="2256710"/>
                  <a:pt x="443928" y="2246941"/>
                  <a:pt x="443928" y="2256710"/>
                </a:cubicBezTo>
                <a:cubicBezTo>
                  <a:pt x="439044" y="2256710"/>
                  <a:pt x="439044" y="2256710"/>
                  <a:pt x="440265" y="2256710"/>
                </a:cubicBezTo>
                <a:lnTo>
                  <a:pt x="434160" y="2256710"/>
                </a:lnTo>
                <a:cubicBezTo>
                  <a:pt x="424391" y="2256710"/>
                  <a:pt x="424391" y="2256710"/>
                  <a:pt x="424391" y="2256710"/>
                </a:cubicBezTo>
                <a:cubicBezTo>
                  <a:pt x="424391" y="2256710"/>
                  <a:pt x="424391" y="2246941"/>
                  <a:pt x="414622" y="2246941"/>
                </a:cubicBezTo>
                <a:cubicBezTo>
                  <a:pt x="414622" y="2246941"/>
                  <a:pt x="453697" y="2246941"/>
                  <a:pt x="463465" y="2246941"/>
                </a:cubicBezTo>
                <a:cubicBezTo>
                  <a:pt x="463465" y="2246941"/>
                  <a:pt x="492771" y="2246941"/>
                  <a:pt x="502540" y="2246941"/>
                </a:cubicBezTo>
                <a:cubicBezTo>
                  <a:pt x="502540" y="2246941"/>
                  <a:pt x="512308" y="2246941"/>
                  <a:pt x="512308" y="2246941"/>
                </a:cubicBezTo>
                <a:cubicBezTo>
                  <a:pt x="512308" y="2246941"/>
                  <a:pt x="522077" y="2246941"/>
                  <a:pt x="522077" y="2246941"/>
                </a:cubicBezTo>
                <a:cubicBezTo>
                  <a:pt x="531846" y="2246941"/>
                  <a:pt x="541614" y="2246941"/>
                  <a:pt x="541614" y="2246941"/>
                </a:cubicBezTo>
                <a:cubicBezTo>
                  <a:pt x="551383" y="2246941"/>
                  <a:pt x="561152" y="2246941"/>
                  <a:pt x="561152" y="2237172"/>
                </a:cubicBezTo>
                <a:cubicBezTo>
                  <a:pt x="551383" y="2237172"/>
                  <a:pt x="541614" y="2237172"/>
                  <a:pt x="541614" y="2237172"/>
                </a:cubicBezTo>
                <a:cubicBezTo>
                  <a:pt x="531846" y="2237172"/>
                  <a:pt x="522077" y="2227402"/>
                  <a:pt x="512308" y="2227402"/>
                </a:cubicBezTo>
                <a:cubicBezTo>
                  <a:pt x="512308" y="2227402"/>
                  <a:pt x="502540" y="2227402"/>
                  <a:pt x="492771" y="2227402"/>
                </a:cubicBezTo>
                <a:cubicBezTo>
                  <a:pt x="483003" y="2227402"/>
                  <a:pt x="453697" y="2227402"/>
                  <a:pt x="443928" y="2227402"/>
                </a:cubicBezTo>
                <a:cubicBezTo>
                  <a:pt x="434160" y="2227402"/>
                  <a:pt x="414622" y="2227402"/>
                  <a:pt x="404854" y="2227402"/>
                </a:cubicBezTo>
                <a:cubicBezTo>
                  <a:pt x="365779" y="2227402"/>
                  <a:pt x="336473" y="2227402"/>
                  <a:pt x="326705" y="2227402"/>
                </a:cubicBezTo>
                <a:cubicBezTo>
                  <a:pt x="326705" y="2227402"/>
                  <a:pt x="326705" y="2227402"/>
                  <a:pt x="316936" y="2227402"/>
                </a:cubicBezTo>
                <a:cubicBezTo>
                  <a:pt x="307168" y="2227402"/>
                  <a:pt x="307168" y="2227402"/>
                  <a:pt x="307168" y="2227402"/>
                </a:cubicBezTo>
                <a:cubicBezTo>
                  <a:pt x="297399" y="2227402"/>
                  <a:pt x="297399" y="2227402"/>
                  <a:pt x="297399" y="2227402"/>
                </a:cubicBezTo>
                <a:cubicBezTo>
                  <a:pt x="287630" y="2227402"/>
                  <a:pt x="297399" y="2217633"/>
                  <a:pt x="316936" y="2217633"/>
                </a:cubicBezTo>
                <a:cubicBezTo>
                  <a:pt x="316936" y="2217633"/>
                  <a:pt x="326705" y="2217633"/>
                  <a:pt x="336473" y="2217633"/>
                </a:cubicBezTo>
                <a:cubicBezTo>
                  <a:pt x="356011" y="2217633"/>
                  <a:pt x="365779" y="2217633"/>
                  <a:pt x="385317" y="2217633"/>
                </a:cubicBezTo>
                <a:cubicBezTo>
                  <a:pt x="404854" y="2227402"/>
                  <a:pt x="414622" y="2227402"/>
                  <a:pt x="414622" y="2217633"/>
                </a:cubicBezTo>
                <a:cubicBezTo>
                  <a:pt x="424391" y="2217633"/>
                  <a:pt x="434160" y="2217633"/>
                  <a:pt x="434160" y="2217633"/>
                </a:cubicBezTo>
                <a:cubicBezTo>
                  <a:pt x="443928" y="2217633"/>
                  <a:pt x="453697" y="2217633"/>
                  <a:pt x="453697" y="2217633"/>
                </a:cubicBezTo>
                <a:cubicBezTo>
                  <a:pt x="463465" y="2217633"/>
                  <a:pt x="463465" y="2217633"/>
                  <a:pt x="463465" y="2217633"/>
                </a:cubicBezTo>
                <a:cubicBezTo>
                  <a:pt x="463465" y="2207864"/>
                  <a:pt x="463465" y="2207864"/>
                  <a:pt x="473234" y="2207864"/>
                </a:cubicBezTo>
                <a:cubicBezTo>
                  <a:pt x="483003" y="2217633"/>
                  <a:pt x="551383" y="2217633"/>
                  <a:pt x="551383" y="2217633"/>
                </a:cubicBezTo>
                <a:cubicBezTo>
                  <a:pt x="561152" y="2217633"/>
                  <a:pt x="561152" y="2217633"/>
                  <a:pt x="561152" y="2217633"/>
                </a:cubicBezTo>
                <a:cubicBezTo>
                  <a:pt x="570920" y="2217633"/>
                  <a:pt x="570920" y="2217633"/>
                  <a:pt x="570920" y="2217633"/>
                </a:cubicBezTo>
                <a:cubicBezTo>
                  <a:pt x="570920" y="2207864"/>
                  <a:pt x="580689" y="2207864"/>
                  <a:pt x="580689" y="2207864"/>
                </a:cubicBezTo>
                <a:cubicBezTo>
                  <a:pt x="590457" y="2207864"/>
                  <a:pt x="590457" y="2207864"/>
                  <a:pt x="590457" y="2207864"/>
                </a:cubicBezTo>
                <a:cubicBezTo>
                  <a:pt x="590457" y="2207864"/>
                  <a:pt x="561152" y="2198095"/>
                  <a:pt x="551383" y="2198095"/>
                </a:cubicBezTo>
                <a:cubicBezTo>
                  <a:pt x="551383" y="2198095"/>
                  <a:pt x="561152" y="2198095"/>
                  <a:pt x="561152" y="2198095"/>
                </a:cubicBezTo>
                <a:cubicBezTo>
                  <a:pt x="561152" y="2198095"/>
                  <a:pt x="570920" y="2198095"/>
                  <a:pt x="580689" y="2198095"/>
                </a:cubicBezTo>
                <a:cubicBezTo>
                  <a:pt x="590457" y="2198095"/>
                  <a:pt x="600226" y="2198095"/>
                  <a:pt x="600226" y="2198095"/>
                </a:cubicBezTo>
                <a:cubicBezTo>
                  <a:pt x="600226" y="2198095"/>
                  <a:pt x="609995" y="2198095"/>
                  <a:pt x="609995" y="2198095"/>
                </a:cubicBezTo>
                <a:cubicBezTo>
                  <a:pt x="619763" y="2198095"/>
                  <a:pt x="629532" y="2198095"/>
                  <a:pt x="629532" y="2198095"/>
                </a:cubicBezTo>
                <a:cubicBezTo>
                  <a:pt x="639300" y="2188325"/>
                  <a:pt x="649069" y="2198095"/>
                  <a:pt x="658838" y="2198095"/>
                </a:cubicBezTo>
                <a:cubicBezTo>
                  <a:pt x="668606" y="2198095"/>
                  <a:pt x="678375" y="2198095"/>
                  <a:pt x="678375" y="2188325"/>
                </a:cubicBezTo>
                <a:cubicBezTo>
                  <a:pt x="678375" y="2188325"/>
                  <a:pt x="688143" y="2188325"/>
                  <a:pt x="727218" y="2198095"/>
                </a:cubicBezTo>
                <a:cubicBezTo>
                  <a:pt x="736987" y="2198095"/>
                  <a:pt x="756524" y="2198095"/>
                  <a:pt x="766292" y="2198095"/>
                </a:cubicBezTo>
                <a:cubicBezTo>
                  <a:pt x="776061" y="2198095"/>
                  <a:pt x="776061" y="2198095"/>
                  <a:pt x="776061" y="2198095"/>
                </a:cubicBezTo>
                <a:cubicBezTo>
                  <a:pt x="776061" y="2188325"/>
                  <a:pt x="776061" y="2188325"/>
                  <a:pt x="776061" y="2188325"/>
                </a:cubicBezTo>
                <a:cubicBezTo>
                  <a:pt x="776061" y="2188325"/>
                  <a:pt x="785829" y="2188325"/>
                  <a:pt x="785829" y="2198095"/>
                </a:cubicBezTo>
                <a:cubicBezTo>
                  <a:pt x="795598" y="2198095"/>
                  <a:pt x="805367" y="2198095"/>
                  <a:pt x="815135" y="2198095"/>
                </a:cubicBezTo>
                <a:cubicBezTo>
                  <a:pt x="815135" y="2198095"/>
                  <a:pt x="815135" y="2198095"/>
                  <a:pt x="824904" y="2198095"/>
                </a:cubicBezTo>
                <a:cubicBezTo>
                  <a:pt x="824904" y="2198095"/>
                  <a:pt x="824904" y="2198095"/>
                  <a:pt x="834673" y="2198095"/>
                </a:cubicBezTo>
                <a:cubicBezTo>
                  <a:pt x="834673" y="2198095"/>
                  <a:pt x="844441" y="2198095"/>
                  <a:pt x="854210" y="2198095"/>
                </a:cubicBezTo>
                <a:cubicBezTo>
                  <a:pt x="854210" y="2198095"/>
                  <a:pt x="863978" y="2198095"/>
                  <a:pt x="863978" y="2198095"/>
                </a:cubicBezTo>
                <a:cubicBezTo>
                  <a:pt x="863978" y="2198095"/>
                  <a:pt x="883516" y="2198095"/>
                  <a:pt x="903053" y="2198095"/>
                </a:cubicBezTo>
                <a:cubicBezTo>
                  <a:pt x="961665" y="2207864"/>
                  <a:pt x="961665" y="2207864"/>
                  <a:pt x="961665" y="2207864"/>
                </a:cubicBezTo>
                <a:cubicBezTo>
                  <a:pt x="961665" y="2198095"/>
                  <a:pt x="971433" y="2198095"/>
                  <a:pt x="981202" y="2198095"/>
                </a:cubicBezTo>
                <a:cubicBezTo>
                  <a:pt x="981202" y="2198095"/>
                  <a:pt x="981202" y="2198095"/>
                  <a:pt x="990970" y="2198095"/>
                </a:cubicBezTo>
                <a:cubicBezTo>
                  <a:pt x="990970" y="2198095"/>
                  <a:pt x="1000739" y="2198095"/>
                  <a:pt x="1010508" y="2207864"/>
                </a:cubicBezTo>
                <a:cubicBezTo>
                  <a:pt x="1020276" y="2207864"/>
                  <a:pt x="1020276" y="2207864"/>
                  <a:pt x="1030045" y="2207864"/>
                </a:cubicBezTo>
                <a:cubicBezTo>
                  <a:pt x="1030045" y="2198095"/>
                  <a:pt x="1020276" y="2198095"/>
                  <a:pt x="1020276" y="2198095"/>
                </a:cubicBezTo>
                <a:cubicBezTo>
                  <a:pt x="1010508" y="2198095"/>
                  <a:pt x="1010508" y="2198095"/>
                  <a:pt x="1000739" y="2188325"/>
                </a:cubicBezTo>
                <a:cubicBezTo>
                  <a:pt x="990970" y="2188325"/>
                  <a:pt x="981202" y="2188325"/>
                  <a:pt x="971433" y="2188325"/>
                </a:cubicBezTo>
                <a:cubicBezTo>
                  <a:pt x="961665" y="2188325"/>
                  <a:pt x="951896" y="2188325"/>
                  <a:pt x="951896" y="2188325"/>
                </a:cubicBezTo>
                <a:cubicBezTo>
                  <a:pt x="951896" y="2188325"/>
                  <a:pt x="942127" y="2188325"/>
                  <a:pt x="942127" y="2188325"/>
                </a:cubicBezTo>
                <a:cubicBezTo>
                  <a:pt x="932359" y="2188325"/>
                  <a:pt x="932359" y="2188325"/>
                  <a:pt x="932359" y="2178556"/>
                </a:cubicBezTo>
                <a:cubicBezTo>
                  <a:pt x="932359" y="2178556"/>
                  <a:pt x="932359" y="2178556"/>
                  <a:pt x="922590" y="2178556"/>
                </a:cubicBezTo>
                <a:cubicBezTo>
                  <a:pt x="932359" y="2188325"/>
                  <a:pt x="932359" y="2188325"/>
                  <a:pt x="922590" y="2188325"/>
                </a:cubicBezTo>
                <a:cubicBezTo>
                  <a:pt x="912821" y="2188325"/>
                  <a:pt x="903053" y="2188325"/>
                  <a:pt x="903053" y="2178556"/>
                </a:cubicBezTo>
                <a:cubicBezTo>
                  <a:pt x="893284" y="2178556"/>
                  <a:pt x="883516" y="2178556"/>
                  <a:pt x="883516" y="2178556"/>
                </a:cubicBezTo>
                <a:cubicBezTo>
                  <a:pt x="863978" y="2178556"/>
                  <a:pt x="854210" y="2178556"/>
                  <a:pt x="854210" y="2178556"/>
                </a:cubicBezTo>
                <a:cubicBezTo>
                  <a:pt x="863978" y="2178556"/>
                  <a:pt x="863978" y="2168786"/>
                  <a:pt x="854210" y="2168786"/>
                </a:cubicBezTo>
                <a:cubicBezTo>
                  <a:pt x="844441" y="2168786"/>
                  <a:pt x="834673" y="2168786"/>
                  <a:pt x="824904" y="2168786"/>
                </a:cubicBezTo>
                <a:cubicBezTo>
                  <a:pt x="824904" y="2168786"/>
                  <a:pt x="805367" y="2168786"/>
                  <a:pt x="795598" y="2168786"/>
                </a:cubicBezTo>
                <a:cubicBezTo>
                  <a:pt x="785829" y="2168786"/>
                  <a:pt x="766292" y="2168786"/>
                  <a:pt x="766292" y="2168786"/>
                </a:cubicBezTo>
                <a:lnTo>
                  <a:pt x="756524" y="2168786"/>
                </a:lnTo>
                <a:lnTo>
                  <a:pt x="754082" y="2168786"/>
                </a:lnTo>
                <a:lnTo>
                  <a:pt x="751639" y="2168786"/>
                </a:lnTo>
                <a:cubicBezTo>
                  <a:pt x="749197" y="2168786"/>
                  <a:pt x="746755" y="2168786"/>
                  <a:pt x="746755" y="2168786"/>
                </a:cubicBezTo>
                <a:cubicBezTo>
                  <a:pt x="736987" y="2168786"/>
                  <a:pt x="736987" y="2168786"/>
                  <a:pt x="736987" y="2168786"/>
                </a:cubicBezTo>
                <a:cubicBezTo>
                  <a:pt x="736987" y="2168786"/>
                  <a:pt x="727218" y="2168786"/>
                  <a:pt x="717449" y="2159017"/>
                </a:cubicBezTo>
                <a:cubicBezTo>
                  <a:pt x="717449" y="2159017"/>
                  <a:pt x="756524" y="2159017"/>
                  <a:pt x="756524" y="2159017"/>
                </a:cubicBezTo>
                <a:cubicBezTo>
                  <a:pt x="756524" y="2159017"/>
                  <a:pt x="766292" y="2159017"/>
                  <a:pt x="776061" y="2159017"/>
                </a:cubicBezTo>
                <a:cubicBezTo>
                  <a:pt x="795598" y="2159017"/>
                  <a:pt x="844441" y="2168786"/>
                  <a:pt x="893284" y="2168786"/>
                </a:cubicBezTo>
                <a:cubicBezTo>
                  <a:pt x="903053" y="2168786"/>
                  <a:pt x="912821" y="2168786"/>
                  <a:pt x="922590" y="2168786"/>
                </a:cubicBezTo>
                <a:cubicBezTo>
                  <a:pt x="922590" y="2168786"/>
                  <a:pt x="932359" y="2168786"/>
                  <a:pt x="951896" y="2168786"/>
                </a:cubicBezTo>
                <a:cubicBezTo>
                  <a:pt x="971433" y="2178556"/>
                  <a:pt x="971433" y="2168786"/>
                  <a:pt x="971433" y="2168786"/>
                </a:cubicBezTo>
                <a:cubicBezTo>
                  <a:pt x="971433" y="2168786"/>
                  <a:pt x="951896" y="2168786"/>
                  <a:pt x="922590" y="2159017"/>
                </a:cubicBezTo>
                <a:cubicBezTo>
                  <a:pt x="925032" y="2159017"/>
                  <a:pt x="927474" y="2159017"/>
                  <a:pt x="932359" y="2159017"/>
                </a:cubicBezTo>
                <a:cubicBezTo>
                  <a:pt x="932359" y="2159017"/>
                  <a:pt x="942127" y="2159017"/>
                  <a:pt x="951896" y="2159017"/>
                </a:cubicBezTo>
                <a:cubicBezTo>
                  <a:pt x="951896" y="2159017"/>
                  <a:pt x="932359" y="2149248"/>
                  <a:pt x="912821" y="2149248"/>
                </a:cubicBezTo>
                <a:cubicBezTo>
                  <a:pt x="903053" y="2149248"/>
                  <a:pt x="893284" y="2149248"/>
                  <a:pt x="883516" y="2149248"/>
                </a:cubicBezTo>
                <a:cubicBezTo>
                  <a:pt x="873747" y="2149248"/>
                  <a:pt x="863978" y="2149248"/>
                  <a:pt x="863978" y="2149248"/>
                </a:cubicBezTo>
                <a:cubicBezTo>
                  <a:pt x="863978" y="2159017"/>
                  <a:pt x="863978" y="2159017"/>
                  <a:pt x="854210" y="2159017"/>
                </a:cubicBezTo>
                <a:cubicBezTo>
                  <a:pt x="854210" y="2149248"/>
                  <a:pt x="854210" y="2149248"/>
                  <a:pt x="844441" y="2149248"/>
                </a:cubicBezTo>
                <a:cubicBezTo>
                  <a:pt x="834673" y="2149248"/>
                  <a:pt x="834673" y="2149248"/>
                  <a:pt x="824904" y="2149248"/>
                </a:cubicBezTo>
                <a:cubicBezTo>
                  <a:pt x="815135" y="2149248"/>
                  <a:pt x="805367" y="2149248"/>
                  <a:pt x="805367" y="2149248"/>
                </a:cubicBezTo>
                <a:cubicBezTo>
                  <a:pt x="795598" y="2149248"/>
                  <a:pt x="795598" y="2149248"/>
                  <a:pt x="795598" y="2149248"/>
                </a:cubicBezTo>
                <a:cubicBezTo>
                  <a:pt x="785829" y="2149248"/>
                  <a:pt x="785829" y="2149248"/>
                  <a:pt x="776061" y="2149248"/>
                </a:cubicBezTo>
                <a:cubicBezTo>
                  <a:pt x="766292" y="2149248"/>
                  <a:pt x="766292" y="2139479"/>
                  <a:pt x="756524" y="2139479"/>
                </a:cubicBezTo>
                <a:cubicBezTo>
                  <a:pt x="756524" y="2139479"/>
                  <a:pt x="756524" y="2139479"/>
                  <a:pt x="766292" y="2139479"/>
                </a:cubicBezTo>
                <a:cubicBezTo>
                  <a:pt x="776061" y="2139479"/>
                  <a:pt x="785829" y="2139479"/>
                  <a:pt x="785829" y="2139479"/>
                </a:cubicBezTo>
                <a:cubicBezTo>
                  <a:pt x="785829" y="2139479"/>
                  <a:pt x="785829" y="2139479"/>
                  <a:pt x="795598" y="2139479"/>
                </a:cubicBezTo>
                <a:cubicBezTo>
                  <a:pt x="795598" y="2139479"/>
                  <a:pt x="815135" y="2139479"/>
                  <a:pt x="824904" y="2139479"/>
                </a:cubicBezTo>
                <a:cubicBezTo>
                  <a:pt x="834673" y="2139479"/>
                  <a:pt x="844441" y="2139479"/>
                  <a:pt x="854210" y="2139479"/>
                </a:cubicBezTo>
                <a:cubicBezTo>
                  <a:pt x="854210" y="2139479"/>
                  <a:pt x="863978" y="2139479"/>
                  <a:pt x="863978" y="2139479"/>
                </a:cubicBezTo>
                <a:cubicBezTo>
                  <a:pt x="863978" y="2139479"/>
                  <a:pt x="873747" y="2139479"/>
                  <a:pt x="873747" y="2139479"/>
                </a:cubicBezTo>
                <a:cubicBezTo>
                  <a:pt x="873747" y="2139479"/>
                  <a:pt x="893284" y="2139479"/>
                  <a:pt x="903053" y="2139479"/>
                </a:cubicBezTo>
                <a:cubicBezTo>
                  <a:pt x="912821" y="2139479"/>
                  <a:pt x="922590" y="2139479"/>
                  <a:pt x="922590" y="2139479"/>
                </a:cubicBezTo>
                <a:cubicBezTo>
                  <a:pt x="932359" y="2139479"/>
                  <a:pt x="932359" y="2139479"/>
                  <a:pt x="932359" y="2139479"/>
                </a:cubicBezTo>
                <a:cubicBezTo>
                  <a:pt x="942127" y="2139479"/>
                  <a:pt x="942127" y="2139479"/>
                  <a:pt x="942127" y="2139479"/>
                </a:cubicBezTo>
                <a:cubicBezTo>
                  <a:pt x="942127" y="2139479"/>
                  <a:pt x="971433" y="2139479"/>
                  <a:pt x="981202" y="2139479"/>
                </a:cubicBezTo>
                <a:cubicBezTo>
                  <a:pt x="990970" y="2139479"/>
                  <a:pt x="990970" y="2139479"/>
                  <a:pt x="990970" y="2139479"/>
                </a:cubicBezTo>
                <a:cubicBezTo>
                  <a:pt x="1000739" y="2139479"/>
                  <a:pt x="1000739" y="2139479"/>
                  <a:pt x="1010508" y="2139479"/>
                </a:cubicBezTo>
                <a:cubicBezTo>
                  <a:pt x="1020276" y="2149248"/>
                  <a:pt x="1030045" y="2149248"/>
                  <a:pt x="1049582" y="2149248"/>
                </a:cubicBezTo>
                <a:cubicBezTo>
                  <a:pt x="1059351" y="2149248"/>
                  <a:pt x="1069119" y="2149248"/>
                  <a:pt x="1078888" y="2149248"/>
                </a:cubicBezTo>
                <a:cubicBezTo>
                  <a:pt x="1078888" y="2149248"/>
                  <a:pt x="1088657" y="2149248"/>
                  <a:pt x="1098425" y="2149248"/>
                </a:cubicBezTo>
                <a:cubicBezTo>
                  <a:pt x="1108194" y="2149248"/>
                  <a:pt x="1117962" y="2149248"/>
                  <a:pt x="1117962" y="2149248"/>
                </a:cubicBezTo>
                <a:cubicBezTo>
                  <a:pt x="1117962" y="2159017"/>
                  <a:pt x="1127731" y="2159017"/>
                  <a:pt x="1127731" y="2159017"/>
                </a:cubicBezTo>
                <a:cubicBezTo>
                  <a:pt x="1127731" y="2149248"/>
                  <a:pt x="1127731" y="2149248"/>
                  <a:pt x="1137500" y="2149248"/>
                </a:cubicBezTo>
                <a:cubicBezTo>
                  <a:pt x="1137500" y="2159017"/>
                  <a:pt x="1147268" y="2159017"/>
                  <a:pt x="1147268" y="2159017"/>
                </a:cubicBezTo>
                <a:cubicBezTo>
                  <a:pt x="1157037" y="2159017"/>
                  <a:pt x="1166805" y="2159017"/>
                  <a:pt x="1176574" y="2159017"/>
                </a:cubicBezTo>
                <a:cubicBezTo>
                  <a:pt x="1166805" y="2149248"/>
                  <a:pt x="1147268" y="2139479"/>
                  <a:pt x="1137500" y="2139479"/>
                </a:cubicBezTo>
                <a:cubicBezTo>
                  <a:pt x="1127731" y="2129709"/>
                  <a:pt x="1117962" y="2119940"/>
                  <a:pt x="1117962" y="2119940"/>
                </a:cubicBezTo>
                <a:cubicBezTo>
                  <a:pt x="1088657" y="2119940"/>
                  <a:pt x="1069119" y="2110170"/>
                  <a:pt x="1069119" y="2110170"/>
                </a:cubicBezTo>
                <a:cubicBezTo>
                  <a:pt x="1059351" y="2100401"/>
                  <a:pt x="1059351" y="2100401"/>
                  <a:pt x="1059351" y="2110170"/>
                </a:cubicBezTo>
                <a:cubicBezTo>
                  <a:pt x="1049582" y="2110170"/>
                  <a:pt x="1049582" y="2110170"/>
                  <a:pt x="1039813" y="2110170"/>
                </a:cubicBezTo>
                <a:cubicBezTo>
                  <a:pt x="1039813" y="2100401"/>
                  <a:pt x="1039813" y="2100401"/>
                  <a:pt x="1030045" y="2110170"/>
                </a:cubicBezTo>
                <a:cubicBezTo>
                  <a:pt x="1030045" y="2100401"/>
                  <a:pt x="1020276" y="2100401"/>
                  <a:pt x="1020276" y="2110170"/>
                </a:cubicBezTo>
                <a:cubicBezTo>
                  <a:pt x="1020276" y="2110170"/>
                  <a:pt x="1010508" y="2110170"/>
                  <a:pt x="1010508" y="2100401"/>
                </a:cubicBezTo>
                <a:cubicBezTo>
                  <a:pt x="1010508" y="2100401"/>
                  <a:pt x="1020276" y="2100401"/>
                  <a:pt x="1030045" y="2100401"/>
                </a:cubicBezTo>
                <a:cubicBezTo>
                  <a:pt x="1039813" y="2100401"/>
                  <a:pt x="1049582" y="2100401"/>
                  <a:pt x="1049582" y="2100401"/>
                </a:cubicBezTo>
                <a:cubicBezTo>
                  <a:pt x="1059351" y="2090632"/>
                  <a:pt x="1059351" y="2090632"/>
                  <a:pt x="1059351" y="2100401"/>
                </a:cubicBezTo>
                <a:cubicBezTo>
                  <a:pt x="1069119" y="2100401"/>
                  <a:pt x="1088657" y="2100401"/>
                  <a:pt x="1088657" y="2100401"/>
                </a:cubicBezTo>
                <a:cubicBezTo>
                  <a:pt x="1088657" y="2100401"/>
                  <a:pt x="1078888" y="2090632"/>
                  <a:pt x="1078888" y="2090632"/>
                </a:cubicBezTo>
                <a:cubicBezTo>
                  <a:pt x="1078888" y="2090632"/>
                  <a:pt x="1078888" y="2090632"/>
                  <a:pt x="1088657" y="2090632"/>
                </a:cubicBezTo>
                <a:cubicBezTo>
                  <a:pt x="1088657" y="2090632"/>
                  <a:pt x="1098425" y="2100401"/>
                  <a:pt x="1098425" y="2100401"/>
                </a:cubicBezTo>
                <a:cubicBezTo>
                  <a:pt x="1108194" y="2100401"/>
                  <a:pt x="1108194" y="2100401"/>
                  <a:pt x="1108194" y="2100401"/>
                </a:cubicBezTo>
                <a:cubicBezTo>
                  <a:pt x="1117962" y="2100401"/>
                  <a:pt x="1137500" y="2100401"/>
                  <a:pt x="1147268" y="2100401"/>
                </a:cubicBezTo>
                <a:cubicBezTo>
                  <a:pt x="1147268" y="2100401"/>
                  <a:pt x="1137500" y="2090632"/>
                  <a:pt x="1127731" y="2100401"/>
                </a:cubicBezTo>
                <a:cubicBezTo>
                  <a:pt x="1117962" y="2100401"/>
                  <a:pt x="1117962" y="2090632"/>
                  <a:pt x="1108194" y="2090632"/>
                </a:cubicBezTo>
                <a:cubicBezTo>
                  <a:pt x="1108194" y="2090632"/>
                  <a:pt x="1108194" y="2090632"/>
                  <a:pt x="1137500" y="2090632"/>
                </a:cubicBezTo>
                <a:cubicBezTo>
                  <a:pt x="1127731" y="2090632"/>
                  <a:pt x="1127731" y="2080862"/>
                  <a:pt x="1117962" y="2080862"/>
                </a:cubicBezTo>
                <a:cubicBezTo>
                  <a:pt x="1117962" y="2080862"/>
                  <a:pt x="1108194" y="2071093"/>
                  <a:pt x="1098425" y="2071093"/>
                </a:cubicBezTo>
                <a:cubicBezTo>
                  <a:pt x="1088657" y="2061324"/>
                  <a:pt x="1088657" y="2061324"/>
                  <a:pt x="1088657" y="2051554"/>
                </a:cubicBezTo>
                <a:cubicBezTo>
                  <a:pt x="1088657" y="2051554"/>
                  <a:pt x="1088657" y="2051554"/>
                  <a:pt x="1069119" y="2061324"/>
                </a:cubicBezTo>
                <a:cubicBezTo>
                  <a:pt x="1069119" y="2061324"/>
                  <a:pt x="1069119" y="2041785"/>
                  <a:pt x="1059351" y="2041785"/>
                </a:cubicBezTo>
                <a:cubicBezTo>
                  <a:pt x="1059351" y="2041785"/>
                  <a:pt x="1059351" y="2041785"/>
                  <a:pt x="1049582" y="2041785"/>
                </a:cubicBezTo>
                <a:cubicBezTo>
                  <a:pt x="1049582" y="2041785"/>
                  <a:pt x="1049582" y="2032016"/>
                  <a:pt x="1039813" y="2032016"/>
                </a:cubicBezTo>
                <a:cubicBezTo>
                  <a:pt x="1030045" y="2032016"/>
                  <a:pt x="1010508" y="2022247"/>
                  <a:pt x="990970" y="2022247"/>
                </a:cubicBezTo>
                <a:cubicBezTo>
                  <a:pt x="971433" y="2022247"/>
                  <a:pt x="961665" y="2022247"/>
                  <a:pt x="951896" y="2022247"/>
                </a:cubicBezTo>
                <a:cubicBezTo>
                  <a:pt x="942127" y="2022247"/>
                  <a:pt x="903053" y="2012477"/>
                  <a:pt x="873747" y="2012477"/>
                </a:cubicBezTo>
                <a:cubicBezTo>
                  <a:pt x="854210" y="2012477"/>
                  <a:pt x="844441" y="2012477"/>
                  <a:pt x="844441" y="2002708"/>
                </a:cubicBezTo>
                <a:cubicBezTo>
                  <a:pt x="854210" y="2002708"/>
                  <a:pt x="883516" y="2002708"/>
                  <a:pt x="912821" y="2012477"/>
                </a:cubicBezTo>
                <a:cubicBezTo>
                  <a:pt x="922590" y="2012477"/>
                  <a:pt x="942127" y="2012477"/>
                  <a:pt x="951896" y="2012477"/>
                </a:cubicBezTo>
                <a:cubicBezTo>
                  <a:pt x="971433" y="2012477"/>
                  <a:pt x="1000739" y="2022247"/>
                  <a:pt x="1020276" y="2022247"/>
                </a:cubicBezTo>
                <a:cubicBezTo>
                  <a:pt x="1020276" y="2012477"/>
                  <a:pt x="1010508" y="2012477"/>
                  <a:pt x="1010508" y="2012477"/>
                </a:cubicBezTo>
                <a:cubicBezTo>
                  <a:pt x="1000739" y="2012477"/>
                  <a:pt x="990970" y="2012477"/>
                  <a:pt x="990970" y="2012477"/>
                </a:cubicBezTo>
                <a:cubicBezTo>
                  <a:pt x="971433" y="2002708"/>
                  <a:pt x="932359" y="2002708"/>
                  <a:pt x="893284" y="2002708"/>
                </a:cubicBezTo>
                <a:lnTo>
                  <a:pt x="896947" y="2002708"/>
                </a:lnTo>
                <a:cubicBezTo>
                  <a:pt x="900611" y="2002708"/>
                  <a:pt x="903053" y="2002708"/>
                  <a:pt x="903053" y="2002708"/>
                </a:cubicBezTo>
                <a:cubicBezTo>
                  <a:pt x="903053" y="2002708"/>
                  <a:pt x="922590" y="2002708"/>
                  <a:pt x="951896" y="2002708"/>
                </a:cubicBezTo>
                <a:cubicBezTo>
                  <a:pt x="971433" y="2002708"/>
                  <a:pt x="990970" y="2002708"/>
                  <a:pt x="990970" y="2002708"/>
                </a:cubicBezTo>
                <a:cubicBezTo>
                  <a:pt x="990970" y="2002708"/>
                  <a:pt x="990970" y="2002708"/>
                  <a:pt x="1000739" y="2002708"/>
                </a:cubicBezTo>
                <a:cubicBezTo>
                  <a:pt x="981202" y="1992939"/>
                  <a:pt x="971433" y="1983169"/>
                  <a:pt x="951896" y="1973400"/>
                </a:cubicBezTo>
                <a:cubicBezTo>
                  <a:pt x="942127" y="1973400"/>
                  <a:pt x="932359" y="1973400"/>
                  <a:pt x="932359" y="1973400"/>
                </a:cubicBezTo>
                <a:cubicBezTo>
                  <a:pt x="922590" y="1973400"/>
                  <a:pt x="912821" y="1973400"/>
                  <a:pt x="903053" y="1973400"/>
                </a:cubicBezTo>
                <a:cubicBezTo>
                  <a:pt x="903053" y="1973400"/>
                  <a:pt x="883516" y="1963631"/>
                  <a:pt x="873747" y="1963631"/>
                </a:cubicBezTo>
                <a:cubicBezTo>
                  <a:pt x="863978" y="1963631"/>
                  <a:pt x="854210" y="1963631"/>
                  <a:pt x="844441" y="1963631"/>
                </a:cubicBezTo>
                <a:cubicBezTo>
                  <a:pt x="834673" y="1953861"/>
                  <a:pt x="834673" y="1953861"/>
                  <a:pt x="844441" y="1953861"/>
                </a:cubicBezTo>
                <a:cubicBezTo>
                  <a:pt x="854210" y="1953861"/>
                  <a:pt x="834673" y="1944092"/>
                  <a:pt x="805367" y="1944092"/>
                </a:cubicBezTo>
                <a:cubicBezTo>
                  <a:pt x="815135" y="1944092"/>
                  <a:pt x="815135" y="1934323"/>
                  <a:pt x="805367" y="1934323"/>
                </a:cubicBezTo>
                <a:cubicBezTo>
                  <a:pt x="805367" y="1934323"/>
                  <a:pt x="795598" y="1934323"/>
                  <a:pt x="785829" y="1934323"/>
                </a:cubicBezTo>
                <a:cubicBezTo>
                  <a:pt x="785829" y="1934323"/>
                  <a:pt x="776061" y="1934323"/>
                  <a:pt x="766292" y="1934323"/>
                </a:cubicBezTo>
                <a:cubicBezTo>
                  <a:pt x="766292" y="1924554"/>
                  <a:pt x="766292" y="1924554"/>
                  <a:pt x="756524" y="1934323"/>
                </a:cubicBezTo>
                <a:cubicBezTo>
                  <a:pt x="766292" y="1934323"/>
                  <a:pt x="776061" y="1934323"/>
                  <a:pt x="785829" y="1944092"/>
                </a:cubicBezTo>
                <a:cubicBezTo>
                  <a:pt x="785829" y="1944092"/>
                  <a:pt x="785829" y="1944092"/>
                  <a:pt x="776061" y="1944092"/>
                </a:cubicBezTo>
                <a:cubicBezTo>
                  <a:pt x="776061" y="1944092"/>
                  <a:pt x="776061" y="1944092"/>
                  <a:pt x="766292" y="1944092"/>
                </a:cubicBezTo>
                <a:cubicBezTo>
                  <a:pt x="766292" y="1944092"/>
                  <a:pt x="756524" y="1944092"/>
                  <a:pt x="756524" y="1944092"/>
                </a:cubicBezTo>
                <a:cubicBezTo>
                  <a:pt x="746755" y="1944092"/>
                  <a:pt x="736987" y="1934323"/>
                  <a:pt x="746755" y="1934323"/>
                </a:cubicBezTo>
                <a:cubicBezTo>
                  <a:pt x="746755" y="1924554"/>
                  <a:pt x="736987" y="1924554"/>
                  <a:pt x="727218" y="1924554"/>
                </a:cubicBezTo>
                <a:cubicBezTo>
                  <a:pt x="717449" y="1924554"/>
                  <a:pt x="707681" y="1924554"/>
                  <a:pt x="697912" y="1924554"/>
                </a:cubicBezTo>
                <a:cubicBezTo>
                  <a:pt x="688143" y="1924554"/>
                  <a:pt x="678375" y="1914784"/>
                  <a:pt x="678375" y="1924554"/>
                </a:cubicBezTo>
                <a:cubicBezTo>
                  <a:pt x="668606" y="1924554"/>
                  <a:pt x="658838" y="1914784"/>
                  <a:pt x="649069" y="1914784"/>
                </a:cubicBezTo>
                <a:cubicBezTo>
                  <a:pt x="639300" y="1914784"/>
                  <a:pt x="629532" y="1914784"/>
                  <a:pt x="629532" y="1914784"/>
                </a:cubicBezTo>
                <a:cubicBezTo>
                  <a:pt x="619763" y="1914784"/>
                  <a:pt x="609995" y="1914784"/>
                  <a:pt x="590457" y="1905015"/>
                </a:cubicBezTo>
                <a:cubicBezTo>
                  <a:pt x="580689" y="1905015"/>
                  <a:pt x="570920" y="1905015"/>
                  <a:pt x="570920" y="1905015"/>
                </a:cubicBezTo>
                <a:cubicBezTo>
                  <a:pt x="570920" y="1905015"/>
                  <a:pt x="561152" y="1905015"/>
                  <a:pt x="561152" y="1905015"/>
                </a:cubicBezTo>
                <a:cubicBezTo>
                  <a:pt x="551383" y="1914784"/>
                  <a:pt x="541614" y="1914784"/>
                  <a:pt x="531846" y="1905015"/>
                </a:cubicBezTo>
                <a:lnTo>
                  <a:pt x="522077" y="1905015"/>
                </a:lnTo>
                <a:cubicBezTo>
                  <a:pt x="522077" y="1895246"/>
                  <a:pt x="551383" y="1895246"/>
                  <a:pt x="600226" y="1905015"/>
                </a:cubicBezTo>
                <a:cubicBezTo>
                  <a:pt x="609995" y="1905015"/>
                  <a:pt x="619763" y="1905015"/>
                  <a:pt x="629532" y="1905015"/>
                </a:cubicBezTo>
                <a:cubicBezTo>
                  <a:pt x="629532" y="1905015"/>
                  <a:pt x="639300" y="1905015"/>
                  <a:pt x="639300" y="1905015"/>
                </a:cubicBezTo>
                <a:cubicBezTo>
                  <a:pt x="649069" y="1905015"/>
                  <a:pt x="658838" y="1905015"/>
                  <a:pt x="668606" y="1905015"/>
                </a:cubicBezTo>
                <a:cubicBezTo>
                  <a:pt x="678375" y="1905015"/>
                  <a:pt x="678375" y="1905015"/>
                  <a:pt x="688143" y="1905015"/>
                </a:cubicBezTo>
                <a:cubicBezTo>
                  <a:pt x="697912" y="1914784"/>
                  <a:pt x="746755" y="1914784"/>
                  <a:pt x="746755" y="1914784"/>
                </a:cubicBezTo>
                <a:cubicBezTo>
                  <a:pt x="746755" y="1914784"/>
                  <a:pt x="756524" y="1914784"/>
                  <a:pt x="756524" y="1914784"/>
                </a:cubicBezTo>
                <a:cubicBezTo>
                  <a:pt x="756524" y="1914784"/>
                  <a:pt x="766292" y="1914784"/>
                  <a:pt x="766292" y="1914784"/>
                </a:cubicBezTo>
                <a:cubicBezTo>
                  <a:pt x="776061" y="1914784"/>
                  <a:pt x="785829" y="1914784"/>
                  <a:pt x="785829" y="1914784"/>
                </a:cubicBezTo>
                <a:cubicBezTo>
                  <a:pt x="795598" y="1914784"/>
                  <a:pt x="795598" y="1914784"/>
                  <a:pt x="805367" y="1914784"/>
                </a:cubicBezTo>
                <a:cubicBezTo>
                  <a:pt x="815135" y="1914784"/>
                  <a:pt x="824904" y="1914784"/>
                  <a:pt x="844441" y="1924554"/>
                </a:cubicBezTo>
                <a:cubicBezTo>
                  <a:pt x="844441" y="1924554"/>
                  <a:pt x="854210" y="1924554"/>
                  <a:pt x="854210" y="1924554"/>
                </a:cubicBezTo>
                <a:cubicBezTo>
                  <a:pt x="844441" y="1914784"/>
                  <a:pt x="834673" y="1905015"/>
                  <a:pt x="844441" y="1905015"/>
                </a:cubicBezTo>
                <a:cubicBezTo>
                  <a:pt x="844441" y="1905015"/>
                  <a:pt x="863978" y="1905015"/>
                  <a:pt x="873747" y="1914784"/>
                </a:cubicBezTo>
                <a:cubicBezTo>
                  <a:pt x="883516" y="1914784"/>
                  <a:pt x="893284" y="1924554"/>
                  <a:pt x="893284" y="1924554"/>
                </a:cubicBezTo>
                <a:cubicBezTo>
                  <a:pt x="893284" y="1924554"/>
                  <a:pt x="903053" y="1924554"/>
                  <a:pt x="912821" y="1924554"/>
                </a:cubicBezTo>
                <a:cubicBezTo>
                  <a:pt x="922590" y="1924554"/>
                  <a:pt x="922590" y="1924554"/>
                  <a:pt x="922590" y="1924554"/>
                </a:cubicBezTo>
                <a:cubicBezTo>
                  <a:pt x="932359" y="1924554"/>
                  <a:pt x="932359" y="1924554"/>
                  <a:pt x="942127" y="1924554"/>
                </a:cubicBezTo>
                <a:cubicBezTo>
                  <a:pt x="942127" y="1924554"/>
                  <a:pt x="951896" y="1924554"/>
                  <a:pt x="971433" y="1924554"/>
                </a:cubicBezTo>
                <a:cubicBezTo>
                  <a:pt x="981202" y="1924554"/>
                  <a:pt x="990970" y="1924554"/>
                  <a:pt x="990970" y="1924554"/>
                </a:cubicBezTo>
                <a:cubicBezTo>
                  <a:pt x="1000739" y="1924554"/>
                  <a:pt x="1010508" y="1924554"/>
                  <a:pt x="1020276" y="1924554"/>
                </a:cubicBezTo>
                <a:cubicBezTo>
                  <a:pt x="1030045" y="1934323"/>
                  <a:pt x="1030045" y="1934323"/>
                  <a:pt x="1039813" y="1934323"/>
                </a:cubicBezTo>
                <a:cubicBezTo>
                  <a:pt x="1030045" y="1924554"/>
                  <a:pt x="1020276" y="1914784"/>
                  <a:pt x="1010508" y="1914784"/>
                </a:cubicBezTo>
                <a:cubicBezTo>
                  <a:pt x="1010508" y="1905015"/>
                  <a:pt x="1010508" y="1905015"/>
                  <a:pt x="1000739" y="1905015"/>
                </a:cubicBezTo>
                <a:cubicBezTo>
                  <a:pt x="990970" y="1895246"/>
                  <a:pt x="990970" y="1895246"/>
                  <a:pt x="1000739" y="1895246"/>
                </a:cubicBezTo>
                <a:cubicBezTo>
                  <a:pt x="990970" y="1895246"/>
                  <a:pt x="990970" y="1895246"/>
                  <a:pt x="990970" y="1895246"/>
                </a:cubicBezTo>
                <a:cubicBezTo>
                  <a:pt x="990970" y="1895246"/>
                  <a:pt x="981202" y="1895246"/>
                  <a:pt x="971433" y="1895246"/>
                </a:cubicBezTo>
                <a:cubicBezTo>
                  <a:pt x="951896" y="1895246"/>
                  <a:pt x="912821" y="1885476"/>
                  <a:pt x="883516" y="1885476"/>
                </a:cubicBezTo>
                <a:cubicBezTo>
                  <a:pt x="873747" y="1885476"/>
                  <a:pt x="854210" y="1885476"/>
                  <a:pt x="844441" y="1885476"/>
                </a:cubicBezTo>
                <a:cubicBezTo>
                  <a:pt x="844441" y="1875707"/>
                  <a:pt x="824904" y="1875707"/>
                  <a:pt x="815135" y="1875707"/>
                </a:cubicBezTo>
                <a:cubicBezTo>
                  <a:pt x="805367" y="1875707"/>
                  <a:pt x="795598" y="1875707"/>
                  <a:pt x="795598" y="1875707"/>
                </a:cubicBezTo>
                <a:cubicBezTo>
                  <a:pt x="795598" y="1885476"/>
                  <a:pt x="795598" y="1885476"/>
                  <a:pt x="795598" y="1885476"/>
                </a:cubicBezTo>
                <a:cubicBezTo>
                  <a:pt x="785829" y="1875707"/>
                  <a:pt x="785829" y="1875707"/>
                  <a:pt x="785829" y="1875707"/>
                </a:cubicBezTo>
                <a:cubicBezTo>
                  <a:pt x="776061" y="1875707"/>
                  <a:pt x="776061" y="1875707"/>
                  <a:pt x="776061" y="1875707"/>
                </a:cubicBezTo>
                <a:cubicBezTo>
                  <a:pt x="766292" y="1875707"/>
                  <a:pt x="756524" y="1875707"/>
                  <a:pt x="756524" y="1875707"/>
                </a:cubicBezTo>
                <a:cubicBezTo>
                  <a:pt x="746755" y="1875707"/>
                  <a:pt x="746755" y="1875707"/>
                  <a:pt x="736987" y="1875707"/>
                </a:cubicBezTo>
                <a:cubicBezTo>
                  <a:pt x="736987" y="1875707"/>
                  <a:pt x="727218" y="1875707"/>
                  <a:pt x="717449" y="1865938"/>
                </a:cubicBezTo>
                <a:cubicBezTo>
                  <a:pt x="717449" y="1865938"/>
                  <a:pt x="697912" y="1865938"/>
                  <a:pt x="668606" y="1865938"/>
                </a:cubicBezTo>
                <a:cubicBezTo>
                  <a:pt x="649069" y="1865938"/>
                  <a:pt x="619763" y="1865938"/>
                  <a:pt x="609995" y="1865938"/>
                </a:cubicBezTo>
                <a:cubicBezTo>
                  <a:pt x="600226" y="1856168"/>
                  <a:pt x="590457" y="1856168"/>
                  <a:pt x="590457" y="1856168"/>
                </a:cubicBezTo>
                <a:cubicBezTo>
                  <a:pt x="580689" y="1856168"/>
                  <a:pt x="580689" y="1856168"/>
                  <a:pt x="570920" y="1856168"/>
                </a:cubicBezTo>
                <a:cubicBezTo>
                  <a:pt x="570920" y="1856168"/>
                  <a:pt x="561152" y="1856168"/>
                  <a:pt x="561152" y="1856168"/>
                </a:cubicBezTo>
                <a:cubicBezTo>
                  <a:pt x="561152" y="1856168"/>
                  <a:pt x="512308" y="1856168"/>
                  <a:pt x="463465" y="1856168"/>
                </a:cubicBezTo>
                <a:cubicBezTo>
                  <a:pt x="443928" y="1856168"/>
                  <a:pt x="424391" y="1846399"/>
                  <a:pt x="424391" y="1846399"/>
                </a:cubicBezTo>
                <a:lnTo>
                  <a:pt x="434160" y="1846399"/>
                </a:lnTo>
                <a:cubicBezTo>
                  <a:pt x="473234" y="1846399"/>
                  <a:pt x="512308" y="1846399"/>
                  <a:pt x="541614" y="1846399"/>
                </a:cubicBezTo>
                <a:cubicBezTo>
                  <a:pt x="590457" y="1846399"/>
                  <a:pt x="678375" y="1856168"/>
                  <a:pt x="688143" y="1856168"/>
                </a:cubicBezTo>
                <a:cubicBezTo>
                  <a:pt x="688143" y="1856168"/>
                  <a:pt x="693028" y="1856168"/>
                  <a:pt x="696691" y="1856168"/>
                </a:cubicBezTo>
                <a:lnTo>
                  <a:pt x="697912" y="1856168"/>
                </a:lnTo>
                <a:cubicBezTo>
                  <a:pt x="697912" y="1846399"/>
                  <a:pt x="688143" y="1846399"/>
                  <a:pt x="688143" y="1846399"/>
                </a:cubicBezTo>
                <a:cubicBezTo>
                  <a:pt x="678375" y="1846399"/>
                  <a:pt x="678375" y="1846399"/>
                  <a:pt x="668606" y="1846399"/>
                </a:cubicBezTo>
                <a:cubicBezTo>
                  <a:pt x="649069" y="1836630"/>
                  <a:pt x="639300" y="1836630"/>
                  <a:pt x="629532" y="1836630"/>
                </a:cubicBezTo>
                <a:cubicBezTo>
                  <a:pt x="629532" y="1836630"/>
                  <a:pt x="619763" y="1836630"/>
                  <a:pt x="609995" y="1836630"/>
                </a:cubicBezTo>
                <a:cubicBezTo>
                  <a:pt x="570920" y="1836630"/>
                  <a:pt x="561152" y="1826861"/>
                  <a:pt x="551383" y="1826861"/>
                </a:cubicBezTo>
                <a:cubicBezTo>
                  <a:pt x="531846" y="1836630"/>
                  <a:pt x="492771" y="1826861"/>
                  <a:pt x="463465" y="1826861"/>
                </a:cubicBezTo>
                <a:cubicBezTo>
                  <a:pt x="463465" y="1826861"/>
                  <a:pt x="453697" y="1826861"/>
                  <a:pt x="443928" y="1826861"/>
                </a:cubicBezTo>
                <a:cubicBezTo>
                  <a:pt x="434160" y="1826861"/>
                  <a:pt x="424391" y="1826861"/>
                  <a:pt x="414622" y="1817091"/>
                </a:cubicBezTo>
                <a:cubicBezTo>
                  <a:pt x="414622" y="1817091"/>
                  <a:pt x="385317" y="1817091"/>
                  <a:pt x="287630" y="1807322"/>
                </a:cubicBezTo>
                <a:lnTo>
                  <a:pt x="258325" y="1807322"/>
                </a:lnTo>
                <a:cubicBezTo>
                  <a:pt x="287630" y="1807322"/>
                  <a:pt x="307168" y="1807322"/>
                  <a:pt x="307168" y="1797552"/>
                </a:cubicBezTo>
                <a:cubicBezTo>
                  <a:pt x="346242" y="1797552"/>
                  <a:pt x="395085" y="1797552"/>
                  <a:pt x="404854" y="1797552"/>
                </a:cubicBezTo>
                <a:cubicBezTo>
                  <a:pt x="414622" y="1797552"/>
                  <a:pt x="424391" y="1797552"/>
                  <a:pt x="434160" y="1807322"/>
                </a:cubicBezTo>
                <a:cubicBezTo>
                  <a:pt x="443928" y="1807322"/>
                  <a:pt x="483003" y="1807322"/>
                  <a:pt x="512308" y="1807322"/>
                </a:cubicBezTo>
                <a:cubicBezTo>
                  <a:pt x="522077" y="1807322"/>
                  <a:pt x="541614" y="1807322"/>
                  <a:pt x="551383" y="1807322"/>
                </a:cubicBezTo>
                <a:cubicBezTo>
                  <a:pt x="570920" y="1817091"/>
                  <a:pt x="590457" y="1817091"/>
                  <a:pt x="590457" y="1817091"/>
                </a:cubicBezTo>
                <a:cubicBezTo>
                  <a:pt x="590457" y="1817091"/>
                  <a:pt x="600226" y="1817091"/>
                  <a:pt x="600226" y="1817091"/>
                </a:cubicBezTo>
                <a:cubicBezTo>
                  <a:pt x="609995" y="1817091"/>
                  <a:pt x="609995" y="1817091"/>
                  <a:pt x="619763" y="1817091"/>
                </a:cubicBezTo>
                <a:cubicBezTo>
                  <a:pt x="619763" y="1817091"/>
                  <a:pt x="619763" y="1817091"/>
                  <a:pt x="629532" y="1817091"/>
                </a:cubicBezTo>
                <a:cubicBezTo>
                  <a:pt x="629532" y="1817091"/>
                  <a:pt x="639300" y="1817091"/>
                  <a:pt x="639300" y="1817091"/>
                </a:cubicBezTo>
                <a:cubicBezTo>
                  <a:pt x="649069" y="1817091"/>
                  <a:pt x="658838" y="1817091"/>
                  <a:pt x="658838" y="1817091"/>
                </a:cubicBezTo>
                <a:cubicBezTo>
                  <a:pt x="668606" y="1817091"/>
                  <a:pt x="678375" y="1817091"/>
                  <a:pt x="688143" y="1817091"/>
                </a:cubicBezTo>
                <a:cubicBezTo>
                  <a:pt x="697912" y="1817091"/>
                  <a:pt x="707681" y="1817091"/>
                  <a:pt x="707681" y="1817091"/>
                </a:cubicBezTo>
                <a:cubicBezTo>
                  <a:pt x="717449" y="1817091"/>
                  <a:pt x="727218" y="1817091"/>
                  <a:pt x="727218" y="1817091"/>
                </a:cubicBezTo>
                <a:cubicBezTo>
                  <a:pt x="746755" y="1817091"/>
                  <a:pt x="756524" y="1817091"/>
                  <a:pt x="766292" y="1817091"/>
                </a:cubicBezTo>
                <a:cubicBezTo>
                  <a:pt x="785829" y="1826861"/>
                  <a:pt x="795598" y="1826861"/>
                  <a:pt x="805367" y="1826861"/>
                </a:cubicBezTo>
                <a:cubicBezTo>
                  <a:pt x="805367" y="1826861"/>
                  <a:pt x="815135" y="1826861"/>
                  <a:pt x="844441" y="1826861"/>
                </a:cubicBezTo>
                <a:cubicBezTo>
                  <a:pt x="873747" y="1826861"/>
                  <a:pt x="883516" y="1836630"/>
                  <a:pt x="893284" y="1836630"/>
                </a:cubicBezTo>
                <a:cubicBezTo>
                  <a:pt x="912821" y="1836630"/>
                  <a:pt x="922590" y="1826861"/>
                  <a:pt x="922590" y="1826861"/>
                </a:cubicBezTo>
                <a:cubicBezTo>
                  <a:pt x="922590" y="1826861"/>
                  <a:pt x="922590" y="1826861"/>
                  <a:pt x="922590" y="1817091"/>
                </a:cubicBezTo>
                <a:cubicBezTo>
                  <a:pt x="912821" y="1817091"/>
                  <a:pt x="903053" y="1817091"/>
                  <a:pt x="893284" y="1817091"/>
                </a:cubicBezTo>
                <a:cubicBezTo>
                  <a:pt x="893284" y="1817091"/>
                  <a:pt x="883516" y="1817091"/>
                  <a:pt x="883516" y="1817091"/>
                </a:cubicBezTo>
                <a:cubicBezTo>
                  <a:pt x="873747" y="1817091"/>
                  <a:pt x="873747" y="1817091"/>
                  <a:pt x="873747" y="1817091"/>
                </a:cubicBezTo>
                <a:cubicBezTo>
                  <a:pt x="873747" y="1817091"/>
                  <a:pt x="873747" y="1817091"/>
                  <a:pt x="863978" y="1817091"/>
                </a:cubicBezTo>
                <a:cubicBezTo>
                  <a:pt x="863978" y="1817091"/>
                  <a:pt x="854210" y="1817091"/>
                  <a:pt x="854210" y="1817091"/>
                </a:cubicBezTo>
                <a:cubicBezTo>
                  <a:pt x="844441" y="1817091"/>
                  <a:pt x="834673" y="1817091"/>
                  <a:pt x="834673" y="1817091"/>
                </a:cubicBezTo>
                <a:cubicBezTo>
                  <a:pt x="815135" y="1817091"/>
                  <a:pt x="785829" y="1807322"/>
                  <a:pt x="766292" y="1807322"/>
                </a:cubicBezTo>
                <a:cubicBezTo>
                  <a:pt x="766292" y="1807322"/>
                  <a:pt x="776061" y="1807322"/>
                  <a:pt x="785829" y="1807322"/>
                </a:cubicBezTo>
                <a:cubicBezTo>
                  <a:pt x="785829" y="1807322"/>
                  <a:pt x="785829" y="1807322"/>
                  <a:pt x="776061" y="1797552"/>
                </a:cubicBezTo>
                <a:cubicBezTo>
                  <a:pt x="766292" y="1797552"/>
                  <a:pt x="756524" y="1797552"/>
                  <a:pt x="746755" y="1797552"/>
                </a:cubicBezTo>
                <a:cubicBezTo>
                  <a:pt x="746755" y="1797552"/>
                  <a:pt x="727218" y="1797552"/>
                  <a:pt x="727218" y="1787783"/>
                </a:cubicBezTo>
                <a:cubicBezTo>
                  <a:pt x="717449" y="1787783"/>
                  <a:pt x="697912" y="1787783"/>
                  <a:pt x="668606" y="1787783"/>
                </a:cubicBezTo>
                <a:cubicBezTo>
                  <a:pt x="658838" y="1787783"/>
                  <a:pt x="639300" y="1778014"/>
                  <a:pt x="629532" y="1778014"/>
                </a:cubicBezTo>
                <a:cubicBezTo>
                  <a:pt x="619763" y="1778014"/>
                  <a:pt x="609995" y="1778014"/>
                  <a:pt x="609995" y="1778014"/>
                </a:cubicBezTo>
                <a:cubicBezTo>
                  <a:pt x="609995" y="1778014"/>
                  <a:pt x="600226" y="1778014"/>
                  <a:pt x="600226" y="1778014"/>
                </a:cubicBezTo>
                <a:cubicBezTo>
                  <a:pt x="590457" y="1778014"/>
                  <a:pt x="580689" y="1778014"/>
                  <a:pt x="561152" y="1778014"/>
                </a:cubicBezTo>
                <a:cubicBezTo>
                  <a:pt x="561152" y="1778014"/>
                  <a:pt x="551383" y="1778014"/>
                  <a:pt x="541614" y="1778014"/>
                </a:cubicBezTo>
                <a:cubicBezTo>
                  <a:pt x="531846" y="1778014"/>
                  <a:pt x="522077" y="1768245"/>
                  <a:pt x="512308" y="1768245"/>
                </a:cubicBezTo>
                <a:cubicBezTo>
                  <a:pt x="502540" y="1768245"/>
                  <a:pt x="483003" y="1768245"/>
                  <a:pt x="483003" y="1768245"/>
                </a:cubicBezTo>
                <a:cubicBezTo>
                  <a:pt x="483003" y="1768245"/>
                  <a:pt x="473234" y="1768245"/>
                  <a:pt x="463465" y="1768245"/>
                </a:cubicBezTo>
                <a:cubicBezTo>
                  <a:pt x="443928" y="1768245"/>
                  <a:pt x="404854" y="1758475"/>
                  <a:pt x="404854" y="1758475"/>
                </a:cubicBezTo>
                <a:cubicBezTo>
                  <a:pt x="395085" y="1758475"/>
                  <a:pt x="395085" y="1758475"/>
                  <a:pt x="385317" y="1758475"/>
                </a:cubicBezTo>
                <a:cubicBezTo>
                  <a:pt x="375548" y="1758475"/>
                  <a:pt x="365779" y="1758475"/>
                  <a:pt x="356011" y="1758475"/>
                </a:cubicBezTo>
                <a:cubicBezTo>
                  <a:pt x="346242" y="1758475"/>
                  <a:pt x="336473" y="1758475"/>
                  <a:pt x="336473" y="1758475"/>
                </a:cubicBezTo>
                <a:cubicBezTo>
                  <a:pt x="316936" y="1748706"/>
                  <a:pt x="307168" y="1748706"/>
                  <a:pt x="297399" y="1748706"/>
                </a:cubicBezTo>
                <a:cubicBezTo>
                  <a:pt x="297399" y="1748706"/>
                  <a:pt x="287630" y="1748706"/>
                  <a:pt x="277862" y="1748706"/>
                </a:cubicBezTo>
                <a:cubicBezTo>
                  <a:pt x="268093" y="1748706"/>
                  <a:pt x="258325" y="1748706"/>
                  <a:pt x="258325" y="1748706"/>
                </a:cubicBezTo>
                <a:cubicBezTo>
                  <a:pt x="258325" y="1748706"/>
                  <a:pt x="248556" y="1748706"/>
                  <a:pt x="229019" y="1748706"/>
                </a:cubicBezTo>
                <a:cubicBezTo>
                  <a:pt x="219250" y="1748706"/>
                  <a:pt x="209482" y="1748706"/>
                  <a:pt x="199713" y="1738937"/>
                </a:cubicBezTo>
                <a:cubicBezTo>
                  <a:pt x="189944" y="1738937"/>
                  <a:pt x="180176" y="1738937"/>
                  <a:pt x="170407" y="1738937"/>
                </a:cubicBezTo>
                <a:cubicBezTo>
                  <a:pt x="170407" y="1738937"/>
                  <a:pt x="160638" y="1738937"/>
                  <a:pt x="160638" y="1738937"/>
                </a:cubicBezTo>
                <a:cubicBezTo>
                  <a:pt x="150870" y="1738937"/>
                  <a:pt x="150870" y="1738937"/>
                  <a:pt x="141101" y="1738937"/>
                </a:cubicBezTo>
                <a:cubicBezTo>
                  <a:pt x="141101" y="1738937"/>
                  <a:pt x="141101" y="1738937"/>
                  <a:pt x="131332" y="1738937"/>
                </a:cubicBezTo>
                <a:cubicBezTo>
                  <a:pt x="121564" y="1738937"/>
                  <a:pt x="111795" y="1738937"/>
                  <a:pt x="111795" y="1738937"/>
                </a:cubicBezTo>
                <a:cubicBezTo>
                  <a:pt x="102027" y="1738937"/>
                  <a:pt x="102027" y="1738937"/>
                  <a:pt x="92258" y="1738937"/>
                </a:cubicBezTo>
                <a:cubicBezTo>
                  <a:pt x="92258" y="1738937"/>
                  <a:pt x="82489" y="1729168"/>
                  <a:pt x="82489" y="1729168"/>
                </a:cubicBezTo>
                <a:lnTo>
                  <a:pt x="92258" y="1729168"/>
                </a:lnTo>
                <a:cubicBezTo>
                  <a:pt x="92258" y="1729168"/>
                  <a:pt x="102027" y="1729168"/>
                  <a:pt x="102027" y="1729168"/>
                </a:cubicBezTo>
                <a:cubicBezTo>
                  <a:pt x="102027" y="1729168"/>
                  <a:pt x="102027" y="1729168"/>
                  <a:pt x="111795" y="1729168"/>
                </a:cubicBezTo>
                <a:cubicBezTo>
                  <a:pt x="111795" y="1729168"/>
                  <a:pt x="121564" y="1729168"/>
                  <a:pt x="131332" y="1729168"/>
                </a:cubicBezTo>
                <a:cubicBezTo>
                  <a:pt x="131332" y="1729168"/>
                  <a:pt x="141101" y="1729168"/>
                  <a:pt x="141101" y="1729168"/>
                </a:cubicBezTo>
                <a:cubicBezTo>
                  <a:pt x="150870" y="1729168"/>
                  <a:pt x="150870" y="1729168"/>
                  <a:pt x="160638" y="1729168"/>
                </a:cubicBezTo>
                <a:cubicBezTo>
                  <a:pt x="160638" y="1729168"/>
                  <a:pt x="170407" y="1729168"/>
                  <a:pt x="180176" y="1729168"/>
                </a:cubicBezTo>
                <a:cubicBezTo>
                  <a:pt x="209482" y="1729168"/>
                  <a:pt x="277862" y="1729168"/>
                  <a:pt x="297399" y="1738937"/>
                </a:cubicBezTo>
                <a:cubicBezTo>
                  <a:pt x="297399" y="1738937"/>
                  <a:pt x="316936" y="1738937"/>
                  <a:pt x="326705" y="1738937"/>
                </a:cubicBezTo>
                <a:cubicBezTo>
                  <a:pt x="326705" y="1738937"/>
                  <a:pt x="346242" y="1738937"/>
                  <a:pt x="346242" y="1738937"/>
                </a:cubicBezTo>
                <a:cubicBezTo>
                  <a:pt x="424391" y="1748706"/>
                  <a:pt x="424391" y="1748706"/>
                  <a:pt x="434160" y="1738937"/>
                </a:cubicBezTo>
                <a:cubicBezTo>
                  <a:pt x="434160" y="1738937"/>
                  <a:pt x="443928" y="1738937"/>
                  <a:pt x="463465" y="1748706"/>
                </a:cubicBezTo>
                <a:cubicBezTo>
                  <a:pt x="492771" y="1748706"/>
                  <a:pt x="502540" y="1748706"/>
                  <a:pt x="502540" y="1738937"/>
                </a:cubicBezTo>
                <a:lnTo>
                  <a:pt x="473234" y="1738937"/>
                </a:lnTo>
                <a:cubicBezTo>
                  <a:pt x="463465" y="1738937"/>
                  <a:pt x="443928" y="1738937"/>
                  <a:pt x="424391" y="1729168"/>
                </a:cubicBezTo>
                <a:lnTo>
                  <a:pt x="447439" y="1729168"/>
                </a:lnTo>
                <a:cubicBezTo>
                  <a:pt x="476287" y="1729168"/>
                  <a:pt x="492771" y="1729168"/>
                  <a:pt x="492771" y="1729168"/>
                </a:cubicBezTo>
                <a:cubicBezTo>
                  <a:pt x="502540" y="1729168"/>
                  <a:pt x="512308" y="1729168"/>
                  <a:pt x="522077" y="1729168"/>
                </a:cubicBezTo>
                <a:cubicBezTo>
                  <a:pt x="531846" y="1738937"/>
                  <a:pt x="541614" y="1738937"/>
                  <a:pt x="561152" y="1738937"/>
                </a:cubicBezTo>
                <a:cubicBezTo>
                  <a:pt x="590457" y="1738937"/>
                  <a:pt x="678375" y="1748706"/>
                  <a:pt x="678375" y="1748706"/>
                </a:cubicBezTo>
                <a:cubicBezTo>
                  <a:pt x="678375" y="1748706"/>
                  <a:pt x="688143" y="1748706"/>
                  <a:pt x="688143" y="1748706"/>
                </a:cubicBezTo>
                <a:cubicBezTo>
                  <a:pt x="697912" y="1748706"/>
                  <a:pt x="697912" y="1748706"/>
                  <a:pt x="697912" y="1748706"/>
                </a:cubicBezTo>
                <a:cubicBezTo>
                  <a:pt x="707681" y="1748706"/>
                  <a:pt x="707681" y="1748706"/>
                  <a:pt x="707681" y="1748706"/>
                </a:cubicBezTo>
                <a:cubicBezTo>
                  <a:pt x="717449" y="1748706"/>
                  <a:pt x="746755" y="1748706"/>
                  <a:pt x="746755" y="1748706"/>
                </a:cubicBezTo>
                <a:cubicBezTo>
                  <a:pt x="756524" y="1758475"/>
                  <a:pt x="756524" y="1758475"/>
                  <a:pt x="756524" y="1758475"/>
                </a:cubicBezTo>
                <a:cubicBezTo>
                  <a:pt x="766292" y="1748706"/>
                  <a:pt x="766292" y="1758475"/>
                  <a:pt x="766292" y="1758475"/>
                </a:cubicBezTo>
                <a:cubicBezTo>
                  <a:pt x="776061" y="1758475"/>
                  <a:pt x="776061" y="1758475"/>
                  <a:pt x="776061" y="1758475"/>
                </a:cubicBezTo>
                <a:cubicBezTo>
                  <a:pt x="766292" y="1748706"/>
                  <a:pt x="756524" y="1748706"/>
                  <a:pt x="756524" y="1738937"/>
                </a:cubicBezTo>
                <a:cubicBezTo>
                  <a:pt x="746755" y="1738937"/>
                  <a:pt x="736987" y="1738937"/>
                  <a:pt x="736987" y="1738937"/>
                </a:cubicBezTo>
                <a:cubicBezTo>
                  <a:pt x="736987" y="1738937"/>
                  <a:pt x="727218" y="1719398"/>
                  <a:pt x="717449" y="1719398"/>
                </a:cubicBezTo>
                <a:cubicBezTo>
                  <a:pt x="707681" y="1719398"/>
                  <a:pt x="688143" y="1719398"/>
                  <a:pt x="678375" y="1709629"/>
                </a:cubicBezTo>
                <a:cubicBezTo>
                  <a:pt x="668606" y="1709629"/>
                  <a:pt x="668606" y="1709629"/>
                  <a:pt x="658838" y="1709629"/>
                </a:cubicBezTo>
                <a:cubicBezTo>
                  <a:pt x="649069" y="1709629"/>
                  <a:pt x="649069" y="1709629"/>
                  <a:pt x="649069" y="1709629"/>
                </a:cubicBezTo>
                <a:cubicBezTo>
                  <a:pt x="649069" y="1699859"/>
                  <a:pt x="639300" y="1699859"/>
                  <a:pt x="609995" y="1699859"/>
                </a:cubicBezTo>
                <a:cubicBezTo>
                  <a:pt x="590457" y="1690090"/>
                  <a:pt x="580689" y="1690090"/>
                  <a:pt x="570920" y="1690090"/>
                </a:cubicBezTo>
                <a:cubicBezTo>
                  <a:pt x="561152" y="1690090"/>
                  <a:pt x="473234" y="1680321"/>
                  <a:pt x="453697" y="1680321"/>
                </a:cubicBezTo>
                <a:cubicBezTo>
                  <a:pt x="453697" y="1680321"/>
                  <a:pt x="443928" y="1680321"/>
                  <a:pt x="443928" y="1680321"/>
                </a:cubicBezTo>
                <a:cubicBezTo>
                  <a:pt x="443928" y="1680321"/>
                  <a:pt x="434160" y="1680321"/>
                  <a:pt x="434160" y="1680321"/>
                </a:cubicBezTo>
                <a:cubicBezTo>
                  <a:pt x="424391" y="1680321"/>
                  <a:pt x="414622" y="1680321"/>
                  <a:pt x="395085" y="1680321"/>
                </a:cubicBezTo>
                <a:cubicBezTo>
                  <a:pt x="385317" y="1680321"/>
                  <a:pt x="375548" y="1680321"/>
                  <a:pt x="365779" y="1680321"/>
                </a:cubicBezTo>
                <a:cubicBezTo>
                  <a:pt x="356011" y="1670551"/>
                  <a:pt x="346242" y="1670551"/>
                  <a:pt x="336473" y="1670551"/>
                </a:cubicBezTo>
                <a:cubicBezTo>
                  <a:pt x="326705" y="1670551"/>
                  <a:pt x="316936" y="1670551"/>
                  <a:pt x="316936" y="1670551"/>
                </a:cubicBezTo>
                <a:cubicBezTo>
                  <a:pt x="316936" y="1670551"/>
                  <a:pt x="307168" y="1670551"/>
                  <a:pt x="287630" y="1670551"/>
                </a:cubicBezTo>
                <a:cubicBezTo>
                  <a:pt x="277862" y="1670551"/>
                  <a:pt x="268093" y="1670551"/>
                  <a:pt x="268093" y="1670551"/>
                </a:cubicBezTo>
                <a:cubicBezTo>
                  <a:pt x="258325" y="1670551"/>
                  <a:pt x="248556" y="1670551"/>
                  <a:pt x="229019" y="1670551"/>
                </a:cubicBezTo>
                <a:cubicBezTo>
                  <a:pt x="199713" y="1670551"/>
                  <a:pt x="150870" y="1660782"/>
                  <a:pt x="141101" y="1660782"/>
                </a:cubicBezTo>
                <a:cubicBezTo>
                  <a:pt x="131332" y="1660782"/>
                  <a:pt x="131332" y="1660782"/>
                  <a:pt x="121564" y="1660782"/>
                </a:cubicBezTo>
                <a:cubicBezTo>
                  <a:pt x="121564" y="1660782"/>
                  <a:pt x="121564" y="1660782"/>
                  <a:pt x="111795" y="1660782"/>
                </a:cubicBezTo>
                <a:cubicBezTo>
                  <a:pt x="102027" y="1660782"/>
                  <a:pt x="92258" y="1660782"/>
                  <a:pt x="92258" y="1660782"/>
                </a:cubicBezTo>
                <a:cubicBezTo>
                  <a:pt x="92258" y="1670551"/>
                  <a:pt x="82489" y="1670551"/>
                  <a:pt x="82489" y="1660782"/>
                </a:cubicBezTo>
                <a:cubicBezTo>
                  <a:pt x="72721" y="1660782"/>
                  <a:pt x="72721" y="1660782"/>
                  <a:pt x="72721" y="1660782"/>
                </a:cubicBezTo>
                <a:cubicBezTo>
                  <a:pt x="43415" y="1660782"/>
                  <a:pt x="43415" y="1660782"/>
                  <a:pt x="33646" y="1660782"/>
                </a:cubicBezTo>
                <a:cubicBezTo>
                  <a:pt x="23878" y="1651013"/>
                  <a:pt x="33646" y="1651013"/>
                  <a:pt x="43415" y="1651013"/>
                </a:cubicBezTo>
                <a:cubicBezTo>
                  <a:pt x="53184" y="1651013"/>
                  <a:pt x="53184" y="1651013"/>
                  <a:pt x="62952" y="1651013"/>
                </a:cubicBezTo>
                <a:cubicBezTo>
                  <a:pt x="72721" y="1651013"/>
                  <a:pt x="82489" y="1651013"/>
                  <a:pt x="82489" y="1651013"/>
                </a:cubicBezTo>
                <a:cubicBezTo>
                  <a:pt x="92258" y="1651013"/>
                  <a:pt x="102027" y="1651013"/>
                  <a:pt x="111795" y="1651013"/>
                </a:cubicBezTo>
                <a:cubicBezTo>
                  <a:pt x="121564" y="1651013"/>
                  <a:pt x="141101" y="1651013"/>
                  <a:pt x="141101" y="1651013"/>
                </a:cubicBezTo>
                <a:cubicBezTo>
                  <a:pt x="141101" y="1651013"/>
                  <a:pt x="150870" y="1651013"/>
                  <a:pt x="150870" y="1651013"/>
                </a:cubicBezTo>
                <a:cubicBezTo>
                  <a:pt x="160638" y="1651013"/>
                  <a:pt x="160638" y="1651013"/>
                  <a:pt x="160638" y="1651013"/>
                </a:cubicBezTo>
                <a:cubicBezTo>
                  <a:pt x="170407" y="1651013"/>
                  <a:pt x="170407" y="1651013"/>
                  <a:pt x="170407" y="1651013"/>
                </a:cubicBezTo>
                <a:cubicBezTo>
                  <a:pt x="180176" y="1651013"/>
                  <a:pt x="180176" y="1651013"/>
                  <a:pt x="180176" y="1651013"/>
                </a:cubicBezTo>
                <a:cubicBezTo>
                  <a:pt x="189944" y="1651013"/>
                  <a:pt x="209482" y="1651013"/>
                  <a:pt x="229019" y="1660782"/>
                </a:cubicBezTo>
                <a:cubicBezTo>
                  <a:pt x="248556" y="1660782"/>
                  <a:pt x="268093" y="1660782"/>
                  <a:pt x="268093" y="1660782"/>
                </a:cubicBezTo>
                <a:cubicBezTo>
                  <a:pt x="277862" y="1660782"/>
                  <a:pt x="287630" y="1660782"/>
                  <a:pt x="297399" y="1660782"/>
                </a:cubicBezTo>
                <a:cubicBezTo>
                  <a:pt x="307168" y="1660782"/>
                  <a:pt x="316936" y="1660782"/>
                  <a:pt x="326705" y="1660782"/>
                </a:cubicBezTo>
                <a:cubicBezTo>
                  <a:pt x="346242" y="1660782"/>
                  <a:pt x="375548" y="1660782"/>
                  <a:pt x="404854" y="1670551"/>
                </a:cubicBezTo>
                <a:cubicBezTo>
                  <a:pt x="414622" y="1670551"/>
                  <a:pt x="424391" y="1670551"/>
                  <a:pt x="434160" y="1670551"/>
                </a:cubicBezTo>
                <a:cubicBezTo>
                  <a:pt x="434160" y="1670551"/>
                  <a:pt x="443928" y="1670551"/>
                  <a:pt x="443928" y="1670551"/>
                </a:cubicBezTo>
                <a:cubicBezTo>
                  <a:pt x="453697" y="1670551"/>
                  <a:pt x="463465" y="1670551"/>
                  <a:pt x="463465" y="1670551"/>
                </a:cubicBezTo>
                <a:cubicBezTo>
                  <a:pt x="473234" y="1670551"/>
                  <a:pt x="483003" y="1670551"/>
                  <a:pt x="492771" y="1670551"/>
                </a:cubicBezTo>
                <a:cubicBezTo>
                  <a:pt x="492771" y="1670551"/>
                  <a:pt x="502540" y="1670551"/>
                  <a:pt x="502540" y="1670551"/>
                </a:cubicBezTo>
                <a:cubicBezTo>
                  <a:pt x="512308" y="1670551"/>
                  <a:pt x="522077" y="1670551"/>
                  <a:pt x="531846" y="1680321"/>
                </a:cubicBezTo>
                <a:cubicBezTo>
                  <a:pt x="541614" y="1680321"/>
                  <a:pt x="551383" y="1680321"/>
                  <a:pt x="561152" y="1680321"/>
                </a:cubicBezTo>
                <a:cubicBezTo>
                  <a:pt x="570920" y="1680321"/>
                  <a:pt x="590457" y="1680321"/>
                  <a:pt x="619763" y="1680321"/>
                </a:cubicBezTo>
                <a:cubicBezTo>
                  <a:pt x="629532" y="1680321"/>
                  <a:pt x="639300" y="1680321"/>
                  <a:pt x="649069" y="1680321"/>
                </a:cubicBezTo>
                <a:cubicBezTo>
                  <a:pt x="649069" y="1680321"/>
                  <a:pt x="639300" y="1670551"/>
                  <a:pt x="639300" y="1670551"/>
                </a:cubicBezTo>
                <a:cubicBezTo>
                  <a:pt x="629532" y="1670551"/>
                  <a:pt x="629532" y="1670551"/>
                  <a:pt x="629532" y="1660782"/>
                </a:cubicBezTo>
                <a:cubicBezTo>
                  <a:pt x="629532" y="1660782"/>
                  <a:pt x="658838" y="1670551"/>
                  <a:pt x="688143" y="1690090"/>
                </a:cubicBezTo>
                <a:cubicBezTo>
                  <a:pt x="717449" y="1690090"/>
                  <a:pt x="766292" y="1690090"/>
                  <a:pt x="766292" y="1690090"/>
                </a:cubicBezTo>
                <a:cubicBezTo>
                  <a:pt x="766292" y="1690090"/>
                  <a:pt x="776061" y="1690090"/>
                  <a:pt x="776061" y="1690090"/>
                </a:cubicBezTo>
                <a:cubicBezTo>
                  <a:pt x="795598" y="1690090"/>
                  <a:pt x="805367" y="1690090"/>
                  <a:pt x="815135" y="1699859"/>
                </a:cubicBezTo>
                <a:cubicBezTo>
                  <a:pt x="815135" y="1699859"/>
                  <a:pt x="824904" y="1699859"/>
                  <a:pt x="824904" y="1699859"/>
                </a:cubicBezTo>
                <a:cubicBezTo>
                  <a:pt x="834673" y="1699859"/>
                  <a:pt x="863978" y="1699859"/>
                  <a:pt x="893284" y="1699859"/>
                </a:cubicBezTo>
                <a:cubicBezTo>
                  <a:pt x="893284" y="1699859"/>
                  <a:pt x="903053" y="1699859"/>
                  <a:pt x="903053" y="1699859"/>
                </a:cubicBezTo>
                <a:cubicBezTo>
                  <a:pt x="903053" y="1699859"/>
                  <a:pt x="922590" y="1699859"/>
                  <a:pt x="932359" y="1709629"/>
                </a:cubicBezTo>
                <a:cubicBezTo>
                  <a:pt x="932359" y="1699859"/>
                  <a:pt x="922590" y="1699859"/>
                  <a:pt x="922590" y="1699859"/>
                </a:cubicBezTo>
                <a:cubicBezTo>
                  <a:pt x="912821" y="1699859"/>
                  <a:pt x="903053" y="1690090"/>
                  <a:pt x="893284" y="1680321"/>
                </a:cubicBezTo>
                <a:cubicBezTo>
                  <a:pt x="883516" y="1670551"/>
                  <a:pt x="854210" y="1660782"/>
                  <a:pt x="854210" y="1660782"/>
                </a:cubicBezTo>
                <a:cubicBezTo>
                  <a:pt x="844441" y="1651013"/>
                  <a:pt x="824904" y="1641244"/>
                  <a:pt x="815135" y="1641244"/>
                </a:cubicBezTo>
                <a:cubicBezTo>
                  <a:pt x="815135" y="1651013"/>
                  <a:pt x="815135" y="1651013"/>
                  <a:pt x="805367" y="1641244"/>
                </a:cubicBezTo>
                <a:cubicBezTo>
                  <a:pt x="805367" y="1641244"/>
                  <a:pt x="795598" y="1641244"/>
                  <a:pt x="795598" y="1641244"/>
                </a:cubicBezTo>
                <a:cubicBezTo>
                  <a:pt x="785829" y="1631475"/>
                  <a:pt x="785829" y="1631475"/>
                  <a:pt x="785829" y="1631475"/>
                </a:cubicBezTo>
                <a:cubicBezTo>
                  <a:pt x="776061" y="1631475"/>
                  <a:pt x="776061" y="1631475"/>
                  <a:pt x="766292" y="1631475"/>
                </a:cubicBezTo>
                <a:cubicBezTo>
                  <a:pt x="756524" y="1631475"/>
                  <a:pt x="746755" y="1621705"/>
                  <a:pt x="746755" y="1611936"/>
                </a:cubicBezTo>
                <a:cubicBezTo>
                  <a:pt x="746755" y="1611936"/>
                  <a:pt x="746755" y="1602166"/>
                  <a:pt x="746755" y="1602166"/>
                </a:cubicBezTo>
                <a:cubicBezTo>
                  <a:pt x="746755" y="1592397"/>
                  <a:pt x="736987" y="1582628"/>
                  <a:pt x="727218" y="1582628"/>
                </a:cubicBezTo>
                <a:cubicBezTo>
                  <a:pt x="717449" y="1582628"/>
                  <a:pt x="717449" y="1582628"/>
                  <a:pt x="717449" y="1572858"/>
                </a:cubicBezTo>
                <a:cubicBezTo>
                  <a:pt x="717449" y="1553320"/>
                  <a:pt x="717449" y="1553320"/>
                  <a:pt x="727218" y="1572858"/>
                </a:cubicBezTo>
                <a:cubicBezTo>
                  <a:pt x="736987" y="1572858"/>
                  <a:pt x="736987" y="1582628"/>
                  <a:pt x="746755" y="1582628"/>
                </a:cubicBezTo>
                <a:cubicBezTo>
                  <a:pt x="746755" y="1582628"/>
                  <a:pt x="756524" y="1582628"/>
                  <a:pt x="756524" y="1582628"/>
                </a:cubicBezTo>
                <a:cubicBezTo>
                  <a:pt x="756524" y="1582628"/>
                  <a:pt x="766292" y="1592397"/>
                  <a:pt x="766292" y="1592397"/>
                </a:cubicBezTo>
                <a:cubicBezTo>
                  <a:pt x="776061" y="1592397"/>
                  <a:pt x="776061" y="1592397"/>
                  <a:pt x="785829" y="1602166"/>
                </a:cubicBezTo>
                <a:cubicBezTo>
                  <a:pt x="785829" y="1602166"/>
                  <a:pt x="795598" y="1611936"/>
                  <a:pt x="805367" y="1611936"/>
                </a:cubicBezTo>
                <a:cubicBezTo>
                  <a:pt x="815135" y="1611936"/>
                  <a:pt x="824904" y="1621705"/>
                  <a:pt x="824904" y="1621705"/>
                </a:cubicBezTo>
                <a:cubicBezTo>
                  <a:pt x="824904" y="1631475"/>
                  <a:pt x="834673" y="1631475"/>
                  <a:pt x="863978" y="1641244"/>
                </a:cubicBezTo>
                <a:cubicBezTo>
                  <a:pt x="873747" y="1641244"/>
                  <a:pt x="873747" y="1641244"/>
                  <a:pt x="883516" y="1651013"/>
                </a:cubicBezTo>
                <a:cubicBezTo>
                  <a:pt x="883516" y="1651013"/>
                  <a:pt x="883516" y="1651013"/>
                  <a:pt x="893284" y="1660782"/>
                </a:cubicBezTo>
                <a:cubicBezTo>
                  <a:pt x="903053" y="1651013"/>
                  <a:pt x="922590" y="1660782"/>
                  <a:pt x="932359" y="1660782"/>
                </a:cubicBezTo>
                <a:cubicBezTo>
                  <a:pt x="942127" y="1660782"/>
                  <a:pt x="942127" y="1660782"/>
                  <a:pt x="942127" y="1660782"/>
                </a:cubicBezTo>
                <a:cubicBezTo>
                  <a:pt x="951896" y="1660782"/>
                  <a:pt x="951896" y="1660782"/>
                  <a:pt x="951896" y="1660782"/>
                </a:cubicBezTo>
                <a:cubicBezTo>
                  <a:pt x="961665" y="1660782"/>
                  <a:pt x="961665" y="1660782"/>
                  <a:pt x="961665" y="1660782"/>
                </a:cubicBezTo>
                <a:cubicBezTo>
                  <a:pt x="961665" y="1660782"/>
                  <a:pt x="951896" y="1651013"/>
                  <a:pt x="942127" y="1651013"/>
                </a:cubicBezTo>
                <a:cubicBezTo>
                  <a:pt x="922590" y="1641244"/>
                  <a:pt x="883516" y="1621705"/>
                  <a:pt x="873747" y="1611936"/>
                </a:cubicBezTo>
                <a:cubicBezTo>
                  <a:pt x="873747" y="1611936"/>
                  <a:pt x="863978" y="1611936"/>
                  <a:pt x="854210" y="1602166"/>
                </a:cubicBezTo>
                <a:cubicBezTo>
                  <a:pt x="834673" y="1592397"/>
                  <a:pt x="815135" y="1582628"/>
                  <a:pt x="815135" y="1582628"/>
                </a:cubicBezTo>
                <a:cubicBezTo>
                  <a:pt x="815135" y="1572858"/>
                  <a:pt x="805367" y="1572858"/>
                  <a:pt x="795598" y="1572858"/>
                </a:cubicBezTo>
                <a:cubicBezTo>
                  <a:pt x="795598" y="1572858"/>
                  <a:pt x="785829" y="1572858"/>
                  <a:pt x="776061" y="1572858"/>
                </a:cubicBezTo>
                <a:cubicBezTo>
                  <a:pt x="776061" y="1563089"/>
                  <a:pt x="766292" y="1563089"/>
                  <a:pt x="766292" y="1563089"/>
                </a:cubicBezTo>
                <a:cubicBezTo>
                  <a:pt x="756524" y="1563089"/>
                  <a:pt x="756524" y="1563089"/>
                  <a:pt x="756524" y="1553320"/>
                </a:cubicBezTo>
                <a:cubicBezTo>
                  <a:pt x="746755" y="1553320"/>
                  <a:pt x="736987" y="1553320"/>
                  <a:pt x="727218" y="1543550"/>
                </a:cubicBezTo>
                <a:cubicBezTo>
                  <a:pt x="727218" y="1543550"/>
                  <a:pt x="707681" y="1533781"/>
                  <a:pt x="697912" y="1533781"/>
                </a:cubicBezTo>
                <a:cubicBezTo>
                  <a:pt x="688143" y="1524012"/>
                  <a:pt x="688143" y="1524012"/>
                  <a:pt x="678375" y="1524012"/>
                </a:cubicBezTo>
                <a:cubicBezTo>
                  <a:pt x="668606" y="1524012"/>
                  <a:pt x="649069" y="1514243"/>
                  <a:pt x="649069" y="1514243"/>
                </a:cubicBezTo>
                <a:cubicBezTo>
                  <a:pt x="649069" y="1514243"/>
                  <a:pt x="619763" y="1504473"/>
                  <a:pt x="570920" y="1484935"/>
                </a:cubicBezTo>
                <a:cubicBezTo>
                  <a:pt x="570920" y="1484935"/>
                  <a:pt x="561152" y="1484935"/>
                  <a:pt x="541614" y="1475165"/>
                </a:cubicBezTo>
                <a:cubicBezTo>
                  <a:pt x="531846" y="1465396"/>
                  <a:pt x="541614" y="1465396"/>
                  <a:pt x="541614" y="1465396"/>
                </a:cubicBezTo>
                <a:cubicBezTo>
                  <a:pt x="541614" y="1465396"/>
                  <a:pt x="522077" y="1455627"/>
                  <a:pt x="522077" y="1445857"/>
                </a:cubicBezTo>
                <a:cubicBezTo>
                  <a:pt x="531846" y="1445857"/>
                  <a:pt x="541614" y="1455627"/>
                  <a:pt x="561152" y="1455627"/>
                </a:cubicBezTo>
                <a:cubicBezTo>
                  <a:pt x="570920" y="1455627"/>
                  <a:pt x="570920" y="1455627"/>
                  <a:pt x="580689" y="1445857"/>
                </a:cubicBezTo>
                <a:cubicBezTo>
                  <a:pt x="580689" y="1445857"/>
                  <a:pt x="590457" y="1445857"/>
                  <a:pt x="590457" y="1455627"/>
                </a:cubicBezTo>
                <a:cubicBezTo>
                  <a:pt x="600226" y="1465396"/>
                  <a:pt x="600226" y="1465396"/>
                  <a:pt x="609995" y="1465396"/>
                </a:cubicBezTo>
                <a:cubicBezTo>
                  <a:pt x="619763" y="1465396"/>
                  <a:pt x="619763" y="1465396"/>
                  <a:pt x="629532" y="1475165"/>
                </a:cubicBezTo>
                <a:cubicBezTo>
                  <a:pt x="639300" y="1484935"/>
                  <a:pt x="639300" y="1484935"/>
                  <a:pt x="639300" y="1475165"/>
                </a:cubicBezTo>
                <a:cubicBezTo>
                  <a:pt x="649069" y="1475165"/>
                  <a:pt x="649069" y="1475165"/>
                  <a:pt x="649069" y="1475165"/>
                </a:cubicBezTo>
                <a:cubicBezTo>
                  <a:pt x="649069" y="1475165"/>
                  <a:pt x="668606" y="1484935"/>
                  <a:pt x="678375" y="1484935"/>
                </a:cubicBezTo>
                <a:cubicBezTo>
                  <a:pt x="678375" y="1484935"/>
                  <a:pt x="688143" y="1484935"/>
                  <a:pt x="688143" y="1484935"/>
                </a:cubicBezTo>
                <a:cubicBezTo>
                  <a:pt x="688143" y="1494704"/>
                  <a:pt x="736987" y="1514243"/>
                  <a:pt x="746755" y="1524012"/>
                </a:cubicBezTo>
                <a:cubicBezTo>
                  <a:pt x="756524" y="1524012"/>
                  <a:pt x="756524" y="1524012"/>
                  <a:pt x="756524" y="1514243"/>
                </a:cubicBezTo>
                <a:cubicBezTo>
                  <a:pt x="756524" y="1514243"/>
                  <a:pt x="766292" y="1524012"/>
                  <a:pt x="766292" y="1524012"/>
                </a:cubicBezTo>
                <a:cubicBezTo>
                  <a:pt x="776061" y="1524012"/>
                  <a:pt x="785829" y="1533781"/>
                  <a:pt x="785829" y="1533781"/>
                </a:cubicBezTo>
                <a:cubicBezTo>
                  <a:pt x="805367" y="1543550"/>
                  <a:pt x="805367" y="1533781"/>
                  <a:pt x="795598" y="1524012"/>
                </a:cubicBezTo>
                <a:cubicBezTo>
                  <a:pt x="785829" y="1514243"/>
                  <a:pt x="785829" y="1504473"/>
                  <a:pt x="795598" y="1504473"/>
                </a:cubicBezTo>
                <a:cubicBezTo>
                  <a:pt x="795598" y="1494704"/>
                  <a:pt x="795598" y="1494704"/>
                  <a:pt x="795598" y="1494704"/>
                </a:cubicBezTo>
                <a:cubicBezTo>
                  <a:pt x="795598" y="1484935"/>
                  <a:pt x="727218" y="1455627"/>
                  <a:pt x="717449" y="1455627"/>
                </a:cubicBezTo>
                <a:cubicBezTo>
                  <a:pt x="717449" y="1455627"/>
                  <a:pt x="707681" y="1455627"/>
                  <a:pt x="707681" y="1445857"/>
                </a:cubicBezTo>
                <a:cubicBezTo>
                  <a:pt x="707681" y="1445857"/>
                  <a:pt x="697912" y="1445857"/>
                  <a:pt x="697912" y="1445857"/>
                </a:cubicBezTo>
                <a:cubicBezTo>
                  <a:pt x="678375" y="1445857"/>
                  <a:pt x="678375" y="1436088"/>
                  <a:pt x="668606" y="1426319"/>
                </a:cubicBezTo>
                <a:cubicBezTo>
                  <a:pt x="658838" y="1416550"/>
                  <a:pt x="658838" y="1416550"/>
                  <a:pt x="658838" y="1416550"/>
                </a:cubicBezTo>
                <a:cubicBezTo>
                  <a:pt x="649069" y="1416550"/>
                  <a:pt x="649069" y="1416550"/>
                  <a:pt x="639300" y="1416550"/>
                </a:cubicBezTo>
                <a:cubicBezTo>
                  <a:pt x="639300" y="1406780"/>
                  <a:pt x="600226" y="1397011"/>
                  <a:pt x="600226" y="1397011"/>
                </a:cubicBezTo>
                <a:cubicBezTo>
                  <a:pt x="600226" y="1387242"/>
                  <a:pt x="600226" y="1387242"/>
                  <a:pt x="600226" y="1387242"/>
                </a:cubicBezTo>
                <a:cubicBezTo>
                  <a:pt x="600226" y="1377472"/>
                  <a:pt x="600226" y="1377472"/>
                  <a:pt x="590457" y="1377472"/>
                </a:cubicBezTo>
                <a:cubicBezTo>
                  <a:pt x="590457" y="1367703"/>
                  <a:pt x="580689" y="1357934"/>
                  <a:pt x="580689" y="1357934"/>
                </a:cubicBezTo>
                <a:cubicBezTo>
                  <a:pt x="580689" y="1357934"/>
                  <a:pt x="590457" y="1357934"/>
                  <a:pt x="590457" y="1357934"/>
                </a:cubicBezTo>
                <a:cubicBezTo>
                  <a:pt x="600226" y="1348164"/>
                  <a:pt x="600226" y="1357934"/>
                  <a:pt x="609995" y="1357934"/>
                </a:cubicBezTo>
                <a:cubicBezTo>
                  <a:pt x="619763" y="1357934"/>
                  <a:pt x="639300" y="1367703"/>
                  <a:pt x="658838" y="1367703"/>
                </a:cubicBezTo>
                <a:cubicBezTo>
                  <a:pt x="668606" y="1367703"/>
                  <a:pt x="629532" y="1348164"/>
                  <a:pt x="629532" y="1348164"/>
                </a:cubicBezTo>
                <a:cubicBezTo>
                  <a:pt x="629532" y="1348164"/>
                  <a:pt x="658838" y="1348164"/>
                  <a:pt x="668606" y="1357934"/>
                </a:cubicBezTo>
                <a:cubicBezTo>
                  <a:pt x="678375" y="1357934"/>
                  <a:pt x="697912" y="1377472"/>
                  <a:pt x="707681" y="1377472"/>
                </a:cubicBezTo>
                <a:cubicBezTo>
                  <a:pt x="707681" y="1377472"/>
                  <a:pt x="707681" y="1367703"/>
                  <a:pt x="717449" y="1367703"/>
                </a:cubicBezTo>
                <a:cubicBezTo>
                  <a:pt x="717449" y="1367703"/>
                  <a:pt x="717449" y="1367703"/>
                  <a:pt x="727218" y="1367703"/>
                </a:cubicBezTo>
                <a:cubicBezTo>
                  <a:pt x="727218" y="1377472"/>
                  <a:pt x="746755" y="1387242"/>
                  <a:pt x="766292" y="1387242"/>
                </a:cubicBezTo>
                <a:cubicBezTo>
                  <a:pt x="776061" y="1387242"/>
                  <a:pt x="776061" y="1387242"/>
                  <a:pt x="776061" y="1397011"/>
                </a:cubicBezTo>
                <a:cubicBezTo>
                  <a:pt x="785829" y="1397011"/>
                  <a:pt x="805367" y="1406780"/>
                  <a:pt x="824904" y="1406780"/>
                </a:cubicBezTo>
                <a:cubicBezTo>
                  <a:pt x="824904" y="1416550"/>
                  <a:pt x="854210" y="1426319"/>
                  <a:pt x="873747" y="1436088"/>
                </a:cubicBezTo>
                <a:cubicBezTo>
                  <a:pt x="942127" y="1465396"/>
                  <a:pt x="951896" y="1475165"/>
                  <a:pt x="971433" y="1484935"/>
                </a:cubicBezTo>
                <a:cubicBezTo>
                  <a:pt x="981202" y="1484935"/>
                  <a:pt x="1000739" y="1494704"/>
                  <a:pt x="1000739" y="1494704"/>
                </a:cubicBezTo>
                <a:cubicBezTo>
                  <a:pt x="1010508" y="1504473"/>
                  <a:pt x="1020276" y="1504473"/>
                  <a:pt x="1030045" y="1514243"/>
                </a:cubicBezTo>
                <a:cubicBezTo>
                  <a:pt x="1069119" y="1524012"/>
                  <a:pt x="1078888" y="1533781"/>
                  <a:pt x="1078888" y="1533781"/>
                </a:cubicBezTo>
                <a:cubicBezTo>
                  <a:pt x="1078888" y="1533781"/>
                  <a:pt x="1088657" y="1533781"/>
                  <a:pt x="1088657" y="1543550"/>
                </a:cubicBezTo>
                <a:cubicBezTo>
                  <a:pt x="1098425" y="1543550"/>
                  <a:pt x="1108194" y="1543550"/>
                  <a:pt x="1176574" y="1582628"/>
                </a:cubicBezTo>
                <a:cubicBezTo>
                  <a:pt x="1196111" y="1592397"/>
                  <a:pt x="1205880" y="1602166"/>
                  <a:pt x="1215648" y="1602166"/>
                </a:cubicBezTo>
                <a:cubicBezTo>
                  <a:pt x="1215648" y="1602166"/>
                  <a:pt x="1225417" y="1602166"/>
                  <a:pt x="1225417" y="1602166"/>
                </a:cubicBezTo>
                <a:cubicBezTo>
                  <a:pt x="1235186" y="1602166"/>
                  <a:pt x="1235186" y="1611936"/>
                  <a:pt x="1225417" y="1611936"/>
                </a:cubicBezTo>
                <a:cubicBezTo>
                  <a:pt x="1235186" y="1611936"/>
                  <a:pt x="1244954" y="1621705"/>
                  <a:pt x="1254723" y="1621705"/>
                </a:cubicBezTo>
                <a:cubicBezTo>
                  <a:pt x="1264492" y="1621705"/>
                  <a:pt x="1274260" y="1631475"/>
                  <a:pt x="1284029" y="1631475"/>
                </a:cubicBezTo>
                <a:cubicBezTo>
                  <a:pt x="1284029" y="1631475"/>
                  <a:pt x="1293797" y="1631475"/>
                  <a:pt x="1293797" y="1631475"/>
                </a:cubicBezTo>
                <a:cubicBezTo>
                  <a:pt x="1293797" y="1631475"/>
                  <a:pt x="1284029" y="1621705"/>
                  <a:pt x="1274260" y="1621705"/>
                </a:cubicBezTo>
                <a:cubicBezTo>
                  <a:pt x="1264492" y="1621705"/>
                  <a:pt x="1264492" y="1611936"/>
                  <a:pt x="1264492" y="1611936"/>
                </a:cubicBezTo>
                <a:cubicBezTo>
                  <a:pt x="1254723" y="1611936"/>
                  <a:pt x="1254723" y="1611936"/>
                  <a:pt x="1254723" y="1611936"/>
                </a:cubicBezTo>
                <a:cubicBezTo>
                  <a:pt x="1244954" y="1611936"/>
                  <a:pt x="1244954" y="1611936"/>
                  <a:pt x="1244954" y="1611936"/>
                </a:cubicBezTo>
                <a:cubicBezTo>
                  <a:pt x="1235186" y="1602166"/>
                  <a:pt x="1235186" y="1602166"/>
                  <a:pt x="1235186" y="1592397"/>
                </a:cubicBezTo>
                <a:cubicBezTo>
                  <a:pt x="1244954" y="1592397"/>
                  <a:pt x="1244954" y="1592397"/>
                  <a:pt x="1244954" y="1582628"/>
                </a:cubicBezTo>
                <a:cubicBezTo>
                  <a:pt x="1235186" y="1572858"/>
                  <a:pt x="1215648" y="1553320"/>
                  <a:pt x="1215648" y="1553320"/>
                </a:cubicBezTo>
                <a:cubicBezTo>
                  <a:pt x="1205880" y="1553320"/>
                  <a:pt x="1205880" y="1553320"/>
                  <a:pt x="1205880" y="1553320"/>
                </a:cubicBezTo>
                <a:cubicBezTo>
                  <a:pt x="1196111" y="1543550"/>
                  <a:pt x="1196111" y="1543550"/>
                  <a:pt x="1186343" y="1543550"/>
                </a:cubicBezTo>
                <a:cubicBezTo>
                  <a:pt x="1186343" y="1543550"/>
                  <a:pt x="1176574" y="1543550"/>
                  <a:pt x="1176574" y="1533781"/>
                </a:cubicBezTo>
                <a:cubicBezTo>
                  <a:pt x="1176574" y="1533781"/>
                  <a:pt x="1166805" y="1533781"/>
                  <a:pt x="1166805" y="1524012"/>
                </a:cubicBezTo>
                <a:cubicBezTo>
                  <a:pt x="1147268" y="1514243"/>
                  <a:pt x="1137500" y="1514243"/>
                  <a:pt x="1137500" y="1514243"/>
                </a:cubicBezTo>
                <a:cubicBezTo>
                  <a:pt x="1137500" y="1504473"/>
                  <a:pt x="1127731" y="1504473"/>
                  <a:pt x="1117962" y="1504473"/>
                </a:cubicBezTo>
                <a:cubicBezTo>
                  <a:pt x="1078888" y="1494704"/>
                  <a:pt x="1039813" y="1455627"/>
                  <a:pt x="1049582" y="1455627"/>
                </a:cubicBezTo>
                <a:cubicBezTo>
                  <a:pt x="1049582" y="1455627"/>
                  <a:pt x="1049582" y="1445857"/>
                  <a:pt x="1049582" y="1445857"/>
                </a:cubicBezTo>
                <a:cubicBezTo>
                  <a:pt x="1030045" y="1436088"/>
                  <a:pt x="1010508" y="1426319"/>
                  <a:pt x="1010508" y="1426319"/>
                </a:cubicBezTo>
                <a:cubicBezTo>
                  <a:pt x="1010508" y="1436088"/>
                  <a:pt x="1010508" y="1436088"/>
                  <a:pt x="1030045" y="1445857"/>
                </a:cubicBezTo>
                <a:cubicBezTo>
                  <a:pt x="1039813" y="1455627"/>
                  <a:pt x="1049582" y="1465396"/>
                  <a:pt x="1039813" y="1465396"/>
                </a:cubicBezTo>
                <a:cubicBezTo>
                  <a:pt x="1030045" y="1465396"/>
                  <a:pt x="1020276" y="1465396"/>
                  <a:pt x="981202" y="1436088"/>
                </a:cubicBezTo>
                <a:cubicBezTo>
                  <a:pt x="951896" y="1426319"/>
                  <a:pt x="932359" y="1397011"/>
                  <a:pt x="932359" y="1397011"/>
                </a:cubicBezTo>
                <a:cubicBezTo>
                  <a:pt x="932359" y="1397011"/>
                  <a:pt x="903053" y="1367703"/>
                  <a:pt x="863978" y="1357934"/>
                </a:cubicBezTo>
                <a:cubicBezTo>
                  <a:pt x="854210" y="1348164"/>
                  <a:pt x="844441" y="1348164"/>
                  <a:pt x="844441" y="1348164"/>
                </a:cubicBezTo>
                <a:cubicBezTo>
                  <a:pt x="834673" y="1338395"/>
                  <a:pt x="805367" y="1338395"/>
                  <a:pt x="795598" y="1338395"/>
                </a:cubicBezTo>
                <a:cubicBezTo>
                  <a:pt x="795598" y="1348164"/>
                  <a:pt x="785829" y="1348164"/>
                  <a:pt x="785829" y="1348164"/>
                </a:cubicBezTo>
                <a:cubicBezTo>
                  <a:pt x="785829" y="1348164"/>
                  <a:pt x="776061" y="1348164"/>
                  <a:pt x="776061" y="1348164"/>
                </a:cubicBezTo>
                <a:cubicBezTo>
                  <a:pt x="785829" y="1357934"/>
                  <a:pt x="776061" y="1357934"/>
                  <a:pt x="766292" y="1348164"/>
                </a:cubicBezTo>
                <a:cubicBezTo>
                  <a:pt x="756524" y="1348164"/>
                  <a:pt x="756524" y="1348164"/>
                  <a:pt x="756524" y="1348164"/>
                </a:cubicBezTo>
                <a:cubicBezTo>
                  <a:pt x="756524" y="1338395"/>
                  <a:pt x="756524" y="1338395"/>
                  <a:pt x="756524" y="1338395"/>
                </a:cubicBezTo>
                <a:cubicBezTo>
                  <a:pt x="746755" y="1328626"/>
                  <a:pt x="688143" y="1309087"/>
                  <a:pt x="688143" y="1299318"/>
                </a:cubicBezTo>
                <a:lnTo>
                  <a:pt x="697912" y="1299318"/>
                </a:lnTo>
                <a:cubicBezTo>
                  <a:pt x="707681" y="1299318"/>
                  <a:pt x="717449" y="1309087"/>
                  <a:pt x="727218" y="1309087"/>
                </a:cubicBezTo>
                <a:cubicBezTo>
                  <a:pt x="736987" y="1299318"/>
                  <a:pt x="746755" y="1299318"/>
                  <a:pt x="746755" y="1299318"/>
                </a:cubicBezTo>
                <a:cubicBezTo>
                  <a:pt x="746755" y="1299318"/>
                  <a:pt x="717449" y="1289548"/>
                  <a:pt x="717449" y="1289548"/>
                </a:cubicBezTo>
                <a:cubicBezTo>
                  <a:pt x="727218" y="1279779"/>
                  <a:pt x="736987" y="1279779"/>
                  <a:pt x="756524" y="1289548"/>
                </a:cubicBezTo>
                <a:cubicBezTo>
                  <a:pt x="756524" y="1289548"/>
                  <a:pt x="766292" y="1289548"/>
                  <a:pt x="766292" y="1289548"/>
                </a:cubicBezTo>
                <a:cubicBezTo>
                  <a:pt x="776061" y="1299318"/>
                  <a:pt x="776061" y="1299318"/>
                  <a:pt x="785829" y="1299318"/>
                </a:cubicBezTo>
                <a:cubicBezTo>
                  <a:pt x="795598" y="1299318"/>
                  <a:pt x="795598" y="1299318"/>
                  <a:pt x="805367" y="1299318"/>
                </a:cubicBezTo>
                <a:cubicBezTo>
                  <a:pt x="805367" y="1309087"/>
                  <a:pt x="824904" y="1309087"/>
                  <a:pt x="873747" y="1338395"/>
                </a:cubicBezTo>
                <a:cubicBezTo>
                  <a:pt x="873747" y="1338395"/>
                  <a:pt x="883516" y="1348164"/>
                  <a:pt x="893284" y="1348164"/>
                </a:cubicBezTo>
                <a:cubicBezTo>
                  <a:pt x="903053" y="1357934"/>
                  <a:pt x="912821" y="1357934"/>
                  <a:pt x="922590" y="1367703"/>
                </a:cubicBezTo>
                <a:cubicBezTo>
                  <a:pt x="922590" y="1367703"/>
                  <a:pt x="922590" y="1367703"/>
                  <a:pt x="932359" y="1367703"/>
                </a:cubicBezTo>
                <a:cubicBezTo>
                  <a:pt x="932359" y="1367703"/>
                  <a:pt x="942127" y="1377472"/>
                  <a:pt x="961665" y="1387242"/>
                </a:cubicBezTo>
                <a:cubicBezTo>
                  <a:pt x="961665" y="1387242"/>
                  <a:pt x="971433" y="1387242"/>
                  <a:pt x="981202" y="1397011"/>
                </a:cubicBezTo>
                <a:cubicBezTo>
                  <a:pt x="981202" y="1397011"/>
                  <a:pt x="1000739" y="1406780"/>
                  <a:pt x="1010508" y="1406780"/>
                </a:cubicBezTo>
                <a:cubicBezTo>
                  <a:pt x="1020276" y="1416550"/>
                  <a:pt x="1030045" y="1426319"/>
                  <a:pt x="1039813" y="1426319"/>
                </a:cubicBezTo>
                <a:cubicBezTo>
                  <a:pt x="1039813" y="1426319"/>
                  <a:pt x="1049582" y="1426319"/>
                  <a:pt x="1049582" y="1436088"/>
                </a:cubicBezTo>
                <a:cubicBezTo>
                  <a:pt x="1069119" y="1445857"/>
                  <a:pt x="1098425" y="1455627"/>
                  <a:pt x="1108194" y="1465396"/>
                </a:cubicBezTo>
                <a:cubicBezTo>
                  <a:pt x="1108194" y="1465396"/>
                  <a:pt x="1117962" y="1465396"/>
                  <a:pt x="1127731" y="1475165"/>
                </a:cubicBezTo>
                <a:cubicBezTo>
                  <a:pt x="1137500" y="1475165"/>
                  <a:pt x="1147268" y="1484935"/>
                  <a:pt x="1147268" y="1484935"/>
                </a:cubicBezTo>
                <a:cubicBezTo>
                  <a:pt x="1157037" y="1484935"/>
                  <a:pt x="1176574" y="1494704"/>
                  <a:pt x="1186343" y="1504473"/>
                </a:cubicBezTo>
                <a:cubicBezTo>
                  <a:pt x="1196111" y="1514243"/>
                  <a:pt x="1196111" y="1514243"/>
                  <a:pt x="1196111" y="1514243"/>
                </a:cubicBezTo>
                <a:cubicBezTo>
                  <a:pt x="1205880" y="1514243"/>
                  <a:pt x="1215648" y="1514243"/>
                  <a:pt x="1225417" y="1524012"/>
                </a:cubicBezTo>
                <a:cubicBezTo>
                  <a:pt x="1225417" y="1524012"/>
                  <a:pt x="1235186" y="1524012"/>
                  <a:pt x="1235186" y="1524012"/>
                </a:cubicBezTo>
                <a:cubicBezTo>
                  <a:pt x="1254723" y="1524012"/>
                  <a:pt x="1254723" y="1533781"/>
                  <a:pt x="1244954" y="1533781"/>
                </a:cubicBezTo>
                <a:cubicBezTo>
                  <a:pt x="1254723" y="1533781"/>
                  <a:pt x="1274260" y="1543550"/>
                  <a:pt x="1284029" y="1553320"/>
                </a:cubicBezTo>
                <a:cubicBezTo>
                  <a:pt x="1293797" y="1563089"/>
                  <a:pt x="1313335" y="1563089"/>
                  <a:pt x="1323103" y="1572858"/>
                </a:cubicBezTo>
                <a:cubicBezTo>
                  <a:pt x="1323103" y="1572858"/>
                  <a:pt x="1332872" y="1582628"/>
                  <a:pt x="1332872" y="1582628"/>
                </a:cubicBezTo>
                <a:cubicBezTo>
                  <a:pt x="1342640" y="1582628"/>
                  <a:pt x="1342640" y="1582628"/>
                  <a:pt x="1342640" y="1582628"/>
                </a:cubicBezTo>
                <a:cubicBezTo>
                  <a:pt x="1342640" y="1582628"/>
                  <a:pt x="1371946" y="1592397"/>
                  <a:pt x="1401252" y="1611936"/>
                </a:cubicBezTo>
                <a:cubicBezTo>
                  <a:pt x="1401252" y="1611936"/>
                  <a:pt x="1411021" y="1611936"/>
                  <a:pt x="1411021" y="1611936"/>
                </a:cubicBezTo>
                <a:cubicBezTo>
                  <a:pt x="1420789" y="1611936"/>
                  <a:pt x="1420789" y="1621705"/>
                  <a:pt x="1430558" y="1621705"/>
                </a:cubicBezTo>
                <a:cubicBezTo>
                  <a:pt x="1440327" y="1621705"/>
                  <a:pt x="1450095" y="1631475"/>
                  <a:pt x="1450095" y="1631475"/>
                </a:cubicBezTo>
                <a:cubicBezTo>
                  <a:pt x="1459864" y="1631475"/>
                  <a:pt x="1459864" y="1631475"/>
                  <a:pt x="1459864" y="1631475"/>
                </a:cubicBezTo>
                <a:cubicBezTo>
                  <a:pt x="1469632" y="1631475"/>
                  <a:pt x="1469632" y="1631475"/>
                  <a:pt x="1469632" y="1641244"/>
                </a:cubicBezTo>
                <a:cubicBezTo>
                  <a:pt x="1479401" y="1631475"/>
                  <a:pt x="1479401" y="1641244"/>
                  <a:pt x="1489170" y="1641244"/>
                </a:cubicBezTo>
                <a:cubicBezTo>
                  <a:pt x="1489170" y="1641244"/>
                  <a:pt x="1498938" y="1641244"/>
                  <a:pt x="1498938" y="1641244"/>
                </a:cubicBezTo>
                <a:cubicBezTo>
                  <a:pt x="1498938" y="1641244"/>
                  <a:pt x="1498938" y="1641244"/>
                  <a:pt x="1508707" y="1641244"/>
                </a:cubicBezTo>
                <a:cubicBezTo>
                  <a:pt x="1508707" y="1641244"/>
                  <a:pt x="1518475" y="1641244"/>
                  <a:pt x="1518475" y="1641244"/>
                </a:cubicBezTo>
                <a:cubicBezTo>
                  <a:pt x="1528244" y="1641244"/>
                  <a:pt x="1528244" y="1641244"/>
                  <a:pt x="1528244" y="1641244"/>
                </a:cubicBezTo>
                <a:cubicBezTo>
                  <a:pt x="1538013" y="1651013"/>
                  <a:pt x="1547781" y="1651013"/>
                  <a:pt x="1547781" y="1651013"/>
                </a:cubicBezTo>
                <a:cubicBezTo>
                  <a:pt x="1557550" y="1651013"/>
                  <a:pt x="1557550" y="1651013"/>
                  <a:pt x="1567319" y="1651013"/>
                </a:cubicBezTo>
                <a:cubicBezTo>
                  <a:pt x="1557550" y="1641244"/>
                  <a:pt x="1547781" y="1641244"/>
                  <a:pt x="1538013" y="1631475"/>
                </a:cubicBezTo>
                <a:cubicBezTo>
                  <a:pt x="1528244" y="1631475"/>
                  <a:pt x="1518475" y="1621705"/>
                  <a:pt x="1518475" y="1621705"/>
                </a:cubicBezTo>
                <a:cubicBezTo>
                  <a:pt x="1518475" y="1621705"/>
                  <a:pt x="1498938" y="1611936"/>
                  <a:pt x="1489170" y="1611936"/>
                </a:cubicBezTo>
                <a:cubicBezTo>
                  <a:pt x="1469632" y="1592397"/>
                  <a:pt x="1459864" y="1592397"/>
                  <a:pt x="1469632" y="1592397"/>
                </a:cubicBezTo>
                <a:cubicBezTo>
                  <a:pt x="1469632" y="1582628"/>
                  <a:pt x="1498938" y="1602166"/>
                  <a:pt x="1528244" y="1621705"/>
                </a:cubicBezTo>
                <a:cubicBezTo>
                  <a:pt x="1528244" y="1621705"/>
                  <a:pt x="1538013" y="1631475"/>
                  <a:pt x="1547781" y="1631475"/>
                </a:cubicBezTo>
                <a:cubicBezTo>
                  <a:pt x="1547781" y="1631475"/>
                  <a:pt x="1567319" y="1641244"/>
                  <a:pt x="1577087" y="1651013"/>
                </a:cubicBezTo>
                <a:cubicBezTo>
                  <a:pt x="1577087" y="1651013"/>
                  <a:pt x="1586856" y="1651013"/>
                  <a:pt x="1606393" y="1651013"/>
                </a:cubicBezTo>
                <a:cubicBezTo>
                  <a:pt x="1606393" y="1651013"/>
                  <a:pt x="1616162" y="1651013"/>
                  <a:pt x="1616162" y="1651013"/>
                </a:cubicBezTo>
                <a:cubicBezTo>
                  <a:pt x="1616162" y="1651013"/>
                  <a:pt x="1625930" y="1651013"/>
                  <a:pt x="1625930" y="1660782"/>
                </a:cubicBezTo>
                <a:cubicBezTo>
                  <a:pt x="1635699" y="1660782"/>
                  <a:pt x="1645467" y="1660782"/>
                  <a:pt x="1655236" y="1660782"/>
                </a:cubicBezTo>
                <a:cubicBezTo>
                  <a:pt x="1665005" y="1660782"/>
                  <a:pt x="1674773" y="1670551"/>
                  <a:pt x="1684542" y="1670551"/>
                </a:cubicBezTo>
                <a:cubicBezTo>
                  <a:pt x="1713848" y="1670551"/>
                  <a:pt x="1733385" y="1680321"/>
                  <a:pt x="1743154" y="1680321"/>
                </a:cubicBezTo>
                <a:cubicBezTo>
                  <a:pt x="1752922" y="1680321"/>
                  <a:pt x="1752922" y="1680321"/>
                  <a:pt x="1752922" y="1680321"/>
                </a:cubicBezTo>
                <a:cubicBezTo>
                  <a:pt x="1752922" y="1680321"/>
                  <a:pt x="1762691" y="1680321"/>
                  <a:pt x="1762691" y="1680321"/>
                </a:cubicBezTo>
                <a:cubicBezTo>
                  <a:pt x="1762691" y="1680321"/>
                  <a:pt x="1811534" y="1690090"/>
                  <a:pt x="1811534" y="1690090"/>
                </a:cubicBezTo>
                <a:cubicBezTo>
                  <a:pt x="1811534" y="1690090"/>
                  <a:pt x="1831071" y="1690090"/>
                  <a:pt x="1840840" y="1690090"/>
                </a:cubicBezTo>
                <a:cubicBezTo>
                  <a:pt x="1870145" y="1699859"/>
                  <a:pt x="1870145" y="1699859"/>
                  <a:pt x="1870145" y="1690090"/>
                </a:cubicBezTo>
                <a:cubicBezTo>
                  <a:pt x="1879914" y="1690090"/>
                  <a:pt x="1879914" y="1690090"/>
                  <a:pt x="1879914" y="1690090"/>
                </a:cubicBezTo>
                <a:cubicBezTo>
                  <a:pt x="1879914" y="1690090"/>
                  <a:pt x="1879914" y="1680321"/>
                  <a:pt x="1889683" y="1680321"/>
                </a:cubicBezTo>
                <a:cubicBezTo>
                  <a:pt x="1899451" y="1680321"/>
                  <a:pt x="1958063" y="1690090"/>
                  <a:pt x="1958063" y="1690090"/>
                </a:cubicBezTo>
                <a:cubicBezTo>
                  <a:pt x="1958063" y="1699859"/>
                  <a:pt x="1967832" y="1699859"/>
                  <a:pt x="1967832" y="1690090"/>
                </a:cubicBezTo>
                <a:cubicBezTo>
                  <a:pt x="1967832" y="1680321"/>
                  <a:pt x="1938526" y="1680321"/>
                  <a:pt x="1928757" y="1670551"/>
                </a:cubicBezTo>
                <a:cubicBezTo>
                  <a:pt x="1918988" y="1670551"/>
                  <a:pt x="1899451" y="1670551"/>
                  <a:pt x="1889683" y="1660782"/>
                </a:cubicBezTo>
                <a:cubicBezTo>
                  <a:pt x="1870145" y="1660782"/>
                  <a:pt x="1860377" y="1660782"/>
                  <a:pt x="1860377" y="1660782"/>
                </a:cubicBezTo>
                <a:cubicBezTo>
                  <a:pt x="1850608" y="1660782"/>
                  <a:pt x="1850608" y="1651013"/>
                  <a:pt x="1850608" y="1651013"/>
                </a:cubicBezTo>
                <a:cubicBezTo>
                  <a:pt x="1850608" y="1651013"/>
                  <a:pt x="1840840" y="1651013"/>
                  <a:pt x="1831071" y="1651013"/>
                </a:cubicBezTo>
                <a:cubicBezTo>
                  <a:pt x="1831071" y="1651013"/>
                  <a:pt x="1811534" y="1641244"/>
                  <a:pt x="1791997" y="1641244"/>
                </a:cubicBezTo>
                <a:cubicBezTo>
                  <a:pt x="1772459" y="1641244"/>
                  <a:pt x="1752922" y="1631475"/>
                  <a:pt x="1743154" y="1631475"/>
                </a:cubicBezTo>
                <a:cubicBezTo>
                  <a:pt x="1733385" y="1631475"/>
                  <a:pt x="1713848" y="1621705"/>
                  <a:pt x="1704079" y="1621705"/>
                </a:cubicBezTo>
                <a:cubicBezTo>
                  <a:pt x="1684542" y="1611936"/>
                  <a:pt x="1674773" y="1611936"/>
                  <a:pt x="1665005" y="1611936"/>
                </a:cubicBezTo>
                <a:cubicBezTo>
                  <a:pt x="1665005" y="1611936"/>
                  <a:pt x="1655236" y="1611936"/>
                  <a:pt x="1645467" y="1611936"/>
                </a:cubicBezTo>
                <a:cubicBezTo>
                  <a:pt x="1645467" y="1611936"/>
                  <a:pt x="1635699" y="1602166"/>
                  <a:pt x="1635699" y="1602166"/>
                </a:cubicBezTo>
                <a:lnTo>
                  <a:pt x="1645467" y="1602166"/>
                </a:lnTo>
                <a:cubicBezTo>
                  <a:pt x="1645467" y="1602166"/>
                  <a:pt x="1655236" y="1602166"/>
                  <a:pt x="1655236" y="1602166"/>
                </a:cubicBezTo>
                <a:cubicBezTo>
                  <a:pt x="1665005" y="1602166"/>
                  <a:pt x="1665005" y="1602166"/>
                  <a:pt x="1674773" y="1611936"/>
                </a:cubicBezTo>
                <a:cubicBezTo>
                  <a:pt x="1674773" y="1611936"/>
                  <a:pt x="1684542" y="1611936"/>
                  <a:pt x="1694310" y="1611936"/>
                </a:cubicBezTo>
                <a:cubicBezTo>
                  <a:pt x="1694310" y="1611936"/>
                  <a:pt x="1704079" y="1611936"/>
                  <a:pt x="1713848" y="1621705"/>
                </a:cubicBezTo>
                <a:cubicBezTo>
                  <a:pt x="1723616" y="1621705"/>
                  <a:pt x="1733385" y="1621705"/>
                  <a:pt x="1733385" y="1621705"/>
                </a:cubicBezTo>
                <a:cubicBezTo>
                  <a:pt x="1743154" y="1621705"/>
                  <a:pt x="1752922" y="1621705"/>
                  <a:pt x="1752922" y="1621705"/>
                </a:cubicBezTo>
                <a:cubicBezTo>
                  <a:pt x="1752922" y="1621705"/>
                  <a:pt x="1762691" y="1631475"/>
                  <a:pt x="1762691" y="1631475"/>
                </a:cubicBezTo>
                <a:cubicBezTo>
                  <a:pt x="1772459" y="1631475"/>
                  <a:pt x="1782228" y="1631475"/>
                  <a:pt x="1801765" y="1631475"/>
                </a:cubicBezTo>
                <a:cubicBezTo>
                  <a:pt x="1811534" y="1631475"/>
                  <a:pt x="1831071" y="1641244"/>
                  <a:pt x="1831071" y="1641244"/>
                </a:cubicBezTo>
                <a:cubicBezTo>
                  <a:pt x="1831071" y="1641244"/>
                  <a:pt x="1840840" y="1641244"/>
                  <a:pt x="1840840" y="1641244"/>
                </a:cubicBezTo>
                <a:cubicBezTo>
                  <a:pt x="1840840" y="1641244"/>
                  <a:pt x="1850608" y="1641244"/>
                  <a:pt x="1850608" y="1641244"/>
                </a:cubicBezTo>
                <a:cubicBezTo>
                  <a:pt x="1860377" y="1641244"/>
                  <a:pt x="1860377" y="1641244"/>
                  <a:pt x="1870145" y="1641244"/>
                </a:cubicBezTo>
                <a:cubicBezTo>
                  <a:pt x="1889683" y="1651013"/>
                  <a:pt x="1948294" y="1660782"/>
                  <a:pt x="1948294" y="1660782"/>
                </a:cubicBezTo>
                <a:cubicBezTo>
                  <a:pt x="1958063" y="1660782"/>
                  <a:pt x="1958063" y="1660782"/>
                  <a:pt x="1958063" y="1660782"/>
                </a:cubicBezTo>
                <a:cubicBezTo>
                  <a:pt x="1958063" y="1660782"/>
                  <a:pt x="1958063" y="1660782"/>
                  <a:pt x="1967832" y="1660782"/>
                </a:cubicBezTo>
                <a:cubicBezTo>
                  <a:pt x="1967832" y="1660782"/>
                  <a:pt x="1977600" y="1660782"/>
                  <a:pt x="1977600" y="1660782"/>
                </a:cubicBezTo>
                <a:cubicBezTo>
                  <a:pt x="1987369" y="1660782"/>
                  <a:pt x="1997137" y="1660782"/>
                  <a:pt x="1997137" y="1660782"/>
                </a:cubicBezTo>
                <a:cubicBezTo>
                  <a:pt x="2006906" y="1670551"/>
                  <a:pt x="2016675" y="1670551"/>
                  <a:pt x="2016675" y="1670551"/>
                </a:cubicBezTo>
                <a:cubicBezTo>
                  <a:pt x="2026443" y="1670551"/>
                  <a:pt x="2036212" y="1670551"/>
                  <a:pt x="2036212" y="1670551"/>
                </a:cubicBezTo>
                <a:cubicBezTo>
                  <a:pt x="2045980" y="1670551"/>
                  <a:pt x="2045980" y="1670551"/>
                  <a:pt x="2045980" y="1680321"/>
                </a:cubicBezTo>
                <a:cubicBezTo>
                  <a:pt x="2055749" y="1680321"/>
                  <a:pt x="2055749" y="1680321"/>
                  <a:pt x="2055749" y="1680321"/>
                </a:cubicBezTo>
                <a:cubicBezTo>
                  <a:pt x="2075286" y="1680321"/>
                  <a:pt x="2104592" y="1690090"/>
                  <a:pt x="2114361" y="1690090"/>
                </a:cubicBezTo>
                <a:cubicBezTo>
                  <a:pt x="2114361" y="1690090"/>
                  <a:pt x="2124129" y="1690090"/>
                  <a:pt x="2124129" y="1699859"/>
                </a:cubicBezTo>
                <a:cubicBezTo>
                  <a:pt x="2133898" y="1699859"/>
                  <a:pt x="2133898" y="1699859"/>
                  <a:pt x="2143667" y="1699859"/>
                </a:cubicBezTo>
                <a:cubicBezTo>
                  <a:pt x="2143667" y="1699859"/>
                  <a:pt x="2153435" y="1699859"/>
                  <a:pt x="2163204" y="1699859"/>
                </a:cubicBezTo>
                <a:cubicBezTo>
                  <a:pt x="2163204" y="1699859"/>
                  <a:pt x="2153435" y="1690090"/>
                  <a:pt x="2153435" y="1690090"/>
                </a:cubicBezTo>
                <a:cubicBezTo>
                  <a:pt x="2153435" y="1690090"/>
                  <a:pt x="2172972" y="1699859"/>
                  <a:pt x="2202278" y="1709629"/>
                </a:cubicBezTo>
                <a:cubicBezTo>
                  <a:pt x="2231584" y="1719398"/>
                  <a:pt x="2241353" y="1719398"/>
                  <a:pt x="2241353" y="1719398"/>
                </a:cubicBezTo>
                <a:cubicBezTo>
                  <a:pt x="2241353" y="1719398"/>
                  <a:pt x="2251121" y="1719398"/>
                  <a:pt x="2260890" y="1719398"/>
                </a:cubicBezTo>
                <a:cubicBezTo>
                  <a:pt x="2270659" y="1719398"/>
                  <a:pt x="2280427" y="1719398"/>
                  <a:pt x="2280427" y="1719398"/>
                </a:cubicBezTo>
                <a:cubicBezTo>
                  <a:pt x="2280427" y="1719398"/>
                  <a:pt x="2299964" y="1719398"/>
                  <a:pt x="2319502" y="1729168"/>
                </a:cubicBezTo>
                <a:cubicBezTo>
                  <a:pt x="2339039" y="1738937"/>
                  <a:pt x="2339039" y="1738937"/>
                  <a:pt x="2348807" y="1729168"/>
                </a:cubicBezTo>
                <a:cubicBezTo>
                  <a:pt x="2348807" y="1729168"/>
                  <a:pt x="2348807" y="1729168"/>
                  <a:pt x="2348807" y="1738937"/>
                </a:cubicBezTo>
                <a:cubicBezTo>
                  <a:pt x="2348807" y="1738937"/>
                  <a:pt x="2358576" y="1738937"/>
                  <a:pt x="2358576" y="1738937"/>
                </a:cubicBezTo>
                <a:cubicBezTo>
                  <a:pt x="2358576" y="1729168"/>
                  <a:pt x="2358576" y="1729168"/>
                  <a:pt x="2368345" y="1738937"/>
                </a:cubicBezTo>
                <a:cubicBezTo>
                  <a:pt x="2378113" y="1738937"/>
                  <a:pt x="2387882" y="1738937"/>
                  <a:pt x="2387882" y="1738937"/>
                </a:cubicBezTo>
                <a:cubicBezTo>
                  <a:pt x="2387882" y="1738937"/>
                  <a:pt x="2397650" y="1738937"/>
                  <a:pt x="2417188" y="1738937"/>
                </a:cubicBezTo>
                <a:cubicBezTo>
                  <a:pt x="2417188" y="1748706"/>
                  <a:pt x="2426956" y="1748706"/>
                  <a:pt x="2426956" y="1748706"/>
                </a:cubicBezTo>
                <a:cubicBezTo>
                  <a:pt x="2436725" y="1748706"/>
                  <a:pt x="2436725" y="1748706"/>
                  <a:pt x="2436725" y="1748706"/>
                </a:cubicBezTo>
                <a:cubicBezTo>
                  <a:pt x="2436725" y="1748706"/>
                  <a:pt x="2426956" y="1748706"/>
                  <a:pt x="2426956" y="1738937"/>
                </a:cubicBezTo>
                <a:cubicBezTo>
                  <a:pt x="2417188" y="1738937"/>
                  <a:pt x="2407419" y="1729168"/>
                  <a:pt x="2397650" y="1729168"/>
                </a:cubicBezTo>
                <a:cubicBezTo>
                  <a:pt x="2397650" y="1729168"/>
                  <a:pt x="2387882" y="1729168"/>
                  <a:pt x="2387882" y="1729168"/>
                </a:cubicBezTo>
                <a:cubicBezTo>
                  <a:pt x="2387882" y="1729168"/>
                  <a:pt x="2387882" y="1729168"/>
                  <a:pt x="2378113" y="1729168"/>
                </a:cubicBezTo>
                <a:cubicBezTo>
                  <a:pt x="2378113" y="1729168"/>
                  <a:pt x="2378113" y="1719398"/>
                  <a:pt x="2378113" y="1719398"/>
                </a:cubicBezTo>
                <a:cubicBezTo>
                  <a:pt x="2368345" y="1709629"/>
                  <a:pt x="2358576" y="1699859"/>
                  <a:pt x="2358576" y="1699859"/>
                </a:cubicBezTo>
                <a:cubicBezTo>
                  <a:pt x="2348807" y="1699859"/>
                  <a:pt x="2348807" y="1699859"/>
                  <a:pt x="2348807" y="1690090"/>
                </a:cubicBezTo>
                <a:cubicBezTo>
                  <a:pt x="2348807" y="1690090"/>
                  <a:pt x="2378113" y="1699859"/>
                  <a:pt x="2387882" y="1709629"/>
                </a:cubicBezTo>
                <a:cubicBezTo>
                  <a:pt x="2387882" y="1709629"/>
                  <a:pt x="2397650" y="1709629"/>
                  <a:pt x="2407419" y="1719398"/>
                </a:cubicBezTo>
                <a:cubicBezTo>
                  <a:pt x="2407419" y="1719398"/>
                  <a:pt x="2417188" y="1719398"/>
                  <a:pt x="2436725" y="1729168"/>
                </a:cubicBezTo>
                <a:cubicBezTo>
                  <a:pt x="2446494" y="1738937"/>
                  <a:pt x="2456262" y="1738937"/>
                  <a:pt x="2456262" y="1738937"/>
                </a:cubicBezTo>
                <a:cubicBezTo>
                  <a:pt x="2456262" y="1738937"/>
                  <a:pt x="2466031" y="1738937"/>
                  <a:pt x="2466031" y="1738937"/>
                </a:cubicBezTo>
                <a:cubicBezTo>
                  <a:pt x="2466031" y="1738937"/>
                  <a:pt x="2475799" y="1748706"/>
                  <a:pt x="2475799" y="1748706"/>
                </a:cubicBezTo>
                <a:cubicBezTo>
                  <a:pt x="2475799" y="1748706"/>
                  <a:pt x="2485568" y="1748706"/>
                  <a:pt x="2495337" y="1758475"/>
                </a:cubicBezTo>
                <a:cubicBezTo>
                  <a:pt x="2495337" y="1758475"/>
                  <a:pt x="2495337" y="1758475"/>
                  <a:pt x="2505105" y="1758475"/>
                </a:cubicBezTo>
                <a:cubicBezTo>
                  <a:pt x="2505105" y="1758475"/>
                  <a:pt x="2505105" y="1758475"/>
                  <a:pt x="2514874" y="1758475"/>
                </a:cubicBezTo>
                <a:cubicBezTo>
                  <a:pt x="2524642" y="1768245"/>
                  <a:pt x="2544180" y="1768245"/>
                  <a:pt x="2544180" y="1768245"/>
                </a:cubicBezTo>
                <a:cubicBezTo>
                  <a:pt x="2544180" y="1768245"/>
                  <a:pt x="2534411" y="1758475"/>
                  <a:pt x="2514874" y="1748706"/>
                </a:cubicBezTo>
                <a:cubicBezTo>
                  <a:pt x="2514874" y="1738937"/>
                  <a:pt x="2534411" y="1748706"/>
                  <a:pt x="2553948" y="1748706"/>
                </a:cubicBezTo>
                <a:cubicBezTo>
                  <a:pt x="2534411" y="1738937"/>
                  <a:pt x="2505105" y="1729168"/>
                  <a:pt x="2514874" y="1729168"/>
                </a:cubicBezTo>
                <a:cubicBezTo>
                  <a:pt x="2514874" y="1729168"/>
                  <a:pt x="2524642" y="1729168"/>
                  <a:pt x="2524642" y="1729168"/>
                </a:cubicBezTo>
                <a:cubicBezTo>
                  <a:pt x="2534411" y="1729168"/>
                  <a:pt x="2534411" y="1738937"/>
                  <a:pt x="2544180" y="1738937"/>
                </a:cubicBezTo>
                <a:cubicBezTo>
                  <a:pt x="2544180" y="1738937"/>
                  <a:pt x="2553948" y="1738937"/>
                  <a:pt x="2563717" y="1738937"/>
                </a:cubicBezTo>
                <a:cubicBezTo>
                  <a:pt x="2573485" y="1748706"/>
                  <a:pt x="2583254" y="1748706"/>
                  <a:pt x="2593023" y="1748706"/>
                </a:cubicBezTo>
                <a:cubicBezTo>
                  <a:pt x="2593023" y="1748706"/>
                  <a:pt x="2595465" y="1748706"/>
                  <a:pt x="2599128" y="1748706"/>
                </a:cubicBezTo>
                <a:lnTo>
                  <a:pt x="2602791" y="1748706"/>
                </a:lnTo>
                <a:cubicBezTo>
                  <a:pt x="2607676" y="1748706"/>
                  <a:pt x="2612560" y="1751148"/>
                  <a:pt x="2618665" y="1753591"/>
                </a:cubicBezTo>
                <a:lnTo>
                  <a:pt x="2622214" y="1754338"/>
                </a:lnTo>
                <a:lnTo>
                  <a:pt x="2627213" y="1757254"/>
                </a:lnTo>
                <a:cubicBezTo>
                  <a:pt x="2632097" y="1758475"/>
                  <a:pt x="2636982" y="1758475"/>
                  <a:pt x="2641866" y="1758475"/>
                </a:cubicBezTo>
                <a:cubicBezTo>
                  <a:pt x="2661403" y="1758475"/>
                  <a:pt x="2671172" y="1768245"/>
                  <a:pt x="2680940" y="1768245"/>
                </a:cubicBezTo>
                <a:cubicBezTo>
                  <a:pt x="2690709" y="1768245"/>
                  <a:pt x="2690709" y="1768245"/>
                  <a:pt x="2690709" y="1768245"/>
                </a:cubicBezTo>
                <a:cubicBezTo>
                  <a:pt x="2690709" y="1768245"/>
                  <a:pt x="2700477" y="1768245"/>
                  <a:pt x="2710246" y="1768245"/>
                </a:cubicBezTo>
                <a:cubicBezTo>
                  <a:pt x="2720015" y="1778014"/>
                  <a:pt x="2768858" y="1787783"/>
                  <a:pt x="2778626" y="1787783"/>
                </a:cubicBezTo>
                <a:cubicBezTo>
                  <a:pt x="2788395" y="1787783"/>
                  <a:pt x="2798164" y="1787783"/>
                  <a:pt x="2807932" y="1787783"/>
                </a:cubicBezTo>
                <a:cubicBezTo>
                  <a:pt x="2788395" y="1778014"/>
                  <a:pt x="2739552" y="1768245"/>
                  <a:pt x="2720015" y="1768245"/>
                </a:cubicBezTo>
                <a:cubicBezTo>
                  <a:pt x="2710246" y="1758475"/>
                  <a:pt x="2710246" y="1758475"/>
                  <a:pt x="2700477" y="1758475"/>
                </a:cubicBezTo>
                <a:cubicBezTo>
                  <a:pt x="2690709" y="1758475"/>
                  <a:pt x="2690709" y="1758475"/>
                  <a:pt x="2690709" y="1758475"/>
                </a:cubicBezTo>
                <a:cubicBezTo>
                  <a:pt x="2680940" y="1758475"/>
                  <a:pt x="2680940" y="1758475"/>
                  <a:pt x="2680940" y="1748706"/>
                </a:cubicBezTo>
                <a:cubicBezTo>
                  <a:pt x="2690709" y="1748706"/>
                  <a:pt x="2690709" y="1748706"/>
                  <a:pt x="2671172" y="1738937"/>
                </a:cubicBezTo>
                <a:cubicBezTo>
                  <a:pt x="2661403" y="1738937"/>
                  <a:pt x="2651634" y="1738937"/>
                  <a:pt x="2651634" y="1738937"/>
                </a:cubicBezTo>
                <a:cubicBezTo>
                  <a:pt x="2651634" y="1738937"/>
                  <a:pt x="2651634" y="1729168"/>
                  <a:pt x="2641866" y="1729168"/>
                </a:cubicBezTo>
                <a:cubicBezTo>
                  <a:pt x="2622329" y="1719398"/>
                  <a:pt x="2612560" y="1719398"/>
                  <a:pt x="2602791" y="1719398"/>
                </a:cubicBezTo>
                <a:cubicBezTo>
                  <a:pt x="2602791" y="1719398"/>
                  <a:pt x="2593023" y="1719398"/>
                  <a:pt x="2593023" y="1709629"/>
                </a:cubicBezTo>
                <a:cubicBezTo>
                  <a:pt x="2602791" y="1709629"/>
                  <a:pt x="2622329" y="1719398"/>
                  <a:pt x="2632097" y="1719398"/>
                </a:cubicBezTo>
                <a:cubicBezTo>
                  <a:pt x="2641866" y="1719398"/>
                  <a:pt x="2661403" y="1729168"/>
                  <a:pt x="2680940" y="1738937"/>
                </a:cubicBezTo>
                <a:cubicBezTo>
                  <a:pt x="2690709" y="1738937"/>
                  <a:pt x="2700477" y="1748706"/>
                  <a:pt x="2710246" y="1748706"/>
                </a:cubicBezTo>
                <a:cubicBezTo>
                  <a:pt x="2710246" y="1748706"/>
                  <a:pt x="2720015" y="1748706"/>
                  <a:pt x="2729783" y="1758475"/>
                </a:cubicBezTo>
                <a:cubicBezTo>
                  <a:pt x="2739552" y="1758475"/>
                  <a:pt x="2759089" y="1758475"/>
                  <a:pt x="2768858" y="1768245"/>
                </a:cubicBezTo>
                <a:cubicBezTo>
                  <a:pt x="2768858" y="1768245"/>
                  <a:pt x="2788395" y="1768245"/>
                  <a:pt x="2807932" y="1778014"/>
                </a:cubicBezTo>
                <a:cubicBezTo>
                  <a:pt x="2827469" y="1787783"/>
                  <a:pt x="2847007" y="1797552"/>
                  <a:pt x="2866544" y="1797552"/>
                </a:cubicBezTo>
                <a:cubicBezTo>
                  <a:pt x="2876312" y="1797552"/>
                  <a:pt x="2886081" y="1807322"/>
                  <a:pt x="2895850" y="1807322"/>
                </a:cubicBezTo>
                <a:cubicBezTo>
                  <a:pt x="2905618" y="1807322"/>
                  <a:pt x="2925156" y="1807322"/>
                  <a:pt x="2925156" y="1807322"/>
                </a:cubicBezTo>
                <a:cubicBezTo>
                  <a:pt x="2934924" y="1817091"/>
                  <a:pt x="2934924" y="1817091"/>
                  <a:pt x="2934924" y="1817091"/>
                </a:cubicBezTo>
                <a:cubicBezTo>
                  <a:pt x="2939808" y="1817091"/>
                  <a:pt x="2952019" y="1819534"/>
                  <a:pt x="2965451" y="1821976"/>
                </a:cubicBezTo>
                <a:lnTo>
                  <a:pt x="2990138" y="1825162"/>
                </a:lnTo>
                <a:lnTo>
                  <a:pt x="2993536" y="1826861"/>
                </a:lnTo>
                <a:lnTo>
                  <a:pt x="3005066" y="1827501"/>
                </a:lnTo>
                <a:lnTo>
                  <a:pt x="3016736" y="1831745"/>
                </a:lnTo>
                <a:cubicBezTo>
                  <a:pt x="3020400" y="1834188"/>
                  <a:pt x="3022842" y="1836630"/>
                  <a:pt x="3022842" y="1836630"/>
                </a:cubicBezTo>
                <a:cubicBezTo>
                  <a:pt x="3022842" y="1831745"/>
                  <a:pt x="3020400" y="1829303"/>
                  <a:pt x="3015515" y="1828082"/>
                </a:cubicBezTo>
                <a:lnTo>
                  <a:pt x="3005066" y="1827501"/>
                </a:lnTo>
                <a:lnTo>
                  <a:pt x="3003304" y="1826861"/>
                </a:lnTo>
                <a:lnTo>
                  <a:pt x="2990138" y="1825162"/>
                </a:lnTo>
                <a:lnTo>
                  <a:pt x="2956903" y="1808543"/>
                </a:lnTo>
                <a:cubicBezTo>
                  <a:pt x="2947135" y="1804880"/>
                  <a:pt x="2939808" y="1802437"/>
                  <a:pt x="2934924" y="1797552"/>
                </a:cubicBezTo>
                <a:cubicBezTo>
                  <a:pt x="2934924" y="1797552"/>
                  <a:pt x="2925156" y="1797552"/>
                  <a:pt x="2915387" y="1797552"/>
                </a:cubicBezTo>
                <a:cubicBezTo>
                  <a:pt x="2895850" y="1787783"/>
                  <a:pt x="2895850" y="1787783"/>
                  <a:pt x="2895850" y="1787783"/>
                </a:cubicBezTo>
                <a:cubicBezTo>
                  <a:pt x="2895850" y="1778014"/>
                  <a:pt x="2895850" y="1778014"/>
                  <a:pt x="2895850" y="1778014"/>
                </a:cubicBezTo>
                <a:cubicBezTo>
                  <a:pt x="2895850" y="1778014"/>
                  <a:pt x="2876312" y="1778014"/>
                  <a:pt x="2866544" y="1768245"/>
                </a:cubicBezTo>
                <a:cubicBezTo>
                  <a:pt x="2856775" y="1768245"/>
                  <a:pt x="2837238" y="1758475"/>
                  <a:pt x="2827469" y="1758475"/>
                </a:cubicBezTo>
                <a:cubicBezTo>
                  <a:pt x="2817701" y="1748706"/>
                  <a:pt x="2798164" y="1748706"/>
                  <a:pt x="2788395" y="1738937"/>
                </a:cubicBezTo>
                <a:cubicBezTo>
                  <a:pt x="2778626" y="1738937"/>
                  <a:pt x="2759089" y="1729168"/>
                  <a:pt x="2759089" y="1729168"/>
                </a:cubicBezTo>
                <a:cubicBezTo>
                  <a:pt x="2749320" y="1729168"/>
                  <a:pt x="2739552" y="1719398"/>
                  <a:pt x="2720015" y="1719398"/>
                </a:cubicBezTo>
                <a:cubicBezTo>
                  <a:pt x="2710246" y="1719398"/>
                  <a:pt x="2700477" y="1709629"/>
                  <a:pt x="2690709" y="1709629"/>
                </a:cubicBezTo>
                <a:cubicBezTo>
                  <a:pt x="2690709" y="1709629"/>
                  <a:pt x="2680940" y="1709629"/>
                  <a:pt x="2671172" y="1699859"/>
                </a:cubicBezTo>
                <a:cubicBezTo>
                  <a:pt x="2671172" y="1699859"/>
                  <a:pt x="2661403" y="1699859"/>
                  <a:pt x="2661403" y="1699859"/>
                </a:cubicBezTo>
                <a:cubicBezTo>
                  <a:pt x="2661403" y="1699859"/>
                  <a:pt x="2641866" y="1690090"/>
                  <a:pt x="2622329" y="1680321"/>
                </a:cubicBezTo>
                <a:cubicBezTo>
                  <a:pt x="2612560" y="1680321"/>
                  <a:pt x="2602791" y="1680321"/>
                  <a:pt x="2593023" y="1670551"/>
                </a:cubicBezTo>
                <a:cubicBezTo>
                  <a:pt x="2583254" y="1670551"/>
                  <a:pt x="2544180" y="1660782"/>
                  <a:pt x="2514874" y="1651013"/>
                </a:cubicBezTo>
                <a:cubicBezTo>
                  <a:pt x="2446494" y="1631475"/>
                  <a:pt x="2426956" y="1621705"/>
                  <a:pt x="2426956" y="1631475"/>
                </a:cubicBezTo>
                <a:cubicBezTo>
                  <a:pt x="2426956" y="1631475"/>
                  <a:pt x="2417188" y="1631475"/>
                  <a:pt x="2407419" y="1631475"/>
                </a:cubicBezTo>
                <a:cubicBezTo>
                  <a:pt x="2397650" y="1621705"/>
                  <a:pt x="2387882" y="1621705"/>
                  <a:pt x="2387882" y="1621705"/>
                </a:cubicBezTo>
                <a:cubicBezTo>
                  <a:pt x="2387882" y="1621705"/>
                  <a:pt x="2397650" y="1611936"/>
                  <a:pt x="2397650" y="1621705"/>
                </a:cubicBezTo>
                <a:cubicBezTo>
                  <a:pt x="2407419" y="1621705"/>
                  <a:pt x="2407419" y="1621705"/>
                  <a:pt x="2417188" y="1621705"/>
                </a:cubicBezTo>
                <a:cubicBezTo>
                  <a:pt x="2436725" y="1621705"/>
                  <a:pt x="2456262" y="1621705"/>
                  <a:pt x="2475799" y="1631475"/>
                </a:cubicBezTo>
                <a:cubicBezTo>
                  <a:pt x="2495337" y="1641244"/>
                  <a:pt x="2514874" y="1641244"/>
                  <a:pt x="2534411" y="1651013"/>
                </a:cubicBezTo>
                <a:cubicBezTo>
                  <a:pt x="2534411" y="1651013"/>
                  <a:pt x="2544180" y="1651013"/>
                  <a:pt x="2553948" y="1660782"/>
                </a:cubicBezTo>
                <a:cubicBezTo>
                  <a:pt x="2583254" y="1670551"/>
                  <a:pt x="2612560" y="1670551"/>
                  <a:pt x="2612560" y="1670551"/>
                </a:cubicBezTo>
                <a:cubicBezTo>
                  <a:pt x="2622329" y="1670551"/>
                  <a:pt x="2622329" y="1670551"/>
                  <a:pt x="2632097" y="1680321"/>
                </a:cubicBezTo>
                <a:cubicBezTo>
                  <a:pt x="2641866" y="1680321"/>
                  <a:pt x="2641866" y="1680321"/>
                  <a:pt x="2641866" y="1670551"/>
                </a:cubicBezTo>
                <a:cubicBezTo>
                  <a:pt x="2641866" y="1670551"/>
                  <a:pt x="2651634" y="1670551"/>
                  <a:pt x="2651634" y="1670551"/>
                </a:cubicBezTo>
                <a:cubicBezTo>
                  <a:pt x="2651634" y="1670551"/>
                  <a:pt x="2651634" y="1680321"/>
                  <a:pt x="2661403" y="1680321"/>
                </a:cubicBezTo>
                <a:cubicBezTo>
                  <a:pt x="2671172" y="1680321"/>
                  <a:pt x="2671172" y="1680321"/>
                  <a:pt x="2680940" y="1690090"/>
                </a:cubicBezTo>
                <a:cubicBezTo>
                  <a:pt x="2680940" y="1690090"/>
                  <a:pt x="2690709" y="1690090"/>
                  <a:pt x="2690709" y="1690090"/>
                </a:cubicBezTo>
                <a:cubicBezTo>
                  <a:pt x="2700477" y="1699859"/>
                  <a:pt x="2710246" y="1699859"/>
                  <a:pt x="2720015" y="1699859"/>
                </a:cubicBezTo>
                <a:cubicBezTo>
                  <a:pt x="2720015" y="1709629"/>
                  <a:pt x="2729783" y="1709629"/>
                  <a:pt x="2739552" y="1709629"/>
                </a:cubicBezTo>
                <a:cubicBezTo>
                  <a:pt x="2759089" y="1719398"/>
                  <a:pt x="2759089" y="1719398"/>
                  <a:pt x="2759089" y="1719398"/>
                </a:cubicBezTo>
                <a:cubicBezTo>
                  <a:pt x="2768858" y="1709629"/>
                  <a:pt x="2768858" y="1719398"/>
                  <a:pt x="2778626" y="1729168"/>
                </a:cubicBezTo>
                <a:cubicBezTo>
                  <a:pt x="2788395" y="1729168"/>
                  <a:pt x="2788395" y="1729168"/>
                  <a:pt x="2807932" y="1738937"/>
                </a:cubicBezTo>
                <a:cubicBezTo>
                  <a:pt x="2817701" y="1748706"/>
                  <a:pt x="2837238" y="1748706"/>
                  <a:pt x="2847007" y="1748706"/>
                </a:cubicBezTo>
                <a:cubicBezTo>
                  <a:pt x="2847007" y="1758475"/>
                  <a:pt x="2866544" y="1758475"/>
                  <a:pt x="2866544" y="1758475"/>
                </a:cubicBezTo>
                <a:cubicBezTo>
                  <a:pt x="2876312" y="1768245"/>
                  <a:pt x="2886081" y="1768245"/>
                  <a:pt x="2886081" y="1768245"/>
                </a:cubicBezTo>
                <a:cubicBezTo>
                  <a:pt x="2895850" y="1768245"/>
                  <a:pt x="2905618" y="1768245"/>
                  <a:pt x="2905618" y="1778014"/>
                </a:cubicBezTo>
                <a:cubicBezTo>
                  <a:pt x="2915387" y="1778014"/>
                  <a:pt x="2925156" y="1778014"/>
                  <a:pt x="2925156" y="1778014"/>
                </a:cubicBezTo>
                <a:cubicBezTo>
                  <a:pt x="2915387" y="1768245"/>
                  <a:pt x="2886081" y="1768245"/>
                  <a:pt x="2886081" y="1758475"/>
                </a:cubicBezTo>
                <a:cubicBezTo>
                  <a:pt x="2886081" y="1758475"/>
                  <a:pt x="2895850" y="1758475"/>
                  <a:pt x="2905618" y="1768245"/>
                </a:cubicBezTo>
                <a:cubicBezTo>
                  <a:pt x="2915387" y="1768245"/>
                  <a:pt x="2934924" y="1778014"/>
                  <a:pt x="2964230" y="1787783"/>
                </a:cubicBezTo>
                <a:cubicBezTo>
                  <a:pt x="2964230" y="1787783"/>
                  <a:pt x="2973999" y="1787783"/>
                  <a:pt x="2983767" y="1797552"/>
                </a:cubicBezTo>
                <a:cubicBezTo>
                  <a:pt x="2993536" y="1797552"/>
                  <a:pt x="3003304" y="1797552"/>
                  <a:pt x="3003304" y="1797552"/>
                </a:cubicBezTo>
                <a:cubicBezTo>
                  <a:pt x="3013073" y="1797552"/>
                  <a:pt x="3013073" y="1797552"/>
                  <a:pt x="3003304" y="1807322"/>
                </a:cubicBezTo>
                <a:cubicBezTo>
                  <a:pt x="3003304" y="1807322"/>
                  <a:pt x="3022842" y="1817091"/>
                  <a:pt x="3022842" y="1817091"/>
                </a:cubicBezTo>
                <a:cubicBezTo>
                  <a:pt x="3032610" y="1817091"/>
                  <a:pt x="3032610" y="1817091"/>
                  <a:pt x="3042379" y="1817091"/>
                </a:cubicBezTo>
                <a:cubicBezTo>
                  <a:pt x="3042379" y="1817091"/>
                  <a:pt x="3042379" y="1817091"/>
                  <a:pt x="3052147" y="1817091"/>
                </a:cubicBezTo>
                <a:cubicBezTo>
                  <a:pt x="3052147" y="1817091"/>
                  <a:pt x="3052147" y="1807322"/>
                  <a:pt x="3052147" y="1807322"/>
                </a:cubicBezTo>
                <a:cubicBezTo>
                  <a:pt x="3061916" y="1817091"/>
                  <a:pt x="3091222" y="1826861"/>
                  <a:pt x="3100991" y="1826861"/>
                </a:cubicBezTo>
                <a:cubicBezTo>
                  <a:pt x="3110759" y="1826861"/>
                  <a:pt x="3120528" y="1836630"/>
                  <a:pt x="3130296" y="1836630"/>
                </a:cubicBezTo>
                <a:cubicBezTo>
                  <a:pt x="3140065" y="1836630"/>
                  <a:pt x="3149834" y="1846399"/>
                  <a:pt x="3149834" y="1846399"/>
                </a:cubicBezTo>
                <a:cubicBezTo>
                  <a:pt x="3149834" y="1846399"/>
                  <a:pt x="3140065" y="1846399"/>
                  <a:pt x="3140065" y="1846399"/>
                </a:cubicBezTo>
                <a:cubicBezTo>
                  <a:pt x="3149834" y="1856168"/>
                  <a:pt x="3149834" y="1856168"/>
                  <a:pt x="3149834" y="1856168"/>
                </a:cubicBezTo>
                <a:cubicBezTo>
                  <a:pt x="3159602" y="1865938"/>
                  <a:pt x="3159602" y="1865938"/>
                  <a:pt x="3208445" y="1885476"/>
                </a:cubicBezTo>
                <a:cubicBezTo>
                  <a:pt x="3218214" y="1885476"/>
                  <a:pt x="3218214" y="1885476"/>
                  <a:pt x="3227982" y="1885476"/>
                </a:cubicBezTo>
                <a:cubicBezTo>
                  <a:pt x="3247520" y="1895246"/>
                  <a:pt x="3267057" y="1895246"/>
                  <a:pt x="3276826" y="1905015"/>
                </a:cubicBezTo>
                <a:cubicBezTo>
                  <a:pt x="3286594" y="1905015"/>
                  <a:pt x="3286594" y="1905015"/>
                  <a:pt x="3296363" y="1905015"/>
                </a:cubicBezTo>
                <a:cubicBezTo>
                  <a:pt x="3296363" y="1914784"/>
                  <a:pt x="3296363" y="1914784"/>
                  <a:pt x="3306131" y="1914784"/>
                </a:cubicBezTo>
                <a:cubicBezTo>
                  <a:pt x="3306131" y="1914784"/>
                  <a:pt x="3306131" y="1914784"/>
                  <a:pt x="3315900" y="1914784"/>
                </a:cubicBezTo>
                <a:cubicBezTo>
                  <a:pt x="3306131" y="1905015"/>
                  <a:pt x="3315900" y="1905015"/>
                  <a:pt x="3325669" y="1914784"/>
                </a:cubicBezTo>
                <a:cubicBezTo>
                  <a:pt x="3325669" y="1914784"/>
                  <a:pt x="3325669" y="1924554"/>
                  <a:pt x="3335437" y="1924554"/>
                </a:cubicBezTo>
                <a:cubicBezTo>
                  <a:pt x="3335437" y="1924554"/>
                  <a:pt x="3335437" y="1924554"/>
                  <a:pt x="3345206" y="1924554"/>
                </a:cubicBezTo>
                <a:cubicBezTo>
                  <a:pt x="3354974" y="1934323"/>
                  <a:pt x="3384280" y="1944092"/>
                  <a:pt x="3384280" y="1944092"/>
                </a:cubicBezTo>
                <a:cubicBezTo>
                  <a:pt x="3394049" y="1944092"/>
                  <a:pt x="3403817" y="1953861"/>
                  <a:pt x="3413586" y="1953861"/>
                </a:cubicBezTo>
                <a:cubicBezTo>
                  <a:pt x="3423355" y="1963631"/>
                  <a:pt x="3433123" y="1963631"/>
                  <a:pt x="3442892" y="1963631"/>
                </a:cubicBezTo>
                <a:cubicBezTo>
                  <a:pt x="3462429" y="1973400"/>
                  <a:pt x="3481966" y="1983169"/>
                  <a:pt x="3491735" y="1983169"/>
                </a:cubicBezTo>
                <a:cubicBezTo>
                  <a:pt x="3501504" y="1992939"/>
                  <a:pt x="3560115" y="2012477"/>
                  <a:pt x="3589421" y="2032016"/>
                </a:cubicBezTo>
                <a:cubicBezTo>
                  <a:pt x="3608958" y="2032016"/>
                  <a:pt x="3618727" y="2041785"/>
                  <a:pt x="3628496" y="2051554"/>
                </a:cubicBezTo>
                <a:cubicBezTo>
                  <a:pt x="3628496" y="2051554"/>
                  <a:pt x="3638264" y="2051554"/>
                  <a:pt x="3638264" y="2051554"/>
                </a:cubicBezTo>
                <a:cubicBezTo>
                  <a:pt x="3648033" y="2051554"/>
                  <a:pt x="3648033" y="2051554"/>
                  <a:pt x="3648033" y="2051554"/>
                </a:cubicBezTo>
                <a:cubicBezTo>
                  <a:pt x="3657801" y="2061324"/>
                  <a:pt x="3667570" y="2061324"/>
                  <a:pt x="3677339" y="2061324"/>
                </a:cubicBezTo>
                <a:cubicBezTo>
                  <a:pt x="3687107" y="2061324"/>
                  <a:pt x="3696876" y="2071093"/>
                  <a:pt x="3706644" y="2071093"/>
                </a:cubicBezTo>
                <a:cubicBezTo>
                  <a:pt x="3706644" y="2071093"/>
                  <a:pt x="3726182" y="2080862"/>
                  <a:pt x="3735950" y="2080862"/>
                </a:cubicBezTo>
                <a:cubicBezTo>
                  <a:pt x="3735950" y="2080862"/>
                  <a:pt x="3755487" y="2090632"/>
                  <a:pt x="3775025" y="2090632"/>
                </a:cubicBezTo>
                <a:cubicBezTo>
                  <a:pt x="3823868" y="2110170"/>
                  <a:pt x="3823868" y="2110170"/>
                  <a:pt x="3853174" y="2119940"/>
                </a:cubicBezTo>
                <a:cubicBezTo>
                  <a:pt x="3862942" y="2119940"/>
                  <a:pt x="3872711" y="2129709"/>
                  <a:pt x="3882479" y="2129709"/>
                </a:cubicBezTo>
                <a:cubicBezTo>
                  <a:pt x="3892248" y="2129709"/>
                  <a:pt x="3892248" y="2129709"/>
                  <a:pt x="3892248" y="2129709"/>
                </a:cubicBezTo>
                <a:cubicBezTo>
                  <a:pt x="3892248" y="2129709"/>
                  <a:pt x="3897132" y="2132151"/>
                  <a:pt x="3904459" y="2134594"/>
                </a:cubicBezTo>
                <a:lnTo>
                  <a:pt x="3924607" y="2138257"/>
                </a:lnTo>
                <a:lnTo>
                  <a:pt x="3941091" y="2149248"/>
                </a:lnTo>
                <a:cubicBezTo>
                  <a:pt x="3941091" y="2149248"/>
                  <a:pt x="3931322" y="2139479"/>
                  <a:pt x="3931322" y="2139479"/>
                </a:cubicBezTo>
                <a:lnTo>
                  <a:pt x="3924607" y="2138257"/>
                </a:lnTo>
                <a:lnTo>
                  <a:pt x="3924149" y="2137952"/>
                </a:lnTo>
                <a:cubicBezTo>
                  <a:pt x="3911785" y="2129709"/>
                  <a:pt x="3911785" y="2129709"/>
                  <a:pt x="3911785" y="2129709"/>
                </a:cubicBezTo>
                <a:cubicBezTo>
                  <a:pt x="3902017" y="2129709"/>
                  <a:pt x="3892248" y="2129709"/>
                  <a:pt x="3853174" y="2110170"/>
                </a:cubicBezTo>
                <a:cubicBezTo>
                  <a:pt x="3843405" y="2100401"/>
                  <a:pt x="3823868" y="2090632"/>
                  <a:pt x="3814099" y="2090632"/>
                </a:cubicBezTo>
                <a:cubicBezTo>
                  <a:pt x="3814099" y="2090632"/>
                  <a:pt x="3784793" y="2080862"/>
                  <a:pt x="3765256" y="2071093"/>
                </a:cubicBezTo>
                <a:cubicBezTo>
                  <a:pt x="3745719" y="2061324"/>
                  <a:pt x="3726182" y="2051554"/>
                  <a:pt x="3726182" y="2051554"/>
                </a:cubicBezTo>
                <a:cubicBezTo>
                  <a:pt x="3716413" y="2041785"/>
                  <a:pt x="3706644" y="2041785"/>
                  <a:pt x="3696876" y="2041785"/>
                </a:cubicBezTo>
                <a:cubicBezTo>
                  <a:pt x="3687107" y="2032016"/>
                  <a:pt x="3667570" y="2032016"/>
                  <a:pt x="3657801" y="2032016"/>
                </a:cubicBezTo>
                <a:cubicBezTo>
                  <a:pt x="3652917" y="2027131"/>
                  <a:pt x="3648033" y="2024689"/>
                  <a:pt x="3640706" y="2022247"/>
                </a:cubicBezTo>
                <a:lnTo>
                  <a:pt x="3618250" y="2015337"/>
                </a:lnTo>
                <a:lnTo>
                  <a:pt x="3618727" y="2012477"/>
                </a:lnTo>
                <a:cubicBezTo>
                  <a:pt x="3618727" y="2012477"/>
                  <a:pt x="3608958" y="2012477"/>
                  <a:pt x="3608958" y="2012477"/>
                </a:cubicBezTo>
                <a:cubicBezTo>
                  <a:pt x="3599190" y="2012477"/>
                  <a:pt x="3599190" y="2012477"/>
                  <a:pt x="3599190" y="2012477"/>
                </a:cubicBezTo>
                <a:cubicBezTo>
                  <a:pt x="3589421" y="2002708"/>
                  <a:pt x="3579652" y="2002708"/>
                  <a:pt x="3579652" y="2002708"/>
                </a:cubicBezTo>
                <a:cubicBezTo>
                  <a:pt x="3579652" y="2002708"/>
                  <a:pt x="3579652" y="1992939"/>
                  <a:pt x="3569884" y="1992939"/>
                </a:cubicBezTo>
                <a:cubicBezTo>
                  <a:pt x="3569884" y="1992939"/>
                  <a:pt x="3569884" y="1992939"/>
                  <a:pt x="3550347" y="1983169"/>
                </a:cubicBezTo>
                <a:cubicBezTo>
                  <a:pt x="3530809" y="1983169"/>
                  <a:pt x="3521041" y="1973400"/>
                  <a:pt x="3521041" y="1973400"/>
                </a:cubicBezTo>
                <a:cubicBezTo>
                  <a:pt x="3511272" y="1973400"/>
                  <a:pt x="3511272" y="1973400"/>
                  <a:pt x="3511272" y="1983169"/>
                </a:cubicBezTo>
                <a:cubicBezTo>
                  <a:pt x="3511272" y="1983169"/>
                  <a:pt x="3511272" y="1983169"/>
                  <a:pt x="3511272" y="1973400"/>
                </a:cubicBezTo>
                <a:cubicBezTo>
                  <a:pt x="3511272" y="1973400"/>
                  <a:pt x="3501504" y="1973400"/>
                  <a:pt x="3481966" y="1963631"/>
                </a:cubicBezTo>
                <a:cubicBezTo>
                  <a:pt x="3462429" y="1963631"/>
                  <a:pt x="3442892" y="1953861"/>
                  <a:pt x="3433123" y="1953861"/>
                </a:cubicBezTo>
                <a:cubicBezTo>
                  <a:pt x="3433123" y="1953861"/>
                  <a:pt x="3403817" y="1944092"/>
                  <a:pt x="3384280" y="1934323"/>
                </a:cubicBezTo>
                <a:cubicBezTo>
                  <a:pt x="3364743" y="1924554"/>
                  <a:pt x="3345206" y="1924554"/>
                  <a:pt x="3345206" y="1914784"/>
                </a:cubicBezTo>
                <a:cubicBezTo>
                  <a:pt x="3354974" y="1914784"/>
                  <a:pt x="3374512" y="1924554"/>
                  <a:pt x="3384280" y="1924554"/>
                </a:cubicBezTo>
                <a:cubicBezTo>
                  <a:pt x="3403817" y="1934323"/>
                  <a:pt x="3423355" y="1934323"/>
                  <a:pt x="3433123" y="1944092"/>
                </a:cubicBezTo>
                <a:cubicBezTo>
                  <a:pt x="3472198" y="1953861"/>
                  <a:pt x="3491735" y="1953861"/>
                  <a:pt x="3540578" y="1973400"/>
                </a:cubicBezTo>
                <a:lnTo>
                  <a:pt x="3561994" y="1977909"/>
                </a:lnTo>
                <a:lnTo>
                  <a:pt x="3569884" y="1983169"/>
                </a:lnTo>
                <a:cubicBezTo>
                  <a:pt x="3569884" y="1983169"/>
                  <a:pt x="3579652" y="1983169"/>
                  <a:pt x="3579652" y="1983169"/>
                </a:cubicBezTo>
                <a:cubicBezTo>
                  <a:pt x="3574768" y="1983169"/>
                  <a:pt x="3569884" y="1980727"/>
                  <a:pt x="3563779" y="1978285"/>
                </a:cubicBezTo>
                <a:lnTo>
                  <a:pt x="3561994" y="1977909"/>
                </a:lnTo>
                <a:lnTo>
                  <a:pt x="3547905" y="1968516"/>
                </a:lnTo>
                <a:cubicBezTo>
                  <a:pt x="3538136" y="1963631"/>
                  <a:pt x="3525925" y="1958746"/>
                  <a:pt x="3511272" y="1953861"/>
                </a:cubicBezTo>
                <a:cubicBezTo>
                  <a:pt x="3501504" y="1953861"/>
                  <a:pt x="3452661" y="1934323"/>
                  <a:pt x="3433123" y="1924554"/>
                </a:cubicBezTo>
                <a:cubicBezTo>
                  <a:pt x="3433123" y="1924554"/>
                  <a:pt x="3423355" y="1914784"/>
                  <a:pt x="3413586" y="1914784"/>
                </a:cubicBezTo>
                <a:cubicBezTo>
                  <a:pt x="3403817" y="1914784"/>
                  <a:pt x="3403817" y="1914784"/>
                  <a:pt x="3394049" y="1914784"/>
                </a:cubicBezTo>
                <a:cubicBezTo>
                  <a:pt x="3394049" y="1905015"/>
                  <a:pt x="3394049" y="1905015"/>
                  <a:pt x="3384280" y="1905015"/>
                </a:cubicBezTo>
                <a:cubicBezTo>
                  <a:pt x="3374512" y="1895246"/>
                  <a:pt x="3354974" y="1895246"/>
                  <a:pt x="3345206" y="1895246"/>
                </a:cubicBezTo>
                <a:cubicBezTo>
                  <a:pt x="3345206" y="1885476"/>
                  <a:pt x="3315900" y="1875707"/>
                  <a:pt x="3296363" y="1875707"/>
                </a:cubicBezTo>
                <a:cubicBezTo>
                  <a:pt x="3276826" y="1865938"/>
                  <a:pt x="3257288" y="1856168"/>
                  <a:pt x="3247520" y="1846399"/>
                </a:cubicBezTo>
                <a:cubicBezTo>
                  <a:pt x="3237751" y="1846399"/>
                  <a:pt x="3218214" y="1836630"/>
                  <a:pt x="3208445" y="1836630"/>
                </a:cubicBezTo>
                <a:cubicBezTo>
                  <a:pt x="3198677" y="1836630"/>
                  <a:pt x="3188908" y="1826861"/>
                  <a:pt x="3188908" y="1826861"/>
                </a:cubicBezTo>
                <a:cubicBezTo>
                  <a:pt x="3179139" y="1817091"/>
                  <a:pt x="3140065" y="1807322"/>
                  <a:pt x="3140065" y="1807322"/>
                </a:cubicBezTo>
                <a:cubicBezTo>
                  <a:pt x="3130296" y="1807322"/>
                  <a:pt x="3130296" y="1807322"/>
                  <a:pt x="3120528" y="1797552"/>
                </a:cubicBezTo>
                <a:cubicBezTo>
                  <a:pt x="3120528" y="1797552"/>
                  <a:pt x="3130296" y="1797552"/>
                  <a:pt x="3130296" y="1797552"/>
                </a:cubicBezTo>
                <a:cubicBezTo>
                  <a:pt x="3135181" y="1797552"/>
                  <a:pt x="3137623" y="1797552"/>
                  <a:pt x="3140065" y="1797552"/>
                </a:cubicBezTo>
                <a:lnTo>
                  <a:pt x="3152132" y="1801575"/>
                </a:lnTo>
                <a:lnTo>
                  <a:pt x="3154718" y="1806101"/>
                </a:lnTo>
                <a:cubicBezTo>
                  <a:pt x="3157160" y="1807322"/>
                  <a:pt x="3159602" y="1807322"/>
                  <a:pt x="3159602" y="1807322"/>
                </a:cubicBezTo>
                <a:cubicBezTo>
                  <a:pt x="3159602" y="1807322"/>
                  <a:pt x="3162044" y="1807322"/>
                  <a:pt x="3165708" y="1807322"/>
                </a:cubicBezTo>
                <a:lnTo>
                  <a:pt x="3169371" y="1807322"/>
                </a:lnTo>
                <a:cubicBezTo>
                  <a:pt x="3179139" y="1807322"/>
                  <a:pt x="3179139" y="1817091"/>
                  <a:pt x="3179139" y="1807322"/>
                </a:cubicBezTo>
                <a:lnTo>
                  <a:pt x="3169371" y="1807322"/>
                </a:lnTo>
                <a:cubicBezTo>
                  <a:pt x="3164487" y="1807322"/>
                  <a:pt x="3159602" y="1804880"/>
                  <a:pt x="3154718" y="1802437"/>
                </a:cubicBezTo>
                <a:lnTo>
                  <a:pt x="3152132" y="1801575"/>
                </a:lnTo>
                <a:lnTo>
                  <a:pt x="3149834" y="1797552"/>
                </a:lnTo>
                <a:cubicBezTo>
                  <a:pt x="3144949" y="1797552"/>
                  <a:pt x="3142507" y="1797552"/>
                  <a:pt x="3140065" y="1797552"/>
                </a:cubicBezTo>
                <a:cubicBezTo>
                  <a:pt x="3130296" y="1797552"/>
                  <a:pt x="3120528" y="1787783"/>
                  <a:pt x="3120528" y="1787783"/>
                </a:cubicBezTo>
                <a:cubicBezTo>
                  <a:pt x="3110759" y="1787783"/>
                  <a:pt x="3100991" y="1787783"/>
                  <a:pt x="3100991" y="1787783"/>
                </a:cubicBezTo>
                <a:cubicBezTo>
                  <a:pt x="3100991" y="1778014"/>
                  <a:pt x="3032610" y="1758475"/>
                  <a:pt x="3022842" y="1758475"/>
                </a:cubicBezTo>
                <a:cubicBezTo>
                  <a:pt x="3022842" y="1758475"/>
                  <a:pt x="3013073" y="1758475"/>
                  <a:pt x="3003304" y="1748706"/>
                </a:cubicBezTo>
                <a:cubicBezTo>
                  <a:pt x="2993536" y="1748706"/>
                  <a:pt x="2973999" y="1738937"/>
                  <a:pt x="2973999" y="1738937"/>
                </a:cubicBezTo>
                <a:cubicBezTo>
                  <a:pt x="2964230" y="1738937"/>
                  <a:pt x="2954461" y="1738937"/>
                  <a:pt x="2954461" y="1738937"/>
                </a:cubicBezTo>
                <a:cubicBezTo>
                  <a:pt x="2944693" y="1729168"/>
                  <a:pt x="2934924" y="1729168"/>
                  <a:pt x="2895850" y="1719398"/>
                </a:cubicBezTo>
                <a:cubicBezTo>
                  <a:pt x="2895850" y="1719398"/>
                  <a:pt x="2886081" y="1719398"/>
                  <a:pt x="2876312" y="1719398"/>
                </a:cubicBezTo>
                <a:cubicBezTo>
                  <a:pt x="2866544" y="1709629"/>
                  <a:pt x="2856775" y="1709629"/>
                  <a:pt x="2847007" y="1709629"/>
                </a:cubicBezTo>
                <a:cubicBezTo>
                  <a:pt x="2847007" y="1699859"/>
                  <a:pt x="2837238" y="1699859"/>
                  <a:pt x="2837238" y="1699859"/>
                </a:cubicBezTo>
                <a:cubicBezTo>
                  <a:pt x="2827469" y="1699859"/>
                  <a:pt x="2817701" y="1699859"/>
                  <a:pt x="2798164" y="1690090"/>
                </a:cubicBezTo>
                <a:cubicBezTo>
                  <a:pt x="2788395" y="1690090"/>
                  <a:pt x="2778626" y="1680321"/>
                  <a:pt x="2778626" y="1680321"/>
                </a:cubicBezTo>
                <a:cubicBezTo>
                  <a:pt x="2768858" y="1680321"/>
                  <a:pt x="2759089" y="1680321"/>
                  <a:pt x="2759089" y="1680321"/>
                </a:cubicBezTo>
                <a:cubicBezTo>
                  <a:pt x="2739552" y="1670551"/>
                  <a:pt x="2710246" y="1660782"/>
                  <a:pt x="2651634" y="1641244"/>
                </a:cubicBezTo>
                <a:cubicBezTo>
                  <a:pt x="2641866" y="1641244"/>
                  <a:pt x="2622329" y="1631475"/>
                  <a:pt x="2612560" y="1631475"/>
                </a:cubicBezTo>
                <a:cubicBezTo>
                  <a:pt x="2593023" y="1621705"/>
                  <a:pt x="2573485" y="1611936"/>
                  <a:pt x="2563717" y="1611936"/>
                </a:cubicBezTo>
                <a:cubicBezTo>
                  <a:pt x="2544180" y="1602166"/>
                  <a:pt x="2534411" y="1602166"/>
                  <a:pt x="2534411" y="1602166"/>
                </a:cubicBezTo>
                <a:cubicBezTo>
                  <a:pt x="2534411" y="1602166"/>
                  <a:pt x="2544180" y="1602166"/>
                  <a:pt x="2544180" y="1602166"/>
                </a:cubicBezTo>
                <a:cubicBezTo>
                  <a:pt x="2544180" y="1602166"/>
                  <a:pt x="2553948" y="1602166"/>
                  <a:pt x="2553948" y="1602166"/>
                </a:cubicBezTo>
                <a:cubicBezTo>
                  <a:pt x="2563717" y="1602166"/>
                  <a:pt x="2563717" y="1602166"/>
                  <a:pt x="2573485" y="1611936"/>
                </a:cubicBezTo>
                <a:cubicBezTo>
                  <a:pt x="2583254" y="1611936"/>
                  <a:pt x="2583254" y="1611936"/>
                  <a:pt x="2593023" y="1611936"/>
                </a:cubicBezTo>
                <a:cubicBezTo>
                  <a:pt x="2593023" y="1611936"/>
                  <a:pt x="2602791" y="1611936"/>
                  <a:pt x="2602791" y="1611936"/>
                </a:cubicBezTo>
                <a:cubicBezTo>
                  <a:pt x="2602791" y="1611936"/>
                  <a:pt x="2602791" y="1611936"/>
                  <a:pt x="2602791" y="1621705"/>
                </a:cubicBezTo>
                <a:cubicBezTo>
                  <a:pt x="2622329" y="1621705"/>
                  <a:pt x="2680940" y="1641244"/>
                  <a:pt x="2671172" y="1641244"/>
                </a:cubicBezTo>
                <a:cubicBezTo>
                  <a:pt x="2671172" y="1641244"/>
                  <a:pt x="2671172" y="1631475"/>
                  <a:pt x="2680940" y="1631475"/>
                </a:cubicBezTo>
                <a:cubicBezTo>
                  <a:pt x="2680940" y="1631475"/>
                  <a:pt x="2680940" y="1631475"/>
                  <a:pt x="2690709" y="1641244"/>
                </a:cubicBezTo>
                <a:cubicBezTo>
                  <a:pt x="2690709" y="1641244"/>
                  <a:pt x="2700477" y="1651013"/>
                  <a:pt x="2710246" y="1651013"/>
                </a:cubicBezTo>
                <a:cubicBezTo>
                  <a:pt x="2729783" y="1651013"/>
                  <a:pt x="2739552" y="1660782"/>
                  <a:pt x="2759089" y="1660782"/>
                </a:cubicBezTo>
                <a:cubicBezTo>
                  <a:pt x="2768858" y="1670551"/>
                  <a:pt x="2788395" y="1670551"/>
                  <a:pt x="2788395" y="1680321"/>
                </a:cubicBezTo>
                <a:cubicBezTo>
                  <a:pt x="2798164" y="1680321"/>
                  <a:pt x="2807932" y="1680321"/>
                  <a:pt x="2807932" y="1680321"/>
                </a:cubicBezTo>
                <a:cubicBezTo>
                  <a:pt x="2817701" y="1680321"/>
                  <a:pt x="2827469" y="1690090"/>
                  <a:pt x="2847007" y="1690090"/>
                </a:cubicBezTo>
                <a:cubicBezTo>
                  <a:pt x="2856775" y="1699859"/>
                  <a:pt x="2876312" y="1699859"/>
                  <a:pt x="2886081" y="1699859"/>
                </a:cubicBezTo>
                <a:cubicBezTo>
                  <a:pt x="2895850" y="1709629"/>
                  <a:pt x="2915387" y="1709629"/>
                  <a:pt x="2925156" y="1709629"/>
                </a:cubicBezTo>
                <a:cubicBezTo>
                  <a:pt x="2934924" y="1719398"/>
                  <a:pt x="2993536" y="1729168"/>
                  <a:pt x="3042379" y="1748706"/>
                </a:cubicBezTo>
                <a:cubicBezTo>
                  <a:pt x="3052147" y="1748706"/>
                  <a:pt x="3081453" y="1758475"/>
                  <a:pt x="3100991" y="1768245"/>
                </a:cubicBezTo>
                <a:cubicBezTo>
                  <a:pt x="3130296" y="1778014"/>
                  <a:pt x="3149834" y="1787783"/>
                  <a:pt x="3159602" y="1787783"/>
                </a:cubicBezTo>
                <a:cubicBezTo>
                  <a:pt x="3169371" y="1797552"/>
                  <a:pt x="3179139" y="1797552"/>
                  <a:pt x="3179139" y="1797552"/>
                </a:cubicBezTo>
                <a:cubicBezTo>
                  <a:pt x="3188908" y="1797552"/>
                  <a:pt x="3198677" y="1797552"/>
                  <a:pt x="3198677" y="1807322"/>
                </a:cubicBezTo>
                <a:cubicBezTo>
                  <a:pt x="3208445" y="1807322"/>
                  <a:pt x="3218214" y="1807322"/>
                  <a:pt x="3227982" y="1817091"/>
                </a:cubicBezTo>
                <a:cubicBezTo>
                  <a:pt x="3257288" y="1826861"/>
                  <a:pt x="3286594" y="1836630"/>
                  <a:pt x="3286594" y="1836630"/>
                </a:cubicBezTo>
                <a:cubicBezTo>
                  <a:pt x="3286594" y="1836630"/>
                  <a:pt x="3296363" y="1846399"/>
                  <a:pt x="3315900" y="1856168"/>
                </a:cubicBezTo>
                <a:cubicBezTo>
                  <a:pt x="3325669" y="1856168"/>
                  <a:pt x="3345206" y="1865938"/>
                  <a:pt x="3354974" y="1865938"/>
                </a:cubicBezTo>
                <a:cubicBezTo>
                  <a:pt x="3364743" y="1875707"/>
                  <a:pt x="3374512" y="1875707"/>
                  <a:pt x="3374512" y="1875707"/>
                </a:cubicBezTo>
                <a:cubicBezTo>
                  <a:pt x="3374512" y="1875707"/>
                  <a:pt x="3384280" y="1875707"/>
                  <a:pt x="3384280" y="1875707"/>
                </a:cubicBezTo>
                <a:cubicBezTo>
                  <a:pt x="3423355" y="1895246"/>
                  <a:pt x="3472198" y="1914784"/>
                  <a:pt x="3472198" y="1914784"/>
                </a:cubicBezTo>
                <a:cubicBezTo>
                  <a:pt x="3481966" y="1914784"/>
                  <a:pt x="3491735" y="1924554"/>
                  <a:pt x="3501504" y="1924554"/>
                </a:cubicBezTo>
                <a:cubicBezTo>
                  <a:pt x="3521041" y="1934323"/>
                  <a:pt x="3530809" y="1944092"/>
                  <a:pt x="3530809" y="1944092"/>
                </a:cubicBezTo>
                <a:cubicBezTo>
                  <a:pt x="3540578" y="1944092"/>
                  <a:pt x="3550347" y="1944092"/>
                  <a:pt x="3560115" y="1953861"/>
                </a:cubicBezTo>
                <a:cubicBezTo>
                  <a:pt x="3579652" y="1963631"/>
                  <a:pt x="3589421" y="1963631"/>
                  <a:pt x="3608958" y="1973400"/>
                </a:cubicBezTo>
                <a:cubicBezTo>
                  <a:pt x="3608958" y="1973400"/>
                  <a:pt x="3628496" y="1983169"/>
                  <a:pt x="3638264" y="1992939"/>
                </a:cubicBezTo>
                <a:cubicBezTo>
                  <a:pt x="3657801" y="1992939"/>
                  <a:pt x="3677339" y="2002708"/>
                  <a:pt x="3687107" y="2012477"/>
                </a:cubicBezTo>
                <a:cubicBezTo>
                  <a:pt x="3696876" y="2012477"/>
                  <a:pt x="3716413" y="2022247"/>
                  <a:pt x="3735950" y="2032016"/>
                </a:cubicBezTo>
                <a:cubicBezTo>
                  <a:pt x="3745719" y="2032016"/>
                  <a:pt x="3755487" y="2041785"/>
                  <a:pt x="3755487" y="2041785"/>
                </a:cubicBezTo>
                <a:cubicBezTo>
                  <a:pt x="3765256" y="2041785"/>
                  <a:pt x="3784793" y="2051554"/>
                  <a:pt x="3794562" y="2051554"/>
                </a:cubicBezTo>
                <a:cubicBezTo>
                  <a:pt x="3804331" y="2051554"/>
                  <a:pt x="3823868" y="2061324"/>
                  <a:pt x="3833636" y="2061324"/>
                </a:cubicBezTo>
                <a:cubicBezTo>
                  <a:pt x="3843405" y="2071093"/>
                  <a:pt x="3862942" y="2071093"/>
                  <a:pt x="3882479" y="2080862"/>
                </a:cubicBezTo>
                <a:cubicBezTo>
                  <a:pt x="3892248" y="2080862"/>
                  <a:pt x="3911785" y="2090632"/>
                  <a:pt x="3921554" y="2090632"/>
                </a:cubicBezTo>
                <a:cubicBezTo>
                  <a:pt x="3941091" y="2100401"/>
                  <a:pt x="3950860" y="2100401"/>
                  <a:pt x="3960628" y="2110170"/>
                </a:cubicBezTo>
                <a:cubicBezTo>
                  <a:pt x="3960628" y="2110170"/>
                  <a:pt x="3960628" y="2110170"/>
                  <a:pt x="3950860" y="2100401"/>
                </a:cubicBezTo>
                <a:cubicBezTo>
                  <a:pt x="3921554" y="2090632"/>
                  <a:pt x="3892248" y="2071093"/>
                  <a:pt x="3882479" y="2071093"/>
                </a:cubicBezTo>
                <a:cubicBezTo>
                  <a:pt x="3862942" y="2061324"/>
                  <a:pt x="3853174" y="2061324"/>
                  <a:pt x="3853174" y="2061324"/>
                </a:cubicBezTo>
                <a:cubicBezTo>
                  <a:pt x="3843405" y="2051554"/>
                  <a:pt x="3833636" y="2041785"/>
                  <a:pt x="3823868" y="2041785"/>
                </a:cubicBezTo>
                <a:cubicBezTo>
                  <a:pt x="3823868" y="2041785"/>
                  <a:pt x="3814099" y="2041785"/>
                  <a:pt x="3814099" y="2041785"/>
                </a:cubicBezTo>
                <a:cubicBezTo>
                  <a:pt x="3814099" y="2041785"/>
                  <a:pt x="3804331" y="2032016"/>
                  <a:pt x="3784793" y="2022247"/>
                </a:cubicBezTo>
                <a:cubicBezTo>
                  <a:pt x="3765256" y="2012477"/>
                  <a:pt x="3706644" y="1992939"/>
                  <a:pt x="3687107" y="1983169"/>
                </a:cubicBezTo>
                <a:cubicBezTo>
                  <a:pt x="3677339" y="1973400"/>
                  <a:pt x="3667570" y="1973400"/>
                  <a:pt x="3667570" y="1973400"/>
                </a:cubicBezTo>
                <a:cubicBezTo>
                  <a:pt x="3648033" y="1963631"/>
                  <a:pt x="3628496" y="1953861"/>
                  <a:pt x="3628496" y="1953861"/>
                </a:cubicBezTo>
                <a:cubicBezTo>
                  <a:pt x="3628496" y="1953861"/>
                  <a:pt x="3608958" y="1944092"/>
                  <a:pt x="3589421" y="1944092"/>
                </a:cubicBezTo>
                <a:cubicBezTo>
                  <a:pt x="3579652" y="1934323"/>
                  <a:pt x="3550347" y="1924554"/>
                  <a:pt x="3540578" y="1924554"/>
                </a:cubicBezTo>
                <a:cubicBezTo>
                  <a:pt x="3540578" y="1914784"/>
                  <a:pt x="3530809" y="1914784"/>
                  <a:pt x="3521041" y="1914784"/>
                </a:cubicBezTo>
                <a:cubicBezTo>
                  <a:pt x="3521041" y="1905015"/>
                  <a:pt x="3511272" y="1905015"/>
                  <a:pt x="3501504" y="1905015"/>
                </a:cubicBezTo>
                <a:cubicBezTo>
                  <a:pt x="3491735" y="1895246"/>
                  <a:pt x="3472198" y="1895246"/>
                  <a:pt x="3472198" y="1885476"/>
                </a:cubicBezTo>
                <a:cubicBezTo>
                  <a:pt x="3462429" y="1885476"/>
                  <a:pt x="3452661" y="1885476"/>
                  <a:pt x="3452661" y="1885476"/>
                </a:cubicBezTo>
                <a:cubicBezTo>
                  <a:pt x="3452661" y="1885476"/>
                  <a:pt x="3442892" y="1885476"/>
                  <a:pt x="3433123" y="1875707"/>
                </a:cubicBezTo>
                <a:cubicBezTo>
                  <a:pt x="3413586" y="1875707"/>
                  <a:pt x="3394049" y="1865938"/>
                  <a:pt x="3374512" y="1856168"/>
                </a:cubicBezTo>
                <a:cubicBezTo>
                  <a:pt x="3364743" y="1856168"/>
                  <a:pt x="3345206" y="1846399"/>
                  <a:pt x="3335437" y="1846399"/>
                </a:cubicBezTo>
                <a:cubicBezTo>
                  <a:pt x="3325669" y="1836630"/>
                  <a:pt x="3315900" y="1836630"/>
                  <a:pt x="3306131" y="1826861"/>
                </a:cubicBezTo>
                <a:cubicBezTo>
                  <a:pt x="3296363" y="1826861"/>
                  <a:pt x="3267057" y="1817091"/>
                  <a:pt x="3237751" y="1807322"/>
                </a:cubicBezTo>
                <a:cubicBezTo>
                  <a:pt x="3208445" y="1797552"/>
                  <a:pt x="3179139" y="1787783"/>
                  <a:pt x="3169371" y="1778014"/>
                </a:cubicBezTo>
                <a:cubicBezTo>
                  <a:pt x="3159602" y="1778014"/>
                  <a:pt x="3149834" y="1778014"/>
                  <a:pt x="3140065" y="1778014"/>
                </a:cubicBezTo>
                <a:cubicBezTo>
                  <a:pt x="3110759" y="1758475"/>
                  <a:pt x="3100991" y="1758475"/>
                  <a:pt x="3100991" y="1758475"/>
                </a:cubicBezTo>
                <a:cubicBezTo>
                  <a:pt x="3100991" y="1758475"/>
                  <a:pt x="3091222" y="1758475"/>
                  <a:pt x="3091222" y="1758475"/>
                </a:cubicBezTo>
                <a:cubicBezTo>
                  <a:pt x="3091222" y="1748706"/>
                  <a:pt x="3091222" y="1748706"/>
                  <a:pt x="3081453" y="1748706"/>
                </a:cubicBezTo>
                <a:cubicBezTo>
                  <a:pt x="3071685" y="1748706"/>
                  <a:pt x="3061916" y="1748706"/>
                  <a:pt x="3061916" y="1748706"/>
                </a:cubicBezTo>
                <a:cubicBezTo>
                  <a:pt x="3052147" y="1748706"/>
                  <a:pt x="3052147" y="1738937"/>
                  <a:pt x="3052147" y="1738937"/>
                </a:cubicBezTo>
                <a:cubicBezTo>
                  <a:pt x="3042379" y="1738937"/>
                  <a:pt x="3022842" y="1729168"/>
                  <a:pt x="3013073" y="1729168"/>
                </a:cubicBezTo>
                <a:cubicBezTo>
                  <a:pt x="3013073" y="1729168"/>
                  <a:pt x="3003304" y="1729168"/>
                  <a:pt x="3003304" y="1729168"/>
                </a:cubicBezTo>
                <a:cubicBezTo>
                  <a:pt x="3003304" y="1719398"/>
                  <a:pt x="2993536" y="1719398"/>
                  <a:pt x="2983767" y="1719398"/>
                </a:cubicBezTo>
                <a:cubicBezTo>
                  <a:pt x="2915387" y="1699859"/>
                  <a:pt x="2886081" y="1690090"/>
                  <a:pt x="2876312" y="1680321"/>
                </a:cubicBezTo>
                <a:cubicBezTo>
                  <a:pt x="2876312" y="1680321"/>
                  <a:pt x="2866544" y="1680321"/>
                  <a:pt x="2866544" y="1680321"/>
                </a:cubicBezTo>
                <a:cubicBezTo>
                  <a:pt x="2827469" y="1670551"/>
                  <a:pt x="2817701" y="1670551"/>
                  <a:pt x="2817701" y="1660782"/>
                </a:cubicBezTo>
                <a:cubicBezTo>
                  <a:pt x="2807932" y="1660782"/>
                  <a:pt x="2807932" y="1660782"/>
                  <a:pt x="2807932" y="1660782"/>
                </a:cubicBezTo>
                <a:cubicBezTo>
                  <a:pt x="2807932" y="1670551"/>
                  <a:pt x="2798164" y="1670551"/>
                  <a:pt x="2798164" y="1660782"/>
                </a:cubicBezTo>
                <a:cubicBezTo>
                  <a:pt x="2788395" y="1660782"/>
                  <a:pt x="2778626" y="1660782"/>
                  <a:pt x="2768858" y="1651013"/>
                </a:cubicBezTo>
                <a:cubicBezTo>
                  <a:pt x="2749320" y="1651013"/>
                  <a:pt x="2739552" y="1641244"/>
                  <a:pt x="2739552" y="1641244"/>
                </a:cubicBezTo>
                <a:cubicBezTo>
                  <a:pt x="2739552" y="1641244"/>
                  <a:pt x="2729783" y="1631475"/>
                  <a:pt x="2729783" y="1631475"/>
                </a:cubicBezTo>
                <a:cubicBezTo>
                  <a:pt x="2729783" y="1631475"/>
                  <a:pt x="2720015" y="1621705"/>
                  <a:pt x="2720015" y="1621705"/>
                </a:cubicBezTo>
                <a:cubicBezTo>
                  <a:pt x="2720015" y="1621705"/>
                  <a:pt x="2729783" y="1621705"/>
                  <a:pt x="2729783" y="1621705"/>
                </a:cubicBezTo>
                <a:cubicBezTo>
                  <a:pt x="2729783" y="1621705"/>
                  <a:pt x="2739552" y="1611936"/>
                  <a:pt x="2749320" y="1621705"/>
                </a:cubicBezTo>
                <a:cubicBezTo>
                  <a:pt x="2749320" y="1621705"/>
                  <a:pt x="2749320" y="1621705"/>
                  <a:pt x="2749320" y="1611936"/>
                </a:cubicBezTo>
                <a:cubicBezTo>
                  <a:pt x="2749320" y="1602166"/>
                  <a:pt x="2749320" y="1602166"/>
                  <a:pt x="2759089" y="1602166"/>
                </a:cubicBezTo>
                <a:cubicBezTo>
                  <a:pt x="2759089" y="1602166"/>
                  <a:pt x="2768858" y="1602166"/>
                  <a:pt x="2768858" y="1611936"/>
                </a:cubicBezTo>
                <a:cubicBezTo>
                  <a:pt x="2768858" y="1611936"/>
                  <a:pt x="2778626" y="1611936"/>
                  <a:pt x="2788395" y="1611936"/>
                </a:cubicBezTo>
                <a:cubicBezTo>
                  <a:pt x="2798164" y="1621705"/>
                  <a:pt x="2807932" y="1621705"/>
                  <a:pt x="2817701" y="1621705"/>
                </a:cubicBezTo>
                <a:cubicBezTo>
                  <a:pt x="2827469" y="1631475"/>
                  <a:pt x="2837238" y="1631475"/>
                  <a:pt x="2847007" y="1631475"/>
                </a:cubicBezTo>
                <a:cubicBezTo>
                  <a:pt x="2856775" y="1641244"/>
                  <a:pt x="2866544" y="1641244"/>
                  <a:pt x="2886081" y="1641244"/>
                </a:cubicBezTo>
                <a:cubicBezTo>
                  <a:pt x="2905618" y="1651013"/>
                  <a:pt x="2925156" y="1660782"/>
                  <a:pt x="2925156" y="1651013"/>
                </a:cubicBezTo>
                <a:cubicBezTo>
                  <a:pt x="2925156" y="1651013"/>
                  <a:pt x="2925156" y="1651013"/>
                  <a:pt x="2915387" y="1651013"/>
                </a:cubicBezTo>
                <a:cubicBezTo>
                  <a:pt x="2915387" y="1651013"/>
                  <a:pt x="2905618" y="1651013"/>
                  <a:pt x="2895850" y="1641244"/>
                </a:cubicBezTo>
                <a:cubicBezTo>
                  <a:pt x="2886081" y="1641244"/>
                  <a:pt x="2876312" y="1641244"/>
                  <a:pt x="2876312" y="1631475"/>
                </a:cubicBezTo>
                <a:cubicBezTo>
                  <a:pt x="2866544" y="1631475"/>
                  <a:pt x="2856775" y="1631475"/>
                  <a:pt x="2856775" y="1631475"/>
                </a:cubicBezTo>
                <a:cubicBezTo>
                  <a:pt x="2847007" y="1631475"/>
                  <a:pt x="2837238" y="1621705"/>
                  <a:pt x="2827469" y="1621705"/>
                </a:cubicBezTo>
                <a:cubicBezTo>
                  <a:pt x="2807932" y="1611936"/>
                  <a:pt x="2759089" y="1592397"/>
                  <a:pt x="2729783" y="1592397"/>
                </a:cubicBezTo>
                <a:cubicBezTo>
                  <a:pt x="2720015" y="1582628"/>
                  <a:pt x="2710246" y="1582628"/>
                  <a:pt x="2700477" y="1582628"/>
                </a:cubicBezTo>
                <a:cubicBezTo>
                  <a:pt x="2690709" y="1572858"/>
                  <a:pt x="2671172" y="1572858"/>
                  <a:pt x="2651634" y="1563089"/>
                </a:cubicBezTo>
                <a:cubicBezTo>
                  <a:pt x="2632097" y="1553320"/>
                  <a:pt x="2612560" y="1553320"/>
                  <a:pt x="2612560" y="1553320"/>
                </a:cubicBezTo>
                <a:cubicBezTo>
                  <a:pt x="2583254" y="1543550"/>
                  <a:pt x="2544180" y="1524012"/>
                  <a:pt x="2505105" y="1504473"/>
                </a:cubicBezTo>
                <a:cubicBezTo>
                  <a:pt x="2495337" y="1504473"/>
                  <a:pt x="2475799" y="1494704"/>
                  <a:pt x="2475799" y="1494704"/>
                </a:cubicBezTo>
                <a:cubicBezTo>
                  <a:pt x="2466031" y="1494704"/>
                  <a:pt x="2466031" y="1494704"/>
                  <a:pt x="2466031" y="1494704"/>
                </a:cubicBezTo>
                <a:cubicBezTo>
                  <a:pt x="2456262" y="1494704"/>
                  <a:pt x="2456262" y="1484935"/>
                  <a:pt x="2446494" y="1484935"/>
                </a:cubicBezTo>
                <a:cubicBezTo>
                  <a:pt x="2446494" y="1484935"/>
                  <a:pt x="2436725" y="1484935"/>
                  <a:pt x="2426956" y="1484935"/>
                </a:cubicBezTo>
                <a:cubicBezTo>
                  <a:pt x="2426956" y="1484935"/>
                  <a:pt x="2417188" y="1475165"/>
                  <a:pt x="2407419" y="1475165"/>
                </a:cubicBezTo>
                <a:cubicBezTo>
                  <a:pt x="2387882" y="1475165"/>
                  <a:pt x="2358576" y="1465396"/>
                  <a:pt x="2358576" y="1465396"/>
                </a:cubicBezTo>
                <a:cubicBezTo>
                  <a:pt x="2348807" y="1465396"/>
                  <a:pt x="2348807" y="1465396"/>
                  <a:pt x="2348807" y="1475165"/>
                </a:cubicBezTo>
                <a:cubicBezTo>
                  <a:pt x="2339039" y="1475165"/>
                  <a:pt x="2329270" y="1465396"/>
                  <a:pt x="2319502" y="1465396"/>
                </a:cubicBezTo>
                <a:cubicBezTo>
                  <a:pt x="2309733" y="1465396"/>
                  <a:pt x="2290196" y="1455627"/>
                  <a:pt x="2290196" y="1455627"/>
                </a:cubicBezTo>
                <a:cubicBezTo>
                  <a:pt x="2270659" y="1445857"/>
                  <a:pt x="2251121" y="1445857"/>
                  <a:pt x="2251121" y="1445857"/>
                </a:cubicBezTo>
                <a:cubicBezTo>
                  <a:pt x="2251121" y="1445857"/>
                  <a:pt x="2251121" y="1445857"/>
                  <a:pt x="2260890" y="1455627"/>
                </a:cubicBezTo>
                <a:cubicBezTo>
                  <a:pt x="2260890" y="1455627"/>
                  <a:pt x="2251121" y="1455627"/>
                  <a:pt x="2241353" y="1445857"/>
                </a:cubicBezTo>
                <a:cubicBezTo>
                  <a:pt x="2241353" y="1445857"/>
                  <a:pt x="2231584" y="1445857"/>
                  <a:pt x="2221815" y="1445857"/>
                </a:cubicBezTo>
                <a:cubicBezTo>
                  <a:pt x="2212047" y="1436088"/>
                  <a:pt x="2202278" y="1436088"/>
                  <a:pt x="2192510" y="1445857"/>
                </a:cubicBezTo>
                <a:cubicBezTo>
                  <a:pt x="2192510" y="1445857"/>
                  <a:pt x="2192510" y="1436088"/>
                  <a:pt x="2182741" y="1436088"/>
                </a:cubicBezTo>
                <a:cubicBezTo>
                  <a:pt x="2172972" y="1436088"/>
                  <a:pt x="2163204" y="1436088"/>
                  <a:pt x="2153435" y="1436088"/>
                </a:cubicBezTo>
                <a:cubicBezTo>
                  <a:pt x="2094824" y="1426319"/>
                  <a:pt x="2104592" y="1426319"/>
                  <a:pt x="2094824" y="1416550"/>
                </a:cubicBezTo>
                <a:cubicBezTo>
                  <a:pt x="2085055" y="1416550"/>
                  <a:pt x="2075286" y="1406780"/>
                  <a:pt x="2075286" y="1406780"/>
                </a:cubicBezTo>
                <a:cubicBezTo>
                  <a:pt x="2065518" y="1406780"/>
                  <a:pt x="2065518" y="1406780"/>
                  <a:pt x="2065518" y="1406780"/>
                </a:cubicBezTo>
                <a:cubicBezTo>
                  <a:pt x="2065518" y="1397011"/>
                  <a:pt x="2065518" y="1397011"/>
                  <a:pt x="2075286" y="1397011"/>
                </a:cubicBezTo>
                <a:cubicBezTo>
                  <a:pt x="2085055" y="1387242"/>
                  <a:pt x="2094824" y="1387242"/>
                  <a:pt x="2133898" y="1397011"/>
                </a:cubicBezTo>
                <a:cubicBezTo>
                  <a:pt x="2143667" y="1397011"/>
                  <a:pt x="2153435" y="1397011"/>
                  <a:pt x="2153435" y="1397011"/>
                </a:cubicBezTo>
                <a:cubicBezTo>
                  <a:pt x="2153435" y="1397011"/>
                  <a:pt x="2153435" y="1397011"/>
                  <a:pt x="2153435" y="1387242"/>
                </a:cubicBezTo>
                <a:cubicBezTo>
                  <a:pt x="2153435" y="1377472"/>
                  <a:pt x="2143667" y="1377472"/>
                  <a:pt x="2133898" y="1377472"/>
                </a:cubicBezTo>
                <a:cubicBezTo>
                  <a:pt x="2124129" y="1377472"/>
                  <a:pt x="2124129" y="1377472"/>
                  <a:pt x="2114361" y="1377472"/>
                </a:cubicBezTo>
                <a:cubicBezTo>
                  <a:pt x="2114361" y="1377472"/>
                  <a:pt x="2075286" y="1367703"/>
                  <a:pt x="2036212" y="1357934"/>
                </a:cubicBezTo>
                <a:cubicBezTo>
                  <a:pt x="2026443" y="1357934"/>
                  <a:pt x="2016675" y="1357934"/>
                  <a:pt x="1997137" y="1348164"/>
                </a:cubicBezTo>
                <a:cubicBezTo>
                  <a:pt x="1987369" y="1348164"/>
                  <a:pt x="1967832" y="1338395"/>
                  <a:pt x="1958063" y="1348164"/>
                </a:cubicBezTo>
                <a:cubicBezTo>
                  <a:pt x="1958063" y="1348164"/>
                  <a:pt x="1958063" y="1338395"/>
                  <a:pt x="1948294" y="1338395"/>
                </a:cubicBezTo>
                <a:cubicBezTo>
                  <a:pt x="1948294" y="1338395"/>
                  <a:pt x="1948294" y="1338395"/>
                  <a:pt x="1938526" y="1338395"/>
                </a:cubicBezTo>
                <a:cubicBezTo>
                  <a:pt x="1928757" y="1328626"/>
                  <a:pt x="1918988" y="1318857"/>
                  <a:pt x="1928757" y="1309087"/>
                </a:cubicBezTo>
                <a:cubicBezTo>
                  <a:pt x="1938526" y="1309087"/>
                  <a:pt x="1948294" y="1309087"/>
                  <a:pt x="1948294" y="1299318"/>
                </a:cubicBezTo>
                <a:cubicBezTo>
                  <a:pt x="1948294" y="1299318"/>
                  <a:pt x="1958063" y="1299318"/>
                  <a:pt x="1967832" y="1299318"/>
                </a:cubicBezTo>
                <a:cubicBezTo>
                  <a:pt x="1977600" y="1299318"/>
                  <a:pt x="1987369" y="1299318"/>
                  <a:pt x="1997137" y="1299318"/>
                </a:cubicBezTo>
                <a:cubicBezTo>
                  <a:pt x="1997137" y="1299318"/>
                  <a:pt x="1997137" y="1299318"/>
                  <a:pt x="2006906" y="1299318"/>
                </a:cubicBezTo>
                <a:cubicBezTo>
                  <a:pt x="2016675" y="1299318"/>
                  <a:pt x="2016675" y="1299318"/>
                  <a:pt x="2016675" y="1299318"/>
                </a:cubicBezTo>
                <a:cubicBezTo>
                  <a:pt x="2026443" y="1299318"/>
                  <a:pt x="2026443" y="1299318"/>
                  <a:pt x="2036212" y="1309087"/>
                </a:cubicBezTo>
                <a:cubicBezTo>
                  <a:pt x="2045980" y="1309087"/>
                  <a:pt x="2055749" y="1309087"/>
                  <a:pt x="2065518" y="1309087"/>
                </a:cubicBezTo>
                <a:cubicBezTo>
                  <a:pt x="2075286" y="1309087"/>
                  <a:pt x="2104592" y="1309087"/>
                  <a:pt x="2104592" y="1309087"/>
                </a:cubicBezTo>
                <a:cubicBezTo>
                  <a:pt x="2104592" y="1309087"/>
                  <a:pt x="2094824" y="1309087"/>
                  <a:pt x="2065518" y="1299318"/>
                </a:cubicBezTo>
                <a:cubicBezTo>
                  <a:pt x="2055749" y="1299318"/>
                  <a:pt x="2055749" y="1299318"/>
                  <a:pt x="2045980" y="1299318"/>
                </a:cubicBezTo>
                <a:cubicBezTo>
                  <a:pt x="2045980" y="1289548"/>
                  <a:pt x="2026443" y="1289548"/>
                  <a:pt x="2016675" y="1279779"/>
                </a:cubicBezTo>
                <a:cubicBezTo>
                  <a:pt x="2006906" y="1279779"/>
                  <a:pt x="1997137" y="1279779"/>
                  <a:pt x="1997137" y="1279779"/>
                </a:cubicBezTo>
                <a:cubicBezTo>
                  <a:pt x="1997137" y="1279779"/>
                  <a:pt x="1987369" y="1270010"/>
                  <a:pt x="1967832" y="1270010"/>
                </a:cubicBezTo>
                <a:cubicBezTo>
                  <a:pt x="1948294" y="1270010"/>
                  <a:pt x="1938526" y="1270010"/>
                  <a:pt x="1928757" y="1270010"/>
                </a:cubicBezTo>
                <a:cubicBezTo>
                  <a:pt x="1928757" y="1270010"/>
                  <a:pt x="1918988" y="1260241"/>
                  <a:pt x="1909220" y="1260241"/>
                </a:cubicBezTo>
                <a:cubicBezTo>
                  <a:pt x="1899451" y="1260241"/>
                  <a:pt x="1899451" y="1260241"/>
                  <a:pt x="1889683" y="1250471"/>
                </a:cubicBezTo>
                <a:cubicBezTo>
                  <a:pt x="1889683" y="1240702"/>
                  <a:pt x="1889683" y="1240702"/>
                  <a:pt x="1879914" y="1240702"/>
                </a:cubicBezTo>
                <a:cubicBezTo>
                  <a:pt x="1879914" y="1240702"/>
                  <a:pt x="1889683" y="1240702"/>
                  <a:pt x="1889683" y="1230933"/>
                </a:cubicBezTo>
                <a:cubicBezTo>
                  <a:pt x="1909220" y="1230933"/>
                  <a:pt x="1909220" y="1221164"/>
                  <a:pt x="1928757" y="1230933"/>
                </a:cubicBezTo>
                <a:cubicBezTo>
                  <a:pt x="1928757" y="1221164"/>
                  <a:pt x="1918988" y="1221164"/>
                  <a:pt x="1918988" y="1221164"/>
                </a:cubicBezTo>
                <a:cubicBezTo>
                  <a:pt x="1909220" y="1221164"/>
                  <a:pt x="1899451" y="1211394"/>
                  <a:pt x="1899451" y="1211394"/>
                </a:cubicBezTo>
                <a:cubicBezTo>
                  <a:pt x="1909220" y="1211394"/>
                  <a:pt x="1938526" y="1221164"/>
                  <a:pt x="1938526" y="1221164"/>
                </a:cubicBezTo>
                <a:cubicBezTo>
                  <a:pt x="1948294" y="1221164"/>
                  <a:pt x="1948294" y="1221164"/>
                  <a:pt x="1958063" y="1221164"/>
                </a:cubicBezTo>
                <a:cubicBezTo>
                  <a:pt x="1958063" y="1211394"/>
                  <a:pt x="1987369" y="1221164"/>
                  <a:pt x="1997137" y="1221164"/>
                </a:cubicBezTo>
                <a:cubicBezTo>
                  <a:pt x="1997137" y="1221164"/>
                  <a:pt x="2006906" y="1221164"/>
                  <a:pt x="2016675" y="1230933"/>
                </a:cubicBezTo>
                <a:cubicBezTo>
                  <a:pt x="2026443" y="1230933"/>
                  <a:pt x="2036212" y="1230933"/>
                  <a:pt x="2036212" y="1230933"/>
                </a:cubicBezTo>
                <a:cubicBezTo>
                  <a:pt x="2045980" y="1230933"/>
                  <a:pt x="2055749" y="1240702"/>
                  <a:pt x="2075286" y="1240702"/>
                </a:cubicBezTo>
                <a:cubicBezTo>
                  <a:pt x="2085055" y="1240702"/>
                  <a:pt x="2104592" y="1240702"/>
                  <a:pt x="2114361" y="1240702"/>
                </a:cubicBezTo>
                <a:cubicBezTo>
                  <a:pt x="2124129" y="1240702"/>
                  <a:pt x="2133898" y="1240702"/>
                  <a:pt x="2143667" y="1240702"/>
                </a:cubicBezTo>
                <a:cubicBezTo>
                  <a:pt x="2143667" y="1240702"/>
                  <a:pt x="2182741" y="1250471"/>
                  <a:pt x="2182741" y="1250471"/>
                </a:cubicBezTo>
                <a:cubicBezTo>
                  <a:pt x="2182741" y="1240702"/>
                  <a:pt x="2163204" y="1240702"/>
                  <a:pt x="2143667" y="1230933"/>
                </a:cubicBezTo>
                <a:cubicBezTo>
                  <a:pt x="2133898" y="1230933"/>
                  <a:pt x="2124129" y="1230933"/>
                  <a:pt x="2124129" y="1230933"/>
                </a:cubicBezTo>
                <a:cubicBezTo>
                  <a:pt x="2124129" y="1230933"/>
                  <a:pt x="2104592" y="1230933"/>
                  <a:pt x="2094824" y="1221164"/>
                </a:cubicBezTo>
                <a:cubicBezTo>
                  <a:pt x="2075286" y="1221164"/>
                  <a:pt x="2065518" y="1221164"/>
                  <a:pt x="2065518" y="1221164"/>
                </a:cubicBezTo>
                <a:cubicBezTo>
                  <a:pt x="2065518" y="1230933"/>
                  <a:pt x="2065518" y="1230933"/>
                  <a:pt x="2055749" y="1221164"/>
                </a:cubicBezTo>
                <a:cubicBezTo>
                  <a:pt x="2045980" y="1221164"/>
                  <a:pt x="2036212" y="1211394"/>
                  <a:pt x="2036212" y="1211394"/>
                </a:cubicBezTo>
                <a:cubicBezTo>
                  <a:pt x="2036212" y="1211394"/>
                  <a:pt x="2045980" y="1211394"/>
                  <a:pt x="2045980" y="1211394"/>
                </a:cubicBezTo>
                <a:cubicBezTo>
                  <a:pt x="2045980" y="1211394"/>
                  <a:pt x="2016675" y="1201625"/>
                  <a:pt x="2006906" y="1201625"/>
                </a:cubicBezTo>
                <a:cubicBezTo>
                  <a:pt x="1987369" y="1201625"/>
                  <a:pt x="1967832" y="1201625"/>
                  <a:pt x="1967832" y="1201625"/>
                </a:cubicBezTo>
                <a:cubicBezTo>
                  <a:pt x="1967832" y="1191855"/>
                  <a:pt x="1958063" y="1191855"/>
                  <a:pt x="1958063" y="1201625"/>
                </a:cubicBezTo>
                <a:cubicBezTo>
                  <a:pt x="1958063" y="1201625"/>
                  <a:pt x="1948294" y="1201625"/>
                  <a:pt x="1948294" y="1201625"/>
                </a:cubicBezTo>
                <a:cubicBezTo>
                  <a:pt x="1948294" y="1191855"/>
                  <a:pt x="1948294" y="1191855"/>
                  <a:pt x="1948294" y="1191855"/>
                </a:cubicBezTo>
                <a:cubicBezTo>
                  <a:pt x="1938526" y="1201625"/>
                  <a:pt x="1938526" y="1201625"/>
                  <a:pt x="1938526" y="1191855"/>
                </a:cubicBezTo>
                <a:cubicBezTo>
                  <a:pt x="1938526" y="1191855"/>
                  <a:pt x="1928757" y="1191855"/>
                  <a:pt x="1928757" y="1191855"/>
                </a:cubicBezTo>
                <a:cubicBezTo>
                  <a:pt x="1918988" y="1201625"/>
                  <a:pt x="1918988" y="1201625"/>
                  <a:pt x="1909220" y="1191855"/>
                </a:cubicBezTo>
                <a:cubicBezTo>
                  <a:pt x="1909220" y="1191855"/>
                  <a:pt x="1909220" y="1191855"/>
                  <a:pt x="1889683" y="1182086"/>
                </a:cubicBezTo>
                <a:cubicBezTo>
                  <a:pt x="1879914" y="1182086"/>
                  <a:pt x="1870145" y="1182086"/>
                  <a:pt x="1860377" y="1182086"/>
                </a:cubicBezTo>
                <a:cubicBezTo>
                  <a:pt x="1860377" y="1182086"/>
                  <a:pt x="1850608" y="1172317"/>
                  <a:pt x="1860377" y="1172317"/>
                </a:cubicBezTo>
                <a:cubicBezTo>
                  <a:pt x="1860377" y="1172317"/>
                  <a:pt x="1860377" y="1162547"/>
                  <a:pt x="1850608" y="1152778"/>
                </a:cubicBezTo>
                <a:cubicBezTo>
                  <a:pt x="1840840" y="1143009"/>
                  <a:pt x="1831071" y="1143009"/>
                  <a:pt x="1831071" y="1143009"/>
                </a:cubicBezTo>
                <a:cubicBezTo>
                  <a:pt x="1831071" y="1152778"/>
                  <a:pt x="1821302" y="1143009"/>
                  <a:pt x="1821302" y="1143009"/>
                </a:cubicBezTo>
                <a:cubicBezTo>
                  <a:pt x="1821302" y="1133240"/>
                  <a:pt x="1821302" y="1133240"/>
                  <a:pt x="1811534" y="1143009"/>
                </a:cubicBezTo>
                <a:cubicBezTo>
                  <a:pt x="1811534" y="1143009"/>
                  <a:pt x="1801765" y="1143009"/>
                  <a:pt x="1801765" y="1133240"/>
                </a:cubicBezTo>
                <a:cubicBezTo>
                  <a:pt x="1801765" y="1133240"/>
                  <a:pt x="1752922" y="1133240"/>
                  <a:pt x="1743154" y="1133240"/>
                </a:cubicBezTo>
                <a:cubicBezTo>
                  <a:pt x="1743154" y="1133240"/>
                  <a:pt x="1733385" y="1133240"/>
                  <a:pt x="1733385" y="1133240"/>
                </a:cubicBezTo>
                <a:cubicBezTo>
                  <a:pt x="1733385" y="1133240"/>
                  <a:pt x="1733385" y="1133240"/>
                  <a:pt x="1733385" y="1123471"/>
                </a:cubicBezTo>
                <a:cubicBezTo>
                  <a:pt x="1733385" y="1123471"/>
                  <a:pt x="1735216" y="1123471"/>
                  <a:pt x="1737964" y="1123471"/>
                </a:cubicBezTo>
                <a:lnTo>
                  <a:pt x="1738269" y="1123471"/>
                </a:lnTo>
                <a:lnTo>
                  <a:pt x="1743154" y="1123471"/>
                </a:lnTo>
                <a:cubicBezTo>
                  <a:pt x="1743154" y="1133240"/>
                  <a:pt x="1762691" y="1133240"/>
                  <a:pt x="1762691" y="1123471"/>
                </a:cubicBezTo>
                <a:lnTo>
                  <a:pt x="1772459" y="1123471"/>
                </a:lnTo>
                <a:cubicBezTo>
                  <a:pt x="1772459" y="1113701"/>
                  <a:pt x="1762691" y="1113701"/>
                  <a:pt x="1762691" y="1113701"/>
                </a:cubicBezTo>
                <a:cubicBezTo>
                  <a:pt x="1772459" y="1113701"/>
                  <a:pt x="1782228" y="1113701"/>
                  <a:pt x="1782228" y="1123471"/>
                </a:cubicBezTo>
                <a:cubicBezTo>
                  <a:pt x="1791997" y="1123471"/>
                  <a:pt x="1801765" y="1133240"/>
                  <a:pt x="1801765" y="1123471"/>
                </a:cubicBezTo>
                <a:cubicBezTo>
                  <a:pt x="1811534" y="1123471"/>
                  <a:pt x="1811534" y="1123471"/>
                  <a:pt x="1821302" y="1123471"/>
                </a:cubicBezTo>
                <a:cubicBezTo>
                  <a:pt x="1821302" y="1123471"/>
                  <a:pt x="1831071" y="1123471"/>
                  <a:pt x="1831071" y="1123471"/>
                </a:cubicBezTo>
                <a:cubicBezTo>
                  <a:pt x="1831071" y="1123471"/>
                  <a:pt x="1840840" y="1133240"/>
                  <a:pt x="1840840" y="1133240"/>
                </a:cubicBezTo>
                <a:cubicBezTo>
                  <a:pt x="1850608" y="1123471"/>
                  <a:pt x="1889683" y="1133240"/>
                  <a:pt x="1899451" y="1133240"/>
                </a:cubicBezTo>
                <a:cubicBezTo>
                  <a:pt x="1909220" y="1143009"/>
                  <a:pt x="1928757" y="1143009"/>
                  <a:pt x="1938526" y="1152778"/>
                </a:cubicBezTo>
                <a:cubicBezTo>
                  <a:pt x="1948294" y="1152778"/>
                  <a:pt x="1977600" y="1152778"/>
                  <a:pt x="1987369" y="1162547"/>
                </a:cubicBezTo>
                <a:cubicBezTo>
                  <a:pt x="1997137" y="1162547"/>
                  <a:pt x="2016675" y="1162547"/>
                  <a:pt x="2026443" y="1162547"/>
                </a:cubicBezTo>
                <a:cubicBezTo>
                  <a:pt x="2026443" y="1162547"/>
                  <a:pt x="2026443" y="1162547"/>
                  <a:pt x="2006906" y="1152778"/>
                </a:cubicBezTo>
                <a:cubicBezTo>
                  <a:pt x="2006906" y="1152778"/>
                  <a:pt x="1997137" y="1152778"/>
                  <a:pt x="1987369" y="1152778"/>
                </a:cubicBezTo>
                <a:cubicBezTo>
                  <a:pt x="1987369" y="1143009"/>
                  <a:pt x="1977600" y="1143009"/>
                  <a:pt x="1977600" y="1143009"/>
                </a:cubicBezTo>
                <a:cubicBezTo>
                  <a:pt x="1967832" y="1143009"/>
                  <a:pt x="1958063" y="1143009"/>
                  <a:pt x="1958063" y="1143009"/>
                </a:cubicBezTo>
                <a:cubicBezTo>
                  <a:pt x="1948294" y="1143009"/>
                  <a:pt x="1938526" y="1143009"/>
                  <a:pt x="1928757" y="1133240"/>
                </a:cubicBezTo>
                <a:cubicBezTo>
                  <a:pt x="1928757" y="1133240"/>
                  <a:pt x="1899451" y="1133240"/>
                  <a:pt x="1870145" y="1123471"/>
                </a:cubicBezTo>
                <a:cubicBezTo>
                  <a:pt x="1860377" y="1123471"/>
                  <a:pt x="1850608" y="1113701"/>
                  <a:pt x="1831071" y="1103932"/>
                </a:cubicBezTo>
                <a:cubicBezTo>
                  <a:pt x="1801765" y="1094162"/>
                  <a:pt x="1801765" y="1094162"/>
                  <a:pt x="1791997" y="1094162"/>
                </a:cubicBezTo>
                <a:cubicBezTo>
                  <a:pt x="1791997" y="1094162"/>
                  <a:pt x="1782228" y="1094162"/>
                  <a:pt x="1782228" y="1094162"/>
                </a:cubicBezTo>
                <a:cubicBezTo>
                  <a:pt x="1782228" y="1094162"/>
                  <a:pt x="1782228" y="1094162"/>
                  <a:pt x="1772459" y="1094162"/>
                </a:cubicBezTo>
                <a:cubicBezTo>
                  <a:pt x="1762691" y="1094162"/>
                  <a:pt x="1752922" y="1094162"/>
                  <a:pt x="1743154" y="1094162"/>
                </a:cubicBezTo>
                <a:cubicBezTo>
                  <a:pt x="1743154" y="1084393"/>
                  <a:pt x="1743154" y="1084393"/>
                  <a:pt x="1743154" y="1084393"/>
                </a:cubicBezTo>
                <a:cubicBezTo>
                  <a:pt x="1733385" y="1084393"/>
                  <a:pt x="1713848" y="1074624"/>
                  <a:pt x="1704079" y="1074624"/>
                </a:cubicBezTo>
                <a:cubicBezTo>
                  <a:pt x="1704079" y="1074624"/>
                  <a:pt x="1694310" y="1064854"/>
                  <a:pt x="1694310" y="1064854"/>
                </a:cubicBezTo>
                <a:cubicBezTo>
                  <a:pt x="1674773" y="1055085"/>
                  <a:pt x="1655236" y="1055085"/>
                  <a:pt x="1645467" y="1064854"/>
                </a:cubicBezTo>
                <a:cubicBezTo>
                  <a:pt x="1645467" y="1064854"/>
                  <a:pt x="1645467" y="1064854"/>
                  <a:pt x="1635699" y="1055085"/>
                </a:cubicBezTo>
                <a:cubicBezTo>
                  <a:pt x="1635699" y="1055085"/>
                  <a:pt x="1625930" y="1055085"/>
                  <a:pt x="1625930" y="1055085"/>
                </a:cubicBezTo>
                <a:cubicBezTo>
                  <a:pt x="1616162" y="1055085"/>
                  <a:pt x="1606393" y="1045316"/>
                  <a:pt x="1606393" y="1045316"/>
                </a:cubicBezTo>
                <a:cubicBezTo>
                  <a:pt x="1596624" y="1035546"/>
                  <a:pt x="1596624" y="1025777"/>
                  <a:pt x="1577087" y="1025777"/>
                </a:cubicBezTo>
                <a:cubicBezTo>
                  <a:pt x="1577087" y="1025777"/>
                  <a:pt x="1567319" y="1025777"/>
                  <a:pt x="1557550" y="1025777"/>
                </a:cubicBezTo>
                <a:cubicBezTo>
                  <a:pt x="1557550" y="1025777"/>
                  <a:pt x="1547781" y="1025777"/>
                  <a:pt x="1547781" y="1025777"/>
                </a:cubicBezTo>
                <a:cubicBezTo>
                  <a:pt x="1528244" y="1025777"/>
                  <a:pt x="1528244" y="1025777"/>
                  <a:pt x="1518475" y="1016008"/>
                </a:cubicBezTo>
                <a:cubicBezTo>
                  <a:pt x="1518475" y="1016008"/>
                  <a:pt x="1508707" y="1016008"/>
                  <a:pt x="1489170" y="1006239"/>
                </a:cubicBezTo>
                <a:cubicBezTo>
                  <a:pt x="1459864" y="1006239"/>
                  <a:pt x="1450095" y="1006239"/>
                  <a:pt x="1459864" y="996469"/>
                </a:cubicBezTo>
                <a:cubicBezTo>
                  <a:pt x="1459864" y="996469"/>
                  <a:pt x="1459864" y="996469"/>
                  <a:pt x="1479401" y="996469"/>
                </a:cubicBezTo>
                <a:cubicBezTo>
                  <a:pt x="1489170" y="996469"/>
                  <a:pt x="1498938" y="996469"/>
                  <a:pt x="1498938" y="996469"/>
                </a:cubicBezTo>
                <a:cubicBezTo>
                  <a:pt x="1498938" y="1006239"/>
                  <a:pt x="1498938" y="1006239"/>
                  <a:pt x="1508707" y="1006239"/>
                </a:cubicBezTo>
                <a:cubicBezTo>
                  <a:pt x="1508707" y="1006239"/>
                  <a:pt x="1518475" y="1006239"/>
                  <a:pt x="1528244" y="1006239"/>
                </a:cubicBezTo>
                <a:cubicBezTo>
                  <a:pt x="1547781" y="1006239"/>
                  <a:pt x="1557550" y="1006239"/>
                  <a:pt x="1557550" y="1006239"/>
                </a:cubicBezTo>
                <a:cubicBezTo>
                  <a:pt x="1547781" y="996469"/>
                  <a:pt x="1547781" y="996469"/>
                  <a:pt x="1547781" y="996469"/>
                </a:cubicBezTo>
                <a:cubicBezTo>
                  <a:pt x="1528244" y="986700"/>
                  <a:pt x="1547781" y="986700"/>
                  <a:pt x="1567319" y="996469"/>
                </a:cubicBezTo>
                <a:cubicBezTo>
                  <a:pt x="1577087" y="996469"/>
                  <a:pt x="1596624" y="996469"/>
                  <a:pt x="1596624" y="996469"/>
                </a:cubicBezTo>
                <a:cubicBezTo>
                  <a:pt x="1596624" y="996469"/>
                  <a:pt x="1606393" y="996469"/>
                  <a:pt x="1616162" y="1006239"/>
                </a:cubicBezTo>
                <a:cubicBezTo>
                  <a:pt x="1625930" y="1006239"/>
                  <a:pt x="1635699" y="1006239"/>
                  <a:pt x="1635699" y="1006239"/>
                </a:cubicBezTo>
                <a:cubicBezTo>
                  <a:pt x="1635699" y="1006239"/>
                  <a:pt x="1645467" y="1006239"/>
                  <a:pt x="1655236" y="1006239"/>
                </a:cubicBezTo>
                <a:cubicBezTo>
                  <a:pt x="1674773" y="1016008"/>
                  <a:pt x="1694310" y="1016008"/>
                  <a:pt x="1704079" y="1016008"/>
                </a:cubicBezTo>
                <a:cubicBezTo>
                  <a:pt x="1704079" y="1016008"/>
                  <a:pt x="1713848" y="1025777"/>
                  <a:pt x="1723616" y="1025777"/>
                </a:cubicBezTo>
                <a:cubicBezTo>
                  <a:pt x="1733385" y="1025777"/>
                  <a:pt x="1743154" y="1025777"/>
                  <a:pt x="1743154" y="1025777"/>
                </a:cubicBezTo>
                <a:cubicBezTo>
                  <a:pt x="1752922" y="1025777"/>
                  <a:pt x="1752922" y="1025777"/>
                  <a:pt x="1752922" y="1025777"/>
                </a:cubicBezTo>
                <a:cubicBezTo>
                  <a:pt x="1752922" y="1035546"/>
                  <a:pt x="1762691" y="1035546"/>
                  <a:pt x="1762691" y="1035546"/>
                </a:cubicBezTo>
                <a:cubicBezTo>
                  <a:pt x="1762691" y="1025777"/>
                  <a:pt x="1772459" y="1025777"/>
                  <a:pt x="1762691" y="1025777"/>
                </a:cubicBezTo>
                <a:cubicBezTo>
                  <a:pt x="1752922" y="1016008"/>
                  <a:pt x="1743154" y="1016008"/>
                  <a:pt x="1733385" y="1016008"/>
                </a:cubicBezTo>
                <a:cubicBezTo>
                  <a:pt x="1733385" y="1016008"/>
                  <a:pt x="1733385" y="1016008"/>
                  <a:pt x="1723616" y="1016008"/>
                </a:cubicBezTo>
                <a:cubicBezTo>
                  <a:pt x="1713848" y="1016008"/>
                  <a:pt x="1704079" y="1006239"/>
                  <a:pt x="1704079" y="1006239"/>
                </a:cubicBezTo>
                <a:cubicBezTo>
                  <a:pt x="1704079" y="1006239"/>
                  <a:pt x="1713848" y="1006239"/>
                  <a:pt x="1713848" y="1006239"/>
                </a:cubicBezTo>
                <a:cubicBezTo>
                  <a:pt x="1713848" y="1006239"/>
                  <a:pt x="1723616" y="1006239"/>
                  <a:pt x="1733385" y="1006239"/>
                </a:cubicBezTo>
                <a:cubicBezTo>
                  <a:pt x="1733385" y="1006239"/>
                  <a:pt x="1743154" y="1006239"/>
                  <a:pt x="1743154" y="1006239"/>
                </a:cubicBezTo>
                <a:cubicBezTo>
                  <a:pt x="1743154" y="1006239"/>
                  <a:pt x="1743154" y="1006239"/>
                  <a:pt x="1752922" y="1016008"/>
                </a:cubicBezTo>
                <a:cubicBezTo>
                  <a:pt x="1752922" y="1016008"/>
                  <a:pt x="1752922" y="1016008"/>
                  <a:pt x="1762691" y="1016008"/>
                </a:cubicBezTo>
                <a:cubicBezTo>
                  <a:pt x="1762691" y="1006239"/>
                  <a:pt x="1762691" y="1006239"/>
                  <a:pt x="1772459" y="1016008"/>
                </a:cubicBezTo>
                <a:cubicBezTo>
                  <a:pt x="1772459" y="1016008"/>
                  <a:pt x="1782228" y="1016008"/>
                  <a:pt x="1782228" y="1016008"/>
                </a:cubicBezTo>
                <a:cubicBezTo>
                  <a:pt x="1782228" y="1016008"/>
                  <a:pt x="1782228" y="1016008"/>
                  <a:pt x="1791997" y="1016008"/>
                </a:cubicBezTo>
                <a:cubicBezTo>
                  <a:pt x="1791997" y="1025777"/>
                  <a:pt x="1801765" y="1025777"/>
                  <a:pt x="1801765" y="1016008"/>
                </a:cubicBezTo>
                <a:cubicBezTo>
                  <a:pt x="1801765" y="1006239"/>
                  <a:pt x="1801765" y="1006239"/>
                  <a:pt x="1811534" y="1006239"/>
                </a:cubicBezTo>
                <a:cubicBezTo>
                  <a:pt x="1811534" y="996469"/>
                  <a:pt x="1801765" y="986700"/>
                  <a:pt x="1782228" y="986700"/>
                </a:cubicBezTo>
                <a:cubicBezTo>
                  <a:pt x="1772459" y="976931"/>
                  <a:pt x="1772459" y="976931"/>
                  <a:pt x="1772459" y="976931"/>
                </a:cubicBezTo>
                <a:cubicBezTo>
                  <a:pt x="1772459" y="976931"/>
                  <a:pt x="1772459" y="976931"/>
                  <a:pt x="1782228" y="976931"/>
                </a:cubicBezTo>
                <a:cubicBezTo>
                  <a:pt x="1782228" y="976931"/>
                  <a:pt x="1782228" y="976931"/>
                  <a:pt x="1791997" y="976931"/>
                </a:cubicBezTo>
                <a:cubicBezTo>
                  <a:pt x="1801765" y="976931"/>
                  <a:pt x="1811534" y="976931"/>
                  <a:pt x="1811534" y="976931"/>
                </a:cubicBezTo>
                <a:cubicBezTo>
                  <a:pt x="1821302" y="976931"/>
                  <a:pt x="1821302" y="976931"/>
                  <a:pt x="1821302" y="976931"/>
                </a:cubicBezTo>
                <a:cubicBezTo>
                  <a:pt x="1831071" y="976931"/>
                  <a:pt x="1831071" y="976931"/>
                  <a:pt x="1831071" y="976931"/>
                </a:cubicBezTo>
                <a:cubicBezTo>
                  <a:pt x="1831071" y="986700"/>
                  <a:pt x="1840840" y="986700"/>
                  <a:pt x="1840840" y="986700"/>
                </a:cubicBezTo>
                <a:cubicBezTo>
                  <a:pt x="1840840" y="986700"/>
                  <a:pt x="1840840" y="986700"/>
                  <a:pt x="1850608" y="986700"/>
                </a:cubicBezTo>
                <a:cubicBezTo>
                  <a:pt x="1860377" y="986700"/>
                  <a:pt x="1879914" y="986700"/>
                  <a:pt x="1879914" y="986700"/>
                </a:cubicBezTo>
                <a:cubicBezTo>
                  <a:pt x="1889683" y="986700"/>
                  <a:pt x="1870145" y="986700"/>
                  <a:pt x="1860377" y="976931"/>
                </a:cubicBezTo>
                <a:cubicBezTo>
                  <a:pt x="1860377" y="976931"/>
                  <a:pt x="1850608" y="976931"/>
                  <a:pt x="1850608" y="976931"/>
                </a:cubicBezTo>
                <a:cubicBezTo>
                  <a:pt x="1831071" y="976931"/>
                  <a:pt x="1821302" y="976931"/>
                  <a:pt x="1791997" y="967161"/>
                </a:cubicBezTo>
                <a:cubicBezTo>
                  <a:pt x="1782228" y="957392"/>
                  <a:pt x="1762691" y="947623"/>
                  <a:pt x="1762691" y="947623"/>
                </a:cubicBezTo>
                <a:cubicBezTo>
                  <a:pt x="1762691" y="947623"/>
                  <a:pt x="1743154" y="947623"/>
                  <a:pt x="1713848" y="937853"/>
                </a:cubicBezTo>
                <a:cubicBezTo>
                  <a:pt x="1694310" y="928084"/>
                  <a:pt x="1684542" y="928084"/>
                  <a:pt x="1674773" y="928084"/>
                </a:cubicBezTo>
                <a:cubicBezTo>
                  <a:pt x="1665005" y="928084"/>
                  <a:pt x="1655236" y="928084"/>
                  <a:pt x="1645467" y="918315"/>
                </a:cubicBezTo>
                <a:cubicBezTo>
                  <a:pt x="1635699" y="918315"/>
                  <a:pt x="1616162" y="918315"/>
                  <a:pt x="1606393" y="918315"/>
                </a:cubicBezTo>
                <a:cubicBezTo>
                  <a:pt x="1596624" y="918315"/>
                  <a:pt x="1586856" y="908546"/>
                  <a:pt x="1586856" y="908546"/>
                </a:cubicBezTo>
                <a:cubicBezTo>
                  <a:pt x="1577087" y="908546"/>
                  <a:pt x="1567319" y="908546"/>
                  <a:pt x="1557550" y="908546"/>
                </a:cubicBezTo>
                <a:cubicBezTo>
                  <a:pt x="1538013" y="908546"/>
                  <a:pt x="1528244" y="898776"/>
                  <a:pt x="1538013" y="898776"/>
                </a:cubicBezTo>
                <a:cubicBezTo>
                  <a:pt x="1538013" y="898776"/>
                  <a:pt x="1547781" y="898776"/>
                  <a:pt x="1547781" y="898776"/>
                </a:cubicBezTo>
                <a:cubicBezTo>
                  <a:pt x="1547781" y="898776"/>
                  <a:pt x="1557550" y="898776"/>
                  <a:pt x="1557550" y="898776"/>
                </a:cubicBezTo>
                <a:cubicBezTo>
                  <a:pt x="1557550" y="889007"/>
                  <a:pt x="1577087" y="889007"/>
                  <a:pt x="1596624" y="898776"/>
                </a:cubicBezTo>
                <a:cubicBezTo>
                  <a:pt x="1596624" y="898776"/>
                  <a:pt x="1606393" y="898776"/>
                  <a:pt x="1616162" y="898776"/>
                </a:cubicBezTo>
                <a:cubicBezTo>
                  <a:pt x="1625930" y="898776"/>
                  <a:pt x="1635699" y="908546"/>
                  <a:pt x="1645467" y="908546"/>
                </a:cubicBezTo>
                <a:cubicBezTo>
                  <a:pt x="1665005" y="908546"/>
                  <a:pt x="1674773" y="918315"/>
                  <a:pt x="1684542" y="918315"/>
                </a:cubicBezTo>
                <a:cubicBezTo>
                  <a:pt x="1684542" y="918315"/>
                  <a:pt x="1694310" y="918315"/>
                  <a:pt x="1704079" y="918315"/>
                </a:cubicBezTo>
                <a:cubicBezTo>
                  <a:pt x="1704079" y="918315"/>
                  <a:pt x="1713848" y="918315"/>
                  <a:pt x="1713848" y="918315"/>
                </a:cubicBezTo>
                <a:cubicBezTo>
                  <a:pt x="1723616" y="918315"/>
                  <a:pt x="1723616" y="918315"/>
                  <a:pt x="1733385" y="918315"/>
                </a:cubicBezTo>
                <a:cubicBezTo>
                  <a:pt x="1723616" y="908546"/>
                  <a:pt x="1713848" y="908546"/>
                  <a:pt x="1704079" y="908546"/>
                </a:cubicBezTo>
                <a:cubicBezTo>
                  <a:pt x="1694310" y="898776"/>
                  <a:pt x="1674773" y="898776"/>
                  <a:pt x="1665005" y="898776"/>
                </a:cubicBezTo>
                <a:cubicBezTo>
                  <a:pt x="1665005" y="889007"/>
                  <a:pt x="1665005" y="889007"/>
                  <a:pt x="1665005" y="889007"/>
                </a:cubicBezTo>
                <a:cubicBezTo>
                  <a:pt x="1665005" y="889007"/>
                  <a:pt x="1674773" y="889007"/>
                  <a:pt x="1684542" y="889007"/>
                </a:cubicBezTo>
                <a:cubicBezTo>
                  <a:pt x="1684542" y="898776"/>
                  <a:pt x="1704079" y="898776"/>
                  <a:pt x="1713848" y="898776"/>
                </a:cubicBezTo>
                <a:cubicBezTo>
                  <a:pt x="1723616" y="898776"/>
                  <a:pt x="1733385" y="908546"/>
                  <a:pt x="1743154" y="908546"/>
                </a:cubicBezTo>
                <a:cubicBezTo>
                  <a:pt x="1762691" y="908546"/>
                  <a:pt x="1762691" y="908546"/>
                  <a:pt x="1772459" y="908546"/>
                </a:cubicBezTo>
                <a:cubicBezTo>
                  <a:pt x="1772459" y="908546"/>
                  <a:pt x="1782228" y="908546"/>
                  <a:pt x="1782228" y="908546"/>
                </a:cubicBezTo>
                <a:cubicBezTo>
                  <a:pt x="1801765" y="908546"/>
                  <a:pt x="1831071" y="918315"/>
                  <a:pt x="1840840" y="918315"/>
                </a:cubicBezTo>
                <a:cubicBezTo>
                  <a:pt x="1850608" y="918315"/>
                  <a:pt x="1850608" y="918315"/>
                  <a:pt x="1860377" y="918315"/>
                </a:cubicBezTo>
                <a:cubicBezTo>
                  <a:pt x="1870145" y="918315"/>
                  <a:pt x="1889683" y="928084"/>
                  <a:pt x="1918988" y="937853"/>
                </a:cubicBezTo>
                <a:cubicBezTo>
                  <a:pt x="1928757" y="937853"/>
                  <a:pt x="1938526" y="937853"/>
                  <a:pt x="1938526" y="937853"/>
                </a:cubicBezTo>
                <a:cubicBezTo>
                  <a:pt x="1948294" y="937853"/>
                  <a:pt x="1958063" y="937853"/>
                  <a:pt x="1958063" y="937853"/>
                </a:cubicBezTo>
                <a:cubicBezTo>
                  <a:pt x="1967832" y="947623"/>
                  <a:pt x="1977600" y="947623"/>
                  <a:pt x="2026443" y="957392"/>
                </a:cubicBezTo>
                <a:cubicBezTo>
                  <a:pt x="2036212" y="957392"/>
                  <a:pt x="2055749" y="957392"/>
                  <a:pt x="2065518" y="957392"/>
                </a:cubicBezTo>
                <a:cubicBezTo>
                  <a:pt x="2065518" y="967161"/>
                  <a:pt x="2075286" y="967161"/>
                  <a:pt x="2085055" y="967161"/>
                </a:cubicBezTo>
                <a:cubicBezTo>
                  <a:pt x="2085055" y="957392"/>
                  <a:pt x="2094824" y="957392"/>
                  <a:pt x="2094824" y="967161"/>
                </a:cubicBezTo>
                <a:cubicBezTo>
                  <a:pt x="2094824" y="967161"/>
                  <a:pt x="2094824" y="967161"/>
                  <a:pt x="2104592" y="967161"/>
                </a:cubicBezTo>
                <a:cubicBezTo>
                  <a:pt x="2104592" y="957392"/>
                  <a:pt x="2124129" y="967161"/>
                  <a:pt x="2124129" y="967161"/>
                </a:cubicBezTo>
                <a:cubicBezTo>
                  <a:pt x="2124129" y="967161"/>
                  <a:pt x="2114361" y="967161"/>
                  <a:pt x="2114361" y="967161"/>
                </a:cubicBezTo>
                <a:cubicBezTo>
                  <a:pt x="2114361" y="967161"/>
                  <a:pt x="2114361" y="967161"/>
                  <a:pt x="2114361" y="976931"/>
                </a:cubicBezTo>
                <a:cubicBezTo>
                  <a:pt x="2124129" y="976931"/>
                  <a:pt x="2124129" y="976931"/>
                  <a:pt x="2124129" y="976931"/>
                </a:cubicBezTo>
                <a:cubicBezTo>
                  <a:pt x="2133898" y="976931"/>
                  <a:pt x="2133898" y="976931"/>
                  <a:pt x="2133898" y="967161"/>
                </a:cubicBezTo>
                <a:cubicBezTo>
                  <a:pt x="2133898" y="967161"/>
                  <a:pt x="2133898" y="967161"/>
                  <a:pt x="2124129" y="957392"/>
                </a:cubicBezTo>
                <a:cubicBezTo>
                  <a:pt x="2124129" y="957392"/>
                  <a:pt x="2114361" y="957392"/>
                  <a:pt x="2114361" y="957392"/>
                </a:cubicBezTo>
                <a:cubicBezTo>
                  <a:pt x="2114361" y="957392"/>
                  <a:pt x="2094824" y="947623"/>
                  <a:pt x="2085055" y="947623"/>
                </a:cubicBezTo>
                <a:cubicBezTo>
                  <a:pt x="2085055" y="947623"/>
                  <a:pt x="2075286" y="947623"/>
                  <a:pt x="2075286" y="947623"/>
                </a:cubicBezTo>
                <a:cubicBezTo>
                  <a:pt x="2075286" y="947623"/>
                  <a:pt x="2065518" y="947623"/>
                  <a:pt x="2055749" y="947623"/>
                </a:cubicBezTo>
                <a:cubicBezTo>
                  <a:pt x="2055749" y="937853"/>
                  <a:pt x="2045980" y="937853"/>
                  <a:pt x="2036212" y="937853"/>
                </a:cubicBezTo>
                <a:cubicBezTo>
                  <a:pt x="2036212" y="937853"/>
                  <a:pt x="2026443" y="937853"/>
                  <a:pt x="2016675" y="937853"/>
                </a:cubicBezTo>
                <a:cubicBezTo>
                  <a:pt x="2006906" y="928084"/>
                  <a:pt x="1997137" y="928084"/>
                  <a:pt x="1997137" y="928084"/>
                </a:cubicBezTo>
                <a:cubicBezTo>
                  <a:pt x="1987369" y="928084"/>
                  <a:pt x="1977600" y="918315"/>
                  <a:pt x="1977600" y="918315"/>
                </a:cubicBezTo>
                <a:cubicBezTo>
                  <a:pt x="1987369" y="918315"/>
                  <a:pt x="2026443" y="928084"/>
                  <a:pt x="2026443" y="928084"/>
                </a:cubicBezTo>
                <a:cubicBezTo>
                  <a:pt x="2026443" y="928084"/>
                  <a:pt x="2036212" y="928084"/>
                  <a:pt x="2036212" y="928084"/>
                </a:cubicBezTo>
                <a:cubicBezTo>
                  <a:pt x="2045980" y="928084"/>
                  <a:pt x="2045980" y="937853"/>
                  <a:pt x="2045980" y="937853"/>
                </a:cubicBezTo>
                <a:cubicBezTo>
                  <a:pt x="2065518" y="937853"/>
                  <a:pt x="2124129" y="947623"/>
                  <a:pt x="2133898" y="957392"/>
                </a:cubicBezTo>
                <a:cubicBezTo>
                  <a:pt x="2143667" y="957392"/>
                  <a:pt x="2143667" y="957392"/>
                  <a:pt x="2143667" y="947623"/>
                </a:cubicBezTo>
                <a:cubicBezTo>
                  <a:pt x="2143667" y="947623"/>
                  <a:pt x="2143667" y="928084"/>
                  <a:pt x="2143667" y="928084"/>
                </a:cubicBezTo>
                <a:cubicBezTo>
                  <a:pt x="2143667" y="928084"/>
                  <a:pt x="2133898" y="918315"/>
                  <a:pt x="2133898" y="918315"/>
                </a:cubicBezTo>
                <a:cubicBezTo>
                  <a:pt x="2133898" y="928084"/>
                  <a:pt x="2124129" y="928084"/>
                  <a:pt x="2114361" y="928084"/>
                </a:cubicBezTo>
                <a:cubicBezTo>
                  <a:pt x="2104592" y="918315"/>
                  <a:pt x="2104592" y="918315"/>
                  <a:pt x="2104592" y="928084"/>
                </a:cubicBezTo>
                <a:cubicBezTo>
                  <a:pt x="2104592" y="928084"/>
                  <a:pt x="2104592" y="928084"/>
                  <a:pt x="2107034" y="928084"/>
                </a:cubicBezTo>
                <a:lnTo>
                  <a:pt x="2114361" y="928084"/>
                </a:lnTo>
                <a:lnTo>
                  <a:pt x="2124129" y="928084"/>
                </a:lnTo>
                <a:cubicBezTo>
                  <a:pt x="2133898" y="937853"/>
                  <a:pt x="2143667" y="937853"/>
                  <a:pt x="2133898" y="937853"/>
                </a:cubicBezTo>
                <a:cubicBezTo>
                  <a:pt x="2133898" y="937853"/>
                  <a:pt x="2124129" y="937853"/>
                  <a:pt x="2114361" y="937853"/>
                </a:cubicBezTo>
                <a:cubicBezTo>
                  <a:pt x="2104592" y="928084"/>
                  <a:pt x="2094824" y="928084"/>
                  <a:pt x="2094824" y="928084"/>
                </a:cubicBezTo>
                <a:cubicBezTo>
                  <a:pt x="2085055" y="928084"/>
                  <a:pt x="2075286" y="928084"/>
                  <a:pt x="2075286" y="918315"/>
                </a:cubicBezTo>
                <a:cubicBezTo>
                  <a:pt x="2065518" y="918315"/>
                  <a:pt x="2016675" y="908546"/>
                  <a:pt x="2016675" y="908546"/>
                </a:cubicBezTo>
                <a:cubicBezTo>
                  <a:pt x="2016675" y="918315"/>
                  <a:pt x="2006906" y="908546"/>
                  <a:pt x="2006906" y="908546"/>
                </a:cubicBezTo>
                <a:cubicBezTo>
                  <a:pt x="2006906" y="908546"/>
                  <a:pt x="1997137" y="898776"/>
                  <a:pt x="1997137" y="898776"/>
                </a:cubicBezTo>
                <a:cubicBezTo>
                  <a:pt x="1987369" y="898776"/>
                  <a:pt x="1967832" y="898776"/>
                  <a:pt x="1958063" y="889007"/>
                </a:cubicBezTo>
                <a:cubicBezTo>
                  <a:pt x="1948294" y="889007"/>
                  <a:pt x="1938526" y="879238"/>
                  <a:pt x="1928757" y="879238"/>
                </a:cubicBezTo>
                <a:cubicBezTo>
                  <a:pt x="1948294" y="879238"/>
                  <a:pt x="1958063" y="879238"/>
                  <a:pt x="1977600" y="889007"/>
                </a:cubicBezTo>
                <a:cubicBezTo>
                  <a:pt x="1987369" y="889007"/>
                  <a:pt x="1997137" y="898776"/>
                  <a:pt x="2006906" y="898776"/>
                </a:cubicBezTo>
                <a:cubicBezTo>
                  <a:pt x="2006906" y="898776"/>
                  <a:pt x="2016675" y="898776"/>
                  <a:pt x="2016675" y="898776"/>
                </a:cubicBezTo>
                <a:cubicBezTo>
                  <a:pt x="2026443" y="898776"/>
                  <a:pt x="2026443" y="898776"/>
                  <a:pt x="2026443" y="898776"/>
                </a:cubicBezTo>
                <a:cubicBezTo>
                  <a:pt x="2036212" y="898776"/>
                  <a:pt x="2045980" y="908546"/>
                  <a:pt x="2065518" y="908546"/>
                </a:cubicBezTo>
                <a:cubicBezTo>
                  <a:pt x="2085055" y="918315"/>
                  <a:pt x="2094824" y="918315"/>
                  <a:pt x="2094824" y="908546"/>
                </a:cubicBezTo>
                <a:cubicBezTo>
                  <a:pt x="2104592" y="908546"/>
                  <a:pt x="2104592" y="908546"/>
                  <a:pt x="2114361" y="908546"/>
                </a:cubicBezTo>
                <a:cubicBezTo>
                  <a:pt x="2114361" y="908546"/>
                  <a:pt x="2124129" y="908546"/>
                  <a:pt x="2124129" y="908546"/>
                </a:cubicBezTo>
                <a:cubicBezTo>
                  <a:pt x="2124129" y="898776"/>
                  <a:pt x="2124129" y="889007"/>
                  <a:pt x="2124129" y="879238"/>
                </a:cubicBezTo>
                <a:cubicBezTo>
                  <a:pt x="2133898" y="879238"/>
                  <a:pt x="2133898" y="879238"/>
                  <a:pt x="2153435" y="879238"/>
                </a:cubicBezTo>
                <a:cubicBezTo>
                  <a:pt x="2172972" y="889007"/>
                  <a:pt x="2182741" y="889007"/>
                  <a:pt x="2182741" y="889007"/>
                </a:cubicBezTo>
                <a:cubicBezTo>
                  <a:pt x="2182741" y="879238"/>
                  <a:pt x="2182741" y="879238"/>
                  <a:pt x="2172972" y="879238"/>
                </a:cubicBezTo>
                <a:cubicBezTo>
                  <a:pt x="2172972" y="879238"/>
                  <a:pt x="2172972" y="869468"/>
                  <a:pt x="2172972" y="869468"/>
                </a:cubicBezTo>
                <a:cubicBezTo>
                  <a:pt x="2172972" y="869468"/>
                  <a:pt x="2143667" y="849930"/>
                  <a:pt x="2133898" y="849930"/>
                </a:cubicBezTo>
                <a:cubicBezTo>
                  <a:pt x="2133898" y="849930"/>
                  <a:pt x="2124129" y="849930"/>
                  <a:pt x="2124129" y="840160"/>
                </a:cubicBezTo>
                <a:cubicBezTo>
                  <a:pt x="2114361" y="830391"/>
                  <a:pt x="2104592" y="820622"/>
                  <a:pt x="2114361" y="810853"/>
                </a:cubicBezTo>
                <a:cubicBezTo>
                  <a:pt x="2114361" y="801083"/>
                  <a:pt x="2104592" y="801083"/>
                  <a:pt x="2104592" y="801083"/>
                </a:cubicBezTo>
                <a:cubicBezTo>
                  <a:pt x="2094824" y="801083"/>
                  <a:pt x="2094824" y="791314"/>
                  <a:pt x="2104592" y="791314"/>
                </a:cubicBezTo>
                <a:cubicBezTo>
                  <a:pt x="2104592" y="791314"/>
                  <a:pt x="2104592" y="791314"/>
                  <a:pt x="2114361" y="781544"/>
                </a:cubicBezTo>
                <a:cubicBezTo>
                  <a:pt x="2124129" y="771775"/>
                  <a:pt x="2114361" y="762006"/>
                  <a:pt x="2104592" y="771775"/>
                </a:cubicBezTo>
                <a:cubicBezTo>
                  <a:pt x="2094824" y="771775"/>
                  <a:pt x="2094824" y="771775"/>
                  <a:pt x="2094824" y="762006"/>
                </a:cubicBezTo>
                <a:cubicBezTo>
                  <a:pt x="2085055" y="762006"/>
                  <a:pt x="2085055" y="762006"/>
                  <a:pt x="2075286" y="752237"/>
                </a:cubicBezTo>
                <a:cubicBezTo>
                  <a:pt x="2065518" y="752237"/>
                  <a:pt x="2055749" y="752237"/>
                  <a:pt x="2055749" y="752237"/>
                </a:cubicBezTo>
                <a:cubicBezTo>
                  <a:pt x="2045980" y="742467"/>
                  <a:pt x="2045980" y="742467"/>
                  <a:pt x="2045980" y="742467"/>
                </a:cubicBezTo>
                <a:cubicBezTo>
                  <a:pt x="2036212" y="742467"/>
                  <a:pt x="2036212" y="742467"/>
                  <a:pt x="2026443" y="742467"/>
                </a:cubicBezTo>
                <a:cubicBezTo>
                  <a:pt x="2026443" y="732698"/>
                  <a:pt x="1997137" y="722929"/>
                  <a:pt x="1977600" y="722929"/>
                </a:cubicBezTo>
                <a:cubicBezTo>
                  <a:pt x="1958063" y="722929"/>
                  <a:pt x="1958063" y="722929"/>
                  <a:pt x="1958063" y="713160"/>
                </a:cubicBezTo>
                <a:lnTo>
                  <a:pt x="1948294" y="713160"/>
                </a:lnTo>
                <a:cubicBezTo>
                  <a:pt x="1948294" y="703390"/>
                  <a:pt x="1928757" y="703390"/>
                  <a:pt x="1918988" y="703390"/>
                </a:cubicBezTo>
                <a:cubicBezTo>
                  <a:pt x="1909220" y="693621"/>
                  <a:pt x="1889683" y="693621"/>
                  <a:pt x="1889683" y="693621"/>
                </a:cubicBezTo>
                <a:cubicBezTo>
                  <a:pt x="1879914" y="693621"/>
                  <a:pt x="1870145" y="693621"/>
                  <a:pt x="1870145" y="683851"/>
                </a:cubicBezTo>
                <a:cubicBezTo>
                  <a:pt x="1860377" y="683851"/>
                  <a:pt x="1811534" y="674082"/>
                  <a:pt x="1782228" y="674082"/>
                </a:cubicBezTo>
                <a:cubicBezTo>
                  <a:pt x="1762691" y="674082"/>
                  <a:pt x="1713848" y="664313"/>
                  <a:pt x="1694310" y="664313"/>
                </a:cubicBezTo>
                <a:cubicBezTo>
                  <a:pt x="1684542" y="664313"/>
                  <a:pt x="1674773" y="664313"/>
                  <a:pt x="1674773" y="664313"/>
                </a:cubicBezTo>
                <a:cubicBezTo>
                  <a:pt x="1665005" y="654543"/>
                  <a:pt x="1665005" y="654543"/>
                  <a:pt x="1655236" y="654543"/>
                </a:cubicBezTo>
                <a:cubicBezTo>
                  <a:pt x="1665005" y="654543"/>
                  <a:pt x="1665005" y="654543"/>
                  <a:pt x="1704079" y="654543"/>
                </a:cubicBezTo>
                <a:cubicBezTo>
                  <a:pt x="1723616" y="654543"/>
                  <a:pt x="1733385" y="664313"/>
                  <a:pt x="1733385" y="664313"/>
                </a:cubicBezTo>
                <a:cubicBezTo>
                  <a:pt x="1733385" y="664313"/>
                  <a:pt x="1743154" y="664313"/>
                  <a:pt x="1752922" y="664313"/>
                </a:cubicBezTo>
                <a:cubicBezTo>
                  <a:pt x="1752922" y="664313"/>
                  <a:pt x="1762691" y="664313"/>
                  <a:pt x="1772459" y="664313"/>
                </a:cubicBezTo>
                <a:cubicBezTo>
                  <a:pt x="1782228" y="664313"/>
                  <a:pt x="1811534" y="674082"/>
                  <a:pt x="1811534" y="674082"/>
                </a:cubicBezTo>
                <a:cubicBezTo>
                  <a:pt x="1811534" y="674082"/>
                  <a:pt x="1811534" y="674082"/>
                  <a:pt x="1811534" y="664313"/>
                </a:cubicBezTo>
                <a:cubicBezTo>
                  <a:pt x="1821302" y="674082"/>
                  <a:pt x="1831071" y="674082"/>
                  <a:pt x="1831071" y="664313"/>
                </a:cubicBezTo>
                <a:cubicBezTo>
                  <a:pt x="1831071" y="664313"/>
                  <a:pt x="1840840" y="664313"/>
                  <a:pt x="1840840" y="664313"/>
                </a:cubicBezTo>
                <a:cubicBezTo>
                  <a:pt x="1850608" y="674082"/>
                  <a:pt x="1860377" y="674082"/>
                  <a:pt x="1870145" y="674082"/>
                </a:cubicBezTo>
                <a:cubicBezTo>
                  <a:pt x="1889683" y="683851"/>
                  <a:pt x="1899451" y="683851"/>
                  <a:pt x="1909220" y="683851"/>
                </a:cubicBezTo>
                <a:cubicBezTo>
                  <a:pt x="1909220" y="683851"/>
                  <a:pt x="1918988" y="683851"/>
                  <a:pt x="1928757" y="683851"/>
                </a:cubicBezTo>
                <a:cubicBezTo>
                  <a:pt x="1928757" y="683851"/>
                  <a:pt x="1938526" y="683851"/>
                  <a:pt x="1938526" y="683851"/>
                </a:cubicBezTo>
                <a:cubicBezTo>
                  <a:pt x="1948294" y="683851"/>
                  <a:pt x="1938526" y="674082"/>
                  <a:pt x="1918988" y="674082"/>
                </a:cubicBezTo>
                <a:cubicBezTo>
                  <a:pt x="1870145" y="664313"/>
                  <a:pt x="1850608" y="664313"/>
                  <a:pt x="1831071" y="654543"/>
                </a:cubicBezTo>
                <a:cubicBezTo>
                  <a:pt x="1801765" y="654543"/>
                  <a:pt x="1772459" y="644774"/>
                  <a:pt x="1743154" y="644774"/>
                </a:cubicBezTo>
                <a:cubicBezTo>
                  <a:pt x="1723616" y="644774"/>
                  <a:pt x="1713848" y="644774"/>
                  <a:pt x="1704079" y="644774"/>
                </a:cubicBezTo>
                <a:cubicBezTo>
                  <a:pt x="1704079" y="644774"/>
                  <a:pt x="1684542" y="635005"/>
                  <a:pt x="1665005" y="635005"/>
                </a:cubicBezTo>
                <a:cubicBezTo>
                  <a:pt x="1645467" y="635005"/>
                  <a:pt x="1625930" y="635005"/>
                  <a:pt x="1606393" y="625236"/>
                </a:cubicBezTo>
                <a:lnTo>
                  <a:pt x="1623488" y="625236"/>
                </a:lnTo>
                <a:cubicBezTo>
                  <a:pt x="1635699" y="625236"/>
                  <a:pt x="1645467" y="625236"/>
                  <a:pt x="1645467" y="625236"/>
                </a:cubicBezTo>
                <a:cubicBezTo>
                  <a:pt x="1655236" y="625236"/>
                  <a:pt x="1655236" y="625236"/>
                  <a:pt x="1655236" y="625236"/>
                </a:cubicBezTo>
                <a:cubicBezTo>
                  <a:pt x="1665005" y="625236"/>
                  <a:pt x="1713848" y="635005"/>
                  <a:pt x="1713848" y="635005"/>
                </a:cubicBezTo>
                <a:cubicBezTo>
                  <a:pt x="1723616" y="635005"/>
                  <a:pt x="1762691" y="644774"/>
                  <a:pt x="1840840" y="654543"/>
                </a:cubicBezTo>
                <a:cubicBezTo>
                  <a:pt x="1948294" y="674082"/>
                  <a:pt x="1948294" y="674082"/>
                  <a:pt x="1967832" y="683851"/>
                </a:cubicBezTo>
                <a:cubicBezTo>
                  <a:pt x="1967832" y="683851"/>
                  <a:pt x="1977600" y="683851"/>
                  <a:pt x="1997137" y="683851"/>
                </a:cubicBezTo>
                <a:cubicBezTo>
                  <a:pt x="2045980" y="693621"/>
                  <a:pt x="2045980" y="693621"/>
                  <a:pt x="2045980" y="683851"/>
                </a:cubicBezTo>
                <a:cubicBezTo>
                  <a:pt x="2045980" y="683851"/>
                  <a:pt x="2055749" y="683851"/>
                  <a:pt x="2055749" y="683851"/>
                </a:cubicBezTo>
                <a:cubicBezTo>
                  <a:pt x="2075286" y="683851"/>
                  <a:pt x="2075286" y="683851"/>
                  <a:pt x="2075286" y="683851"/>
                </a:cubicBezTo>
                <a:cubicBezTo>
                  <a:pt x="2075286" y="683851"/>
                  <a:pt x="2055749" y="674082"/>
                  <a:pt x="2045980" y="674082"/>
                </a:cubicBezTo>
                <a:cubicBezTo>
                  <a:pt x="2055749" y="674082"/>
                  <a:pt x="2055749" y="664313"/>
                  <a:pt x="2045980" y="664313"/>
                </a:cubicBezTo>
                <a:cubicBezTo>
                  <a:pt x="2036212" y="664313"/>
                  <a:pt x="2036212" y="664313"/>
                  <a:pt x="2026443" y="664313"/>
                </a:cubicBezTo>
                <a:cubicBezTo>
                  <a:pt x="2026443" y="664313"/>
                  <a:pt x="2026443" y="664313"/>
                  <a:pt x="2026443" y="654543"/>
                </a:cubicBezTo>
                <a:cubicBezTo>
                  <a:pt x="2016675" y="654543"/>
                  <a:pt x="2016675" y="654543"/>
                  <a:pt x="2016675" y="654543"/>
                </a:cubicBezTo>
                <a:cubicBezTo>
                  <a:pt x="2006906" y="644774"/>
                  <a:pt x="2006906" y="644774"/>
                  <a:pt x="2006906" y="644774"/>
                </a:cubicBezTo>
                <a:cubicBezTo>
                  <a:pt x="2006906" y="635005"/>
                  <a:pt x="1997137" y="635005"/>
                  <a:pt x="1977600" y="625236"/>
                </a:cubicBezTo>
                <a:cubicBezTo>
                  <a:pt x="1967832" y="625236"/>
                  <a:pt x="1948294" y="625236"/>
                  <a:pt x="1938526" y="625236"/>
                </a:cubicBezTo>
                <a:cubicBezTo>
                  <a:pt x="1909220" y="615466"/>
                  <a:pt x="1899451" y="615466"/>
                  <a:pt x="1899451" y="615466"/>
                </a:cubicBezTo>
                <a:cubicBezTo>
                  <a:pt x="1889683" y="615466"/>
                  <a:pt x="1889683" y="615466"/>
                  <a:pt x="1879914" y="605697"/>
                </a:cubicBezTo>
                <a:cubicBezTo>
                  <a:pt x="1870145" y="605697"/>
                  <a:pt x="1850608" y="595928"/>
                  <a:pt x="1840840" y="605697"/>
                </a:cubicBezTo>
                <a:cubicBezTo>
                  <a:pt x="1840840" y="605697"/>
                  <a:pt x="1840840" y="605697"/>
                  <a:pt x="1840840" y="595928"/>
                </a:cubicBezTo>
                <a:cubicBezTo>
                  <a:pt x="1831071" y="595928"/>
                  <a:pt x="1821302" y="595928"/>
                  <a:pt x="1801765" y="595928"/>
                </a:cubicBezTo>
                <a:cubicBezTo>
                  <a:pt x="1782228" y="595928"/>
                  <a:pt x="1752922" y="586159"/>
                  <a:pt x="1752922" y="586159"/>
                </a:cubicBezTo>
                <a:cubicBezTo>
                  <a:pt x="1743154" y="586159"/>
                  <a:pt x="1733385" y="586159"/>
                  <a:pt x="1723616" y="586159"/>
                </a:cubicBezTo>
                <a:cubicBezTo>
                  <a:pt x="1723616" y="586159"/>
                  <a:pt x="1704079" y="576389"/>
                  <a:pt x="1694310" y="576389"/>
                </a:cubicBezTo>
                <a:cubicBezTo>
                  <a:pt x="1684542" y="576389"/>
                  <a:pt x="1674773" y="576389"/>
                  <a:pt x="1665005" y="576389"/>
                </a:cubicBezTo>
                <a:cubicBezTo>
                  <a:pt x="1665005" y="576389"/>
                  <a:pt x="1606393" y="566620"/>
                  <a:pt x="1606393" y="566620"/>
                </a:cubicBezTo>
                <a:cubicBezTo>
                  <a:pt x="1606393" y="556851"/>
                  <a:pt x="1606393" y="556851"/>
                  <a:pt x="1586856" y="556851"/>
                </a:cubicBezTo>
                <a:cubicBezTo>
                  <a:pt x="1586856" y="556851"/>
                  <a:pt x="1577087" y="556851"/>
                  <a:pt x="1577087" y="556851"/>
                </a:cubicBezTo>
                <a:cubicBezTo>
                  <a:pt x="1577087" y="556851"/>
                  <a:pt x="1567319" y="556851"/>
                  <a:pt x="1557550" y="556851"/>
                </a:cubicBezTo>
                <a:cubicBezTo>
                  <a:pt x="1547781" y="556851"/>
                  <a:pt x="1538013" y="556851"/>
                  <a:pt x="1538013" y="556851"/>
                </a:cubicBezTo>
                <a:cubicBezTo>
                  <a:pt x="1538013" y="556851"/>
                  <a:pt x="1528244" y="556851"/>
                  <a:pt x="1518475" y="556851"/>
                </a:cubicBezTo>
                <a:cubicBezTo>
                  <a:pt x="1508707" y="556851"/>
                  <a:pt x="1498938" y="547081"/>
                  <a:pt x="1489170" y="547081"/>
                </a:cubicBezTo>
                <a:cubicBezTo>
                  <a:pt x="1479401" y="547081"/>
                  <a:pt x="1469632" y="547081"/>
                  <a:pt x="1440327" y="547081"/>
                </a:cubicBezTo>
                <a:cubicBezTo>
                  <a:pt x="1440327" y="547081"/>
                  <a:pt x="1430558" y="537312"/>
                  <a:pt x="1420789" y="537312"/>
                </a:cubicBezTo>
                <a:cubicBezTo>
                  <a:pt x="1411021" y="537312"/>
                  <a:pt x="1401252" y="537312"/>
                  <a:pt x="1401252" y="537312"/>
                </a:cubicBezTo>
                <a:cubicBezTo>
                  <a:pt x="1391483" y="537312"/>
                  <a:pt x="1381715" y="537312"/>
                  <a:pt x="1381715" y="537312"/>
                </a:cubicBezTo>
                <a:cubicBezTo>
                  <a:pt x="1381715" y="527543"/>
                  <a:pt x="1381715" y="527543"/>
                  <a:pt x="1391483" y="527543"/>
                </a:cubicBezTo>
                <a:cubicBezTo>
                  <a:pt x="1401252" y="537312"/>
                  <a:pt x="1401252" y="527543"/>
                  <a:pt x="1401252" y="527543"/>
                </a:cubicBezTo>
                <a:cubicBezTo>
                  <a:pt x="1401252" y="527543"/>
                  <a:pt x="1401252" y="527543"/>
                  <a:pt x="1411021" y="527543"/>
                </a:cubicBezTo>
                <a:cubicBezTo>
                  <a:pt x="1430558" y="537312"/>
                  <a:pt x="1440327" y="537312"/>
                  <a:pt x="1450095" y="537312"/>
                </a:cubicBezTo>
                <a:cubicBezTo>
                  <a:pt x="1450095" y="537312"/>
                  <a:pt x="1450095" y="537312"/>
                  <a:pt x="1459864" y="537312"/>
                </a:cubicBezTo>
                <a:cubicBezTo>
                  <a:pt x="1459864" y="537312"/>
                  <a:pt x="1459864" y="537312"/>
                  <a:pt x="1469632" y="537312"/>
                </a:cubicBezTo>
                <a:cubicBezTo>
                  <a:pt x="1469632" y="537312"/>
                  <a:pt x="1469632" y="537312"/>
                  <a:pt x="1479401" y="537312"/>
                </a:cubicBezTo>
                <a:cubicBezTo>
                  <a:pt x="1489170" y="537312"/>
                  <a:pt x="1508707" y="547081"/>
                  <a:pt x="1508707" y="547081"/>
                </a:cubicBezTo>
                <a:cubicBezTo>
                  <a:pt x="1508707" y="547081"/>
                  <a:pt x="1518475" y="547081"/>
                  <a:pt x="1528244" y="547081"/>
                </a:cubicBezTo>
                <a:cubicBezTo>
                  <a:pt x="1528244" y="547081"/>
                  <a:pt x="1547781" y="547081"/>
                  <a:pt x="1557550" y="547081"/>
                </a:cubicBezTo>
                <a:cubicBezTo>
                  <a:pt x="1557550" y="547081"/>
                  <a:pt x="1567319" y="547081"/>
                  <a:pt x="1567319" y="547081"/>
                </a:cubicBezTo>
                <a:cubicBezTo>
                  <a:pt x="1567319" y="547081"/>
                  <a:pt x="1577087" y="547081"/>
                  <a:pt x="1577087" y="547081"/>
                </a:cubicBezTo>
                <a:cubicBezTo>
                  <a:pt x="1577087" y="547081"/>
                  <a:pt x="1586856" y="547081"/>
                  <a:pt x="1606393" y="556851"/>
                </a:cubicBezTo>
                <a:cubicBezTo>
                  <a:pt x="1625930" y="556851"/>
                  <a:pt x="1625930" y="556851"/>
                  <a:pt x="1635699" y="556851"/>
                </a:cubicBezTo>
                <a:cubicBezTo>
                  <a:pt x="1635699" y="556851"/>
                  <a:pt x="1635699" y="566620"/>
                  <a:pt x="1645467" y="566620"/>
                </a:cubicBezTo>
                <a:cubicBezTo>
                  <a:pt x="1645467" y="566620"/>
                  <a:pt x="1655236" y="566620"/>
                  <a:pt x="1645467" y="556851"/>
                </a:cubicBezTo>
                <a:cubicBezTo>
                  <a:pt x="1655236" y="566620"/>
                  <a:pt x="1665005" y="566620"/>
                  <a:pt x="1674773" y="566620"/>
                </a:cubicBezTo>
                <a:cubicBezTo>
                  <a:pt x="1674773" y="556851"/>
                  <a:pt x="1694310" y="556851"/>
                  <a:pt x="1704079" y="566620"/>
                </a:cubicBezTo>
                <a:cubicBezTo>
                  <a:pt x="1704079" y="566620"/>
                  <a:pt x="1713848" y="566620"/>
                  <a:pt x="1723616" y="566620"/>
                </a:cubicBezTo>
                <a:cubicBezTo>
                  <a:pt x="1733385" y="566620"/>
                  <a:pt x="1743154" y="566620"/>
                  <a:pt x="1743154" y="566620"/>
                </a:cubicBezTo>
                <a:cubicBezTo>
                  <a:pt x="1743154" y="566620"/>
                  <a:pt x="1752922" y="576389"/>
                  <a:pt x="1762691" y="576389"/>
                </a:cubicBezTo>
                <a:cubicBezTo>
                  <a:pt x="1762691" y="576389"/>
                  <a:pt x="1772459" y="576389"/>
                  <a:pt x="1782228" y="576389"/>
                </a:cubicBezTo>
                <a:cubicBezTo>
                  <a:pt x="1791997" y="576389"/>
                  <a:pt x="1791997" y="576389"/>
                  <a:pt x="1782228" y="566620"/>
                </a:cubicBezTo>
                <a:cubicBezTo>
                  <a:pt x="1782228" y="566620"/>
                  <a:pt x="1791997" y="566620"/>
                  <a:pt x="1791997" y="566620"/>
                </a:cubicBezTo>
                <a:cubicBezTo>
                  <a:pt x="1801765" y="576389"/>
                  <a:pt x="1821302" y="576389"/>
                  <a:pt x="1821302" y="576389"/>
                </a:cubicBezTo>
                <a:cubicBezTo>
                  <a:pt x="1831071" y="576389"/>
                  <a:pt x="1831071" y="576389"/>
                  <a:pt x="1840840" y="576389"/>
                </a:cubicBezTo>
                <a:cubicBezTo>
                  <a:pt x="1840840" y="586159"/>
                  <a:pt x="1850608" y="586159"/>
                  <a:pt x="1860377" y="586159"/>
                </a:cubicBezTo>
                <a:cubicBezTo>
                  <a:pt x="1860377" y="586159"/>
                  <a:pt x="1860377" y="586159"/>
                  <a:pt x="1870145" y="586159"/>
                </a:cubicBezTo>
                <a:cubicBezTo>
                  <a:pt x="1879914" y="586159"/>
                  <a:pt x="1879914" y="586159"/>
                  <a:pt x="1879914" y="586159"/>
                </a:cubicBezTo>
                <a:cubicBezTo>
                  <a:pt x="1889683" y="586159"/>
                  <a:pt x="1889683" y="586159"/>
                  <a:pt x="1889683" y="576389"/>
                </a:cubicBezTo>
                <a:cubicBezTo>
                  <a:pt x="1899451" y="576389"/>
                  <a:pt x="1899451" y="576389"/>
                  <a:pt x="1909220" y="576389"/>
                </a:cubicBezTo>
                <a:cubicBezTo>
                  <a:pt x="1909220" y="586159"/>
                  <a:pt x="1918988" y="586159"/>
                  <a:pt x="1928757" y="586159"/>
                </a:cubicBezTo>
                <a:cubicBezTo>
                  <a:pt x="1928757" y="586159"/>
                  <a:pt x="1938526" y="586159"/>
                  <a:pt x="1948294" y="595928"/>
                </a:cubicBezTo>
                <a:cubicBezTo>
                  <a:pt x="1958063" y="595928"/>
                  <a:pt x="1958063" y="595928"/>
                  <a:pt x="1967832" y="595928"/>
                </a:cubicBezTo>
                <a:cubicBezTo>
                  <a:pt x="1977600" y="595928"/>
                  <a:pt x="1987369" y="595928"/>
                  <a:pt x="1987369" y="595928"/>
                </a:cubicBezTo>
                <a:cubicBezTo>
                  <a:pt x="1997137" y="605697"/>
                  <a:pt x="1997137" y="605697"/>
                  <a:pt x="1997137" y="605697"/>
                </a:cubicBezTo>
                <a:cubicBezTo>
                  <a:pt x="2006906" y="605697"/>
                  <a:pt x="2006906" y="605697"/>
                  <a:pt x="2006906" y="605697"/>
                </a:cubicBezTo>
                <a:cubicBezTo>
                  <a:pt x="2006906" y="605697"/>
                  <a:pt x="2006906" y="605697"/>
                  <a:pt x="2026443" y="605697"/>
                </a:cubicBezTo>
                <a:cubicBezTo>
                  <a:pt x="2036212" y="605697"/>
                  <a:pt x="2045980" y="615466"/>
                  <a:pt x="2055749" y="615466"/>
                </a:cubicBezTo>
                <a:cubicBezTo>
                  <a:pt x="2055749" y="615466"/>
                  <a:pt x="2065518" y="615466"/>
                  <a:pt x="2065518" y="615466"/>
                </a:cubicBezTo>
                <a:cubicBezTo>
                  <a:pt x="2065518" y="615466"/>
                  <a:pt x="2085055" y="625236"/>
                  <a:pt x="2094824" y="625236"/>
                </a:cubicBezTo>
                <a:cubicBezTo>
                  <a:pt x="2104592" y="625236"/>
                  <a:pt x="2124129" y="635005"/>
                  <a:pt x="2133898" y="635005"/>
                </a:cubicBezTo>
                <a:cubicBezTo>
                  <a:pt x="2153435" y="635005"/>
                  <a:pt x="2153435" y="635005"/>
                  <a:pt x="2153435" y="635005"/>
                </a:cubicBezTo>
                <a:cubicBezTo>
                  <a:pt x="2153435" y="635005"/>
                  <a:pt x="2153435" y="635005"/>
                  <a:pt x="2153435" y="625236"/>
                </a:cubicBezTo>
                <a:cubicBezTo>
                  <a:pt x="2153435" y="615466"/>
                  <a:pt x="2143667" y="615466"/>
                  <a:pt x="2133898" y="615466"/>
                </a:cubicBezTo>
                <a:cubicBezTo>
                  <a:pt x="2133898" y="615466"/>
                  <a:pt x="2124129" y="615466"/>
                  <a:pt x="2114361" y="615466"/>
                </a:cubicBezTo>
                <a:cubicBezTo>
                  <a:pt x="2114361" y="615466"/>
                  <a:pt x="2094824" y="605697"/>
                  <a:pt x="2085055" y="605697"/>
                </a:cubicBezTo>
                <a:cubicBezTo>
                  <a:pt x="2065518" y="605697"/>
                  <a:pt x="2045980" y="595928"/>
                  <a:pt x="2026443" y="595928"/>
                </a:cubicBezTo>
                <a:cubicBezTo>
                  <a:pt x="2016675" y="595928"/>
                  <a:pt x="1987369" y="586159"/>
                  <a:pt x="1958063" y="576389"/>
                </a:cubicBezTo>
                <a:cubicBezTo>
                  <a:pt x="1909220" y="566620"/>
                  <a:pt x="1899451" y="566620"/>
                  <a:pt x="1899451" y="566620"/>
                </a:cubicBezTo>
                <a:cubicBezTo>
                  <a:pt x="1909220" y="566620"/>
                  <a:pt x="1918988" y="566620"/>
                  <a:pt x="1938526" y="566620"/>
                </a:cubicBezTo>
                <a:cubicBezTo>
                  <a:pt x="1938526" y="566620"/>
                  <a:pt x="1948294" y="566620"/>
                  <a:pt x="1958063" y="566620"/>
                </a:cubicBezTo>
                <a:cubicBezTo>
                  <a:pt x="1958063" y="566620"/>
                  <a:pt x="1967832" y="576389"/>
                  <a:pt x="1987369" y="576389"/>
                </a:cubicBezTo>
                <a:cubicBezTo>
                  <a:pt x="1997137" y="576389"/>
                  <a:pt x="2006906" y="586159"/>
                  <a:pt x="2006906" y="586159"/>
                </a:cubicBezTo>
                <a:cubicBezTo>
                  <a:pt x="2006906" y="586159"/>
                  <a:pt x="2016675" y="586159"/>
                  <a:pt x="2016675" y="586159"/>
                </a:cubicBezTo>
                <a:cubicBezTo>
                  <a:pt x="2026443" y="586159"/>
                  <a:pt x="2026443" y="586159"/>
                  <a:pt x="2026443" y="586159"/>
                </a:cubicBezTo>
                <a:cubicBezTo>
                  <a:pt x="2036212" y="586159"/>
                  <a:pt x="2036212" y="586159"/>
                  <a:pt x="2036212" y="586159"/>
                </a:cubicBezTo>
                <a:cubicBezTo>
                  <a:pt x="2036212" y="595928"/>
                  <a:pt x="2045980" y="595928"/>
                  <a:pt x="2045980" y="586159"/>
                </a:cubicBezTo>
                <a:cubicBezTo>
                  <a:pt x="2055749" y="586159"/>
                  <a:pt x="2075286" y="586159"/>
                  <a:pt x="2075286" y="595928"/>
                </a:cubicBezTo>
                <a:cubicBezTo>
                  <a:pt x="2075286" y="595928"/>
                  <a:pt x="2085055" y="595928"/>
                  <a:pt x="2094824" y="595928"/>
                </a:cubicBezTo>
                <a:cubicBezTo>
                  <a:pt x="2124129" y="595928"/>
                  <a:pt x="2172972" y="615466"/>
                  <a:pt x="2212047" y="625236"/>
                </a:cubicBezTo>
                <a:cubicBezTo>
                  <a:pt x="2221815" y="625236"/>
                  <a:pt x="2241353" y="635005"/>
                  <a:pt x="2241353" y="635005"/>
                </a:cubicBezTo>
                <a:cubicBezTo>
                  <a:pt x="2241353" y="625236"/>
                  <a:pt x="2251121" y="635005"/>
                  <a:pt x="2251121" y="635005"/>
                </a:cubicBezTo>
                <a:cubicBezTo>
                  <a:pt x="2251121" y="635005"/>
                  <a:pt x="2260890" y="635005"/>
                  <a:pt x="2260890" y="635005"/>
                </a:cubicBezTo>
                <a:cubicBezTo>
                  <a:pt x="2270659" y="635005"/>
                  <a:pt x="2270659" y="635005"/>
                  <a:pt x="2299964" y="644774"/>
                </a:cubicBezTo>
                <a:lnTo>
                  <a:pt x="2319502" y="644774"/>
                </a:lnTo>
                <a:cubicBezTo>
                  <a:pt x="2319502" y="644774"/>
                  <a:pt x="2309733" y="635005"/>
                  <a:pt x="2299964" y="635005"/>
                </a:cubicBezTo>
                <a:cubicBezTo>
                  <a:pt x="2280427" y="635005"/>
                  <a:pt x="2270659" y="625236"/>
                  <a:pt x="2260890" y="625236"/>
                </a:cubicBezTo>
                <a:cubicBezTo>
                  <a:pt x="2260890" y="625236"/>
                  <a:pt x="2251121" y="625236"/>
                  <a:pt x="2251121" y="625236"/>
                </a:cubicBezTo>
                <a:cubicBezTo>
                  <a:pt x="2241353" y="625236"/>
                  <a:pt x="2231584" y="615466"/>
                  <a:pt x="2231584" y="615466"/>
                </a:cubicBezTo>
                <a:cubicBezTo>
                  <a:pt x="2212047" y="615466"/>
                  <a:pt x="2212047" y="615466"/>
                  <a:pt x="2212047" y="605697"/>
                </a:cubicBezTo>
                <a:cubicBezTo>
                  <a:pt x="2202278" y="605697"/>
                  <a:pt x="2192510" y="605697"/>
                  <a:pt x="2192510" y="605697"/>
                </a:cubicBezTo>
                <a:cubicBezTo>
                  <a:pt x="2192510" y="605697"/>
                  <a:pt x="2182741" y="595928"/>
                  <a:pt x="2172972" y="595928"/>
                </a:cubicBezTo>
                <a:cubicBezTo>
                  <a:pt x="2163204" y="595928"/>
                  <a:pt x="2143667" y="595928"/>
                  <a:pt x="2133898" y="595928"/>
                </a:cubicBezTo>
                <a:cubicBezTo>
                  <a:pt x="2124129" y="595928"/>
                  <a:pt x="2055749" y="576389"/>
                  <a:pt x="2045980" y="576389"/>
                </a:cubicBezTo>
                <a:cubicBezTo>
                  <a:pt x="2045980" y="576389"/>
                  <a:pt x="2036212" y="576389"/>
                  <a:pt x="2036212" y="576389"/>
                </a:cubicBezTo>
                <a:cubicBezTo>
                  <a:pt x="2026443" y="576389"/>
                  <a:pt x="2026443" y="576389"/>
                  <a:pt x="2016675" y="566620"/>
                </a:cubicBezTo>
                <a:cubicBezTo>
                  <a:pt x="2016675" y="566620"/>
                  <a:pt x="2006906" y="566620"/>
                  <a:pt x="2006906" y="566620"/>
                </a:cubicBezTo>
                <a:cubicBezTo>
                  <a:pt x="1997137" y="566620"/>
                  <a:pt x="1997137" y="566620"/>
                  <a:pt x="1997137" y="566620"/>
                </a:cubicBezTo>
                <a:cubicBezTo>
                  <a:pt x="1997137" y="566620"/>
                  <a:pt x="1977600" y="566620"/>
                  <a:pt x="1967832" y="566620"/>
                </a:cubicBezTo>
                <a:cubicBezTo>
                  <a:pt x="1928757" y="556851"/>
                  <a:pt x="1899451" y="556851"/>
                  <a:pt x="1899451" y="547081"/>
                </a:cubicBezTo>
                <a:cubicBezTo>
                  <a:pt x="1899451" y="547081"/>
                  <a:pt x="1879914" y="547081"/>
                  <a:pt x="1870145" y="547081"/>
                </a:cubicBezTo>
                <a:cubicBezTo>
                  <a:pt x="1850608" y="547081"/>
                  <a:pt x="1850608" y="547081"/>
                  <a:pt x="1860377" y="537312"/>
                </a:cubicBezTo>
                <a:cubicBezTo>
                  <a:pt x="1860377" y="537312"/>
                  <a:pt x="1860377" y="537312"/>
                  <a:pt x="1850608" y="527543"/>
                </a:cubicBezTo>
                <a:cubicBezTo>
                  <a:pt x="1840840" y="527543"/>
                  <a:pt x="1831071" y="527543"/>
                  <a:pt x="1831071" y="517773"/>
                </a:cubicBezTo>
                <a:cubicBezTo>
                  <a:pt x="1831071" y="517773"/>
                  <a:pt x="1831071" y="517773"/>
                  <a:pt x="1821302" y="517773"/>
                </a:cubicBezTo>
                <a:cubicBezTo>
                  <a:pt x="1821302" y="517773"/>
                  <a:pt x="1811534" y="517773"/>
                  <a:pt x="1811534" y="517773"/>
                </a:cubicBezTo>
                <a:cubicBezTo>
                  <a:pt x="1801765" y="508004"/>
                  <a:pt x="1782228" y="508004"/>
                  <a:pt x="1782228" y="498235"/>
                </a:cubicBezTo>
                <a:cubicBezTo>
                  <a:pt x="1772459" y="498235"/>
                  <a:pt x="1733385" y="488465"/>
                  <a:pt x="1704079" y="488465"/>
                </a:cubicBezTo>
                <a:cubicBezTo>
                  <a:pt x="1704079" y="498235"/>
                  <a:pt x="1713848" y="498235"/>
                  <a:pt x="1733385" y="498235"/>
                </a:cubicBezTo>
                <a:cubicBezTo>
                  <a:pt x="1733385" y="498235"/>
                  <a:pt x="1733385" y="498235"/>
                  <a:pt x="1743154" y="508004"/>
                </a:cubicBezTo>
                <a:cubicBezTo>
                  <a:pt x="1743154" y="517773"/>
                  <a:pt x="1743154" y="517773"/>
                  <a:pt x="1743154" y="517773"/>
                </a:cubicBezTo>
                <a:cubicBezTo>
                  <a:pt x="1733385" y="508004"/>
                  <a:pt x="1733385" y="508004"/>
                  <a:pt x="1733385" y="508004"/>
                </a:cubicBezTo>
                <a:cubicBezTo>
                  <a:pt x="1723616" y="508004"/>
                  <a:pt x="1713848" y="508004"/>
                  <a:pt x="1713848" y="508004"/>
                </a:cubicBezTo>
                <a:cubicBezTo>
                  <a:pt x="1713848" y="508004"/>
                  <a:pt x="1704079" y="498235"/>
                  <a:pt x="1694310" y="488465"/>
                </a:cubicBezTo>
                <a:cubicBezTo>
                  <a:pt x="1674773" y="478696"/>
                  <a:pt x="1674773" y="478696"/>
                  <a:pt x="1674773" y="478696"/>
                </a:cubicBezTo>
                <a:cubicBezTo>
                  <a:pt x="1635699" y="478696"/>
                  <a:pt x="1635699" y="478696"/>
                  <a:pt x="1635699" y="478696"/>
                </a:cubicBezTo>
                <a:cubicBezTo>
                  <a:pt x="1596624" y="478696"/>
                  <a:pt x="1577087" y="468927"/>
                  <a:pt x="1538013" y="468927"/>
                </a:cubicBezTo>
                <a:cubicBezTo>
                  <a:pt x="1528244" y="468927"/>
                  <a:pt x="1518475" y="468927"/>
                  <a:pt x="1508707" y="468927"/>
                </a:cubicBezTo>
                <a:cubicBezTo>
                  <a:pt x="1498938" y="468927"/>
                  <a:pt x="1498938" y="468927"/>
                  <a:pt x="1489170" y="468927"/>
                </a:cubicBezTo>
                <a:cubicBezTo>
                  <a:pt x="1479401" y="468927"/>
                  <a:pt x="1440327" y="459158"/>
                  <a:pt x="1440327" y="459158"/>
                </a:cubicBezTo>
                <a:cubicBezTo>
                  <a:pt x="1440327" y="459158"/>
                  <a:pt x="1450095" y="459158"/>
                  <a:pt x="1450095" y="459158"/>
                </a:cubicBezTo>
                <a:cubicBezTo>
                  <a:pt x="1459864" y="459158"/>
                  <a:pt x="1469632" y="459158"/>
                  <a:pt x="1479401" y="459158"/>
                </a:cubicBezTo>
                <a:cubicBezTo>
                  <a:pt x="1479401" y="459158"/>
                  <a:pt x="1489170" y="459158"/>
                  <a:pt x="1489170" y="459158"/>
                </a:cubicBezTo>
                <a:cubicBezTo>
                  <a:pt x="1489170" y="459158"/>
                  <a:pt x="1498938" y="459158"/>
                  <a:pt x="1508707" y="459158"/>
                </a:cubicBezTo>
                <a:cubicBezTo>
                  <a:pt x="1518475" y="459158"/>
                  <a:pt x="1528244" y="459158"/>
                  <a:pt x="1528244" y="459158"/>
                </a:cubicBezTo>
                <a:cubicBezTo>
                  <a:pt x="1538013" y="459158"/>
                  <a:pt x="1567319" y="468927"/>
                  <a:pt x="1577087" y="468927"/>
                </a:cubicBezTo>
                <a:cubicBezTo>
                  <a:pt x="1577087" y="468927"/>
                  <a:pt x="1586856" y="468927"/>
                  <a:pt x="1596624" y="468927"/>
                </a:cubicBezTo>
                <a:cubicBezTo>
                  <a:pt x="1606393" y="468927"/>
                  <a:pt x="1616162" y="468927"/>
                  <a:pt x="1616162" y="468927"/>
                </a:cubicBezTo>
                <a:cubicBezTo>
                  <a:pt x="1625930" y="468927"/>
                  <a:pt x="1625930" y="468927"/>
                  <a:pt x="1635699" y="468927"/>
                </a:cubicBezTo>
                <a:cubicBezTo>
                  <a:pt x="1635699" y="468927"/>
                  <a:pt x="1645467" y="468927"/>
                  <a:pt x="1645467" y="468927"/>
                </a:cubicBezTo>
                <a:cubicBezTo>
                  <a:pt x="1655236" y="468927"/>
                  <a:pt x="1655236" y="468927"/>
                  <a:pt x="1655236" y="468927"/>
                </a:cubicBezTo>
                <a:cubicBezTo>
                  <a:pt x="1655236" y="459158"/>
                  <a:pt x="1665005" y="459158"/>
                  <a:pt x="1674773" y="468927"/>
                </a:cubicBezTo>
                <a:cubicBezTo>
                  <a:pt x="1704079" y="478696"/>
                  <a:pt x="1723616" y="478696"/>
                  <a:pt x="1733385" y="478696"/>
                </a:cubicBezTo>
                <a:cubicBezTo>
                  <a:pt x="1743154" y="478696"/>
                  <a:pt x="1743154" y="478696"/>
                  <a:pt x="1743154" y="478696"/>
                </a:cubicBezTo>
                <a:cubicBezTo>
                  <a:pt x="1743154" y="478696"/>
                  <a:pt x="1791997" y="488465"/>
                  <a:pt x="1831071" y="498235"/>
                </a:cubicBezTo>
                <a:cubicBezTo>
                  <a:pt x="1831071" y="498235"/>
                  <a:pt x="1840840" y="498235"/>
                  <a:pt x="1840840" y="498235"/>
                </a:cubicBezTo>
                <a:cubicBezTo>
                  <a:pt x="1840840" y="498235"/>
                  <a:pt x="1889683" y="498235"/>
                  <a:pt x="1899451" y="508004"/>
                </a:cubicBezTo>
                <a:cubicBezTo>
                  <a:pt x="1899451" y="508004"/>
                  <a:pt x="1909220" y="508004"/>
                  <a:pt x="1918988" y="508004"/>
                </a:cubicBezTo>
                <a:lnTo>
                  <a:pt x="1938526" y="508004"/>
                </a:lnTo>
                <a:cubicBezTo>
                  <a:pt x="1938526" y="498235"/>
                  <a:pt x="1938526" y="498235"/>
                  <a:pt x="1928757" y="498235"/>
                </a:cubicBezTo>
                <a:cubicBezTo>
                  <a:pt x="1928757" y="498235"/>
                  <a:pt x="1918988" y="498235"/>
                  <a:pt x="1918988" y="498235"/>
                </a:cubicBezTo>
                <a:cubicBezTo>
                  <a:pt x="1909220" y="498235"/>
                  <a:pt x="1879914" y="488465"/>
                  <a:pt x="1860377" y="488465"/>
                </a:cubicBezTo>
                <a:cubicBezTo>
                  <a:pt x="1860377" y="488465"/>
                  <a:pt x="1840840" y="488465"/>
                  <a:pt x="1831071" y="478696"/>
                </a:cubicBezTo>
                <a:lnTo>
                  <a:pt x="1834734" y="478696"/>
                </a:lnTo>
                <a:cubicBezTo>
                  <a:pt x="1843282" y="478696"/>
                  <a:pt x="1850608" y="478696"/>
                  <a:pt x="1850608" y="478696"/>
                </a:cubicBezTo>
                <a:cubicBezTo>
                  <a:pt x="1850608" y="478696"/>
                  <a:pt x="1860377" y="478696"/>
                  <a:pt x="1870145" y="478696"/>
                </a:cubicBezTo>
                <a:cubicBezTo>
                  <a:pt x="1870145" y="478696"/>
                  <a:pt x="1879914" y="488465"/>
                  <a:pt x="1879914" y="488465"/>
                </a:cubicBezTo>
                <a:cubicBezTo>
                  <a:pt x="1879914" y="478696"/>
                  <a:pt x="1860377" y="468927"/>
                  <a:pt x="1850608" y="468927"/>
                </a:cubicBezTo>
                <a:cubicBezTo>
                  <a:pt x="1850608" y="468927"/>
                  <a:pt x="1821302" y="468927"/>
                  <a:pt x="1821302" y="468927"/>
                </a:cubicBezTo>
                <a:cubicBezTo>
                  <a:pt x="1821302" y="468927"/>
                  <a:pt x="1811534" y="468927"/>
                  <a:pt x="1811534" y="468927"/>
                </a:cubicBezTo>
                <a:cubicBezTo>
                  <a:pt x="1811534" y="468927"/>
                  <a:pt x="1801765" y="468927"/>
                  <a:pt x="1791997" y="468927"/>
                </a:cubicBezTo>
                <a:cubicBezTo>
                  <a:pt x="1782228" y="468927"/>
                  <a:pt x="1772459" y="459158"/>
                  <a:pt x="1772459" y="459158"/>
                </a:cubicBezTo>
                <a:cubicBezTo>
                  <a:pt x="1762691" y="459158"/>
                  <a:pt x="1752922" y="459158"/>
                  <a:pt x="1752922" y="459158"/>
                </a:cubicBezTo>
                <a:cubicBezTo>
                  <a:pt x="1752922" y="459158"/>
                  <a:pt x="1743154" y="459158"/>
                  <a:pt x="1733385" y="459158"/>
                </a:cubicBezTo>
                <a:cubicBezTo>
                  <a:pt x="1723616" y="459158"/>
                  <a:pt x="1704079" y="459158"/>
                  <a:pt x="1694310" y="459158"/>
                </a:cubicBezTo>
                <a:cubicBezTo>
                  <a:pt x="1684542" y="449388"/>
                  <a:pt x="1655236" y="449388"/>
                  <a:pt x="1635699" y="449388"/>
                </a:cubicBezTo>
                <a:cubicBezTo>
                  <a:pt x="1616162" y="449388"/>
                  <a:pt x="1596624" y="439619"/>
                  <a:pt x="1586856" y="439619"/>
                </a:cubicBezTo>
                <a:cubicBezTo>
                  <a:pt x="1577087" y="439619"/>
                  <a:pt x="1567319" y="439619"/>
                  <a:pt x="1557550" y="439619"/>
                </a:cubicBezTo>
                <a:cubicBezTo>
                  <a:pt x="1547781" y="439619"/>
                  <a:pt x="1538013" y="439619"/>
                  <a:pt x="1538013" y="439619"/>
                </a:cubicBezTo>
                <a:cubicBezTo>
                  <a:pt x="1528244" y="439619"/>
                  <a:pt x="1518475" y="429849"/>
                  <a:pt x="1508707" y="429849"/>
                </a:cubicBezTo>
                <a:cubicBezTo>
                  <a:pt x="1508707" y="429849"/>
                  <a:pt x="1518475" y="429849"/>
                  <a:pt x="1518475" y="429849"/>
                </a:cubicBezTo>
                <a:cubicBezTo>
                  <a:pt x="1528244" y="420080"/>
                  <a:pt x="1538013" y="429849"/>
                  <a:pt x="1538013" y="429849"/>
                </a:cubicBezTo>
                <a:cubicBezTo>
                  <a:pt x="1547781" y="429849"/>
                  <a:pt x="1557550" y="429849"/>
                  <a:pt x="1557550" y="429849"/>
                </a:cubicBezTo>
                <a:cubicBezTo>
                  <a:pt x="1567319" y="429849"/>
                  <a:pt x="1567319" y="429849"/>
                  <a:pt x="1577087" y="429849"/>
                </a:cubicBezTo>
                <a:cubicBezTo>
                  <a:pt x="1577087" y="429849"/>
                  <a:pt x="1586856" y="429849"/>
                  <a:pt x="1586856" y="429849"/>
                </a:cubicBezTo>
                <a:cubicBezTo>
                  <a:pt x="1596624" y="420080"/>
                  <a:pt x="1625930" y="429849"/>
                  <a:pt x="1625930" y="429849"/>
                </a:cubicBezTo>
                <a:cubicBezTo>
                  <a:pt x="1616162" y="429849"/>
                  <a:pt x="1616162" y="439619"/>
                  <a:pt x="1616162" y="439619"/>
                </a:cubicBezTo>
                <a:lnTo>
                  <a:pt x="1625930" y="439619"/>
                </a:lnTo>
                <a:cubicBezTo>
                  <a:pt x="1645467" y="439619"/>
                  <a:pt x="1645467" y="439619"/>
                  <a:pt x="1645467" y="439619"/>
                </a:cubicBezTo>
                <a:cubicBezTo>
                  <a:pt x="1645467" y="439619"/>
                  <a:pt x="1655236" y="439619"/>
                  <a:pt x="1655236" y="439619"/>
                </a:cubicBezTo>
                <a:cubicBezTo>
                  <a:pt x="1665005" y="439619"/>
                  <a:pt x="1665005" y="449388"/>
                  <a:pt x="1665005" y="449388"/>
                </a:cubicBezTo>
                <a:cubicBezTo>
                  <a:pt x="1674773" y="449388"/>
                  <a:pt x="1674773" y="449388"/>
                  <a:pt x="1674773" y="449388"/>
                </a:cubicBezTo>
                <a:cubicBezTo>
                  <a:pt x="1674773" y="449388"/>
                  <a:pt x="1674773" y="439619"/>
                  <a:pt x="1684542" y="439619"/>
                </a:cubicBezTo>
                <a:cubicBezTo>
                  <a:pt x="1684542" y="449388"/>
                  <a:pt x="1704079" y="449388"/>
                  <a:pt x="1713848" y="449388"/>
                </a:cubicBezTo>
                <a:cubicBezTo>
                  <a:pt x="1733385" y="449388"/>
                  <a:pt x="1743154" y="449388"/>
                  <a:pt x="1743154" y="449388"/>
                </a:cubicBezTo>
                <a:cubicBezTo>
                  <a:pt x="1743154" y="449388"/>
                  <a:pt x="1752922" y="449388"/>
                  <a:pt x="1752922" y="449388"/>
                </a:cubicBezTo>
                <a:cubicBezTo>
                  <a:pt x="1762691" y="449388"/>
                  <a:pt x="1772459" y="449388"/>
                  <a:pt x="1772459" y="449388"/>
                </a:cubicBezTo>
                <a:cubicBezTo>
                  <a:pt x="1772459" y="449388"/>
                  <a:pt x="1782228" y="449388"/>
                  <a:pt x="1782228" y="449388"/>
                </a:cubicBezTo>
                <a:cubicBezTo>
                  <a:pt x="1791997" y="449388"/>
                  <a:pt x="1801765" y="449388"/>
                  <a:pt x="1801765" y="449388"/>
                </a:cubicBezTo>
                <a:cubicBezTo>
                  <a:pt x="1801765" y="459158"/>
                  <a:pt x="1801765" y="459158"/>
                  <a:pt x="1801765" y="459158"/>
                </a:cubicBezTo>
                <a:cubicBezTo>
                  <a:pt x="1811534" y="459158"/>
                  <a:pt x="1811534" y="459158"/>
                  <a:pt x="1821302" y="459158"/>
                </a:cubicBezTo>
                <a:cubicBezTo>
                  <a:pt x="1831071" y="459158"/>
                  <a:pt x="1840840" y="459158"/>
                  <a:pt x="1840840" y="459158"/>
                </a:cubicBezTo>
                <a:cubicBezTo>
                  <a:pt x="1870145" y="459158"/>
                  <a:pt x="1879914" y="468927"/>
                  <a:pt x="1879914" y="468927"/>
                </a:cubicBezTo>
                <a:cubicBezTo>
                  <a:pt x="1879914" y="468927"/>
                  <a:pt x="1889683" y="468927"/>
                  <a:pt x="1889683" y="468927"/>
                </a:cubicBezTo>
                <a:cubicBezTo>
                  <a:pt x="1889683" y="468927"/>
                  <a:pt x="1899451" y="468927"/>
                  <a:pt x="1899451" y="468927"/>
                </a:cubicBezTo>
                <a:cubicBezTo>
                  <a:pt x="1909220" y="468927"/>
                  <a:pt x="1909220" y="468927"/>
                  <a:pt x="1918988" y="468927"/>
                </a:cubicBezTo>
                <a:cubicBezTo>
                  <a:pt x="1918988" y="468927"/>
                  <a:pt x="1928757" y="478696"/>
                  <a:pt x="1928757" y="478696"/>
                </a:cubicBezTo>
                <a:cubicBezTo>
                  <a:pt x="1928757" y="478696"/>
                  <a:pt x="1918988" y="478696"/>
                  <a:pt x="1909220" y="478696"/>
                </a:cubicBezTo>
                <a:lnTo>
                  <a:pt x="1899451" y="478696"/>
                </a:lnTo>
                <a:cubicBezTo>
                  <a:pt x="1899451" y="488465"/>
                  <a:pt x="1909220" y="488465"/>
                  <a:pt x="1918988" y="488465"/>
                </a:cubicBezTo>
                <a:cubicBezTo>
                  <a:pt x="1918988" y="488465"/>
                  <a:pt x="1928757" y="488465"/>
                  <a:pt x="1928757" y="478696"/>
                </a:cubicBezTo>
                <a:cubicBezTo>
                  <a:pt x="1928757" y="478696"/>
                  <a:pt x="1977600" y="488465"/>
                  <a:pt x="1987369" y="488465"/>
                </a:cubicBezTo>
                <a:cubicBezTo>
                  <a:pt x="1992253" y="488465"/>
                  <a:pt x="1999580" y="488465"/>
                  <a:pt x="2005685" y="488465"/>
                </a:cubicBezTo>
                <a:lnTo>
                  <a:pt x="2006906" y="488465"/>
                </a:lnTo>
                <a:cubicBezTo>
                  <a:pt x="2006906" y="488465"/>
                  <a:pt x="2006906" y="478696"/>
                  <a:pt x="1997137" y="478696"/>
                </a:cubicBezTo>
                <a:cubicBezTo>
                  <a:pt x="1987369" y="468927"/>
                  <a:pt x="1987369" y="468927"/>
                  <a:pt x="1977600" y="478696"/>
                </a:cubicBezTo>
                <a:cubicBezTo>
                  <a:pt x="1977600" y="478696"/>
                  <a:pt x="1967832" y="478696"/>
                  <a:pt x="1967832" y="478696"/>
                </a:cubicBezTo>
                <a:cubicBezTo>
                  <a:pt x="1967832" y="468927"/>
                  <a:pt x="1958063" y="468927"/>
                  <a:pt x="1938526" y="468927"/>
                </a:cubicBezTo>
                <a:cubicBezTo>
                  <a:pt x="1928757" y="468927"/>
                  <a:pt x="1918988" y="468927"/>
                  <a:pt x="1918988" y="459158"/>
                </a:cubicBezTo>
                <a:cubicBezTo>
                  <a:pt x="1918988" y="459158"/>
                  <a:pt x="1909220" y="459158"/>
                  <a:pt x="1899451" y="459158"/>
                </a:cubicBezTo>
                <a:cubicBezTo>
                  <a:pt x="1889683" y="459158"/>
                  <a:pt x="1870145" y="449388"/>
                  <a:pt x="1850608" y="449388"/>
                </a:cubicBezTo>
                <a:cubicBezTo>
                  <a:pt x="1840840" y="449388"/>
                  <a:pt x="1821302" y="449388"/>
                  <a:pt x="1821302" y="449388"/>
                </a:cubicBezTo>
                <a:cubicBezTo>
                  <a:pt x="1811534" y="449388"/>
                  <a:pt x="1801765" y="439619"/>
                  <a:pt x="1782228" y="439619"/>
                </a:cubicBezTo>
                <a:cubicBezTo>
                  <a:pt x="1772459" y="439619"/>
                  <a:pt x="1743154" y="429849"/>
                  <a:pt x="1733385" y="429849"/>
                </a:cubicBezTo>
                <a:cubicBezTo>
                  <a:pt x="1713848" y="429849"/>
                  <a:pt x="1684542" y="410311"/>
                  <a:pt x="1684542" y="410311"/>
                </a:cubicBezTo>
                <a:cubicBezTo>
                  <a:pt x="1694310" y="400542"/>
                  <a:pt x="1694310" y="400542"/>
                  <a:pt x="1684542" y="400542"/>
                </a:cubicBezTo>
                <a:cubicBezTo>
                  <a:pt x="1674773" y="400542"/>
                  <a:pt x="1674773" y="400542"/>
                  <a:pt x="1674773" y="400542"/>
                </a:cubicBezTo>
                <a:cubicBezTo>
                  <a:pt x="1665005" y="400542"/>
                  <a:pt x="1655236" y="410311"/>
                  <a:pt x="1665005" y="410311"/>
                </a:cubicBezTo>
                <a:cubicBezTo>
                  <a:pt x="1674773" y="420080"/>
                  <a:pt x="1665005" y="420080"/>
                  <a:pt x="1655236" y="420080"/>
                </a:cubicBezTo>
                <a:cubicBezTo>
                  <a:pt x="1655236" y="410311"/>
                  <a:pt x="1645467" y="410311"/>
                  <a:pt x="1635699" y="410311"/>
                </a:cubicBezTo>
                <a:cubicBezTo>
                  <a:pt x="1635699" y="410311"/>
                  <a:pt x="1625930" y="410311"/>
                  <a:pt x="1616162" y="410311"/>
                </a:cubicBezTo>
                <a:cubicBezTo>
                  <a:pt x="1616162" y="410311"/>
                  <a:pt x="1596624" y="410311"/>
                  <a:pt x="1596624" y="410311"/>
                </a:cubicBezTo>
                <a:lnTo>
                  <a:pt x="1586856" y="410311"/>
                </a:lnTo>
                <a:cubicBezTo>
                  <a:pt x="1596624" y="400542"/>
                  <a:pt x="1586856" y="390772"/>
                  <a:pt x="1567319" y="390772"/>
                </a:cubicBezTo>
                <a:cubicBezTo>
                  <a:pt x="1567319" y="390772"/>
                  <a:pt x="1586856" y="390772"/>
                  <a:pt x="1586856" y="390772"/>
                </a:cubicBezTo>
                <a:cubicBezTo>
                  <a:pt x="1596624" y="390772"/>
                  <a:pt x="1616162" y="390772"/>
                  <a:pt x="1625930" y="390772"/>
                </a:cubicBezTo>
                <a:cubicBezTo>
                  <a:pt x="1635699" y="390772"/>
                  <a:pt x="1655236" y="390772"/>
                  <a:pt x="1665005" y="390772"/>
                </a:cubicBezTo>
                <a:cubicBezTo>
                  <a:pt x="1674773" y="390772"/>
                  <a:pt x="1684542" y="390772"/>
                  <a:pt x="1694310" y="390772"/>
                </a:cubicBezTo>
                <a:cubicBezTo>
                  <a:pt x="1704079" y="390772"/>
                  <a:pt x="1723616" y="390772"/>
                  <a:pt x="1723616" y="390772"/>
                </a:cubicBezTo>
                <a:cubicBezTo>
                  <a:pt x="1733385" y="390772"/>
                  <a:pt x="1752922" y="390772"/>
                  <a:pt x="1752922" y="381003"/>
                </a:cubicBezTo>
                <a:cubicBezTo>
                  <a:pt x="1752922" y="381003"/>
                  <a:pt x="1762691" y="381003"/>
                  <a:pt x="1762691" y="371234"/>
                </a:cubicBezTo>
                <a:cubicBezTo>
                  <a:pt x="1762691" y="371234"/>
                  <a:pt x="1762691" y="371234"/>
                  <a:pt x="1772459" y="371234"/>
                </a:cubicBezTo>
                <a:cubicBezTo>
                  <a:pt x="1772459" y="371234"/>
                  <a:pt x="1782228" y="371234"/>
                  <a:pt x="1782228" y="371234"/>
                </a:cubicBezTo>
                <a:cubicBezTo>
                  <a:pt x="1782228" y="371234"/>
                  <a:pt x="1772459" y="361464"/>
                  <a:pt x="1762691" y="361464"/>
                </a:cubicBezTo>
                <a:cubicBezTo>
                  <a:pt x="1752922" y="361464"/>
                  <a:pt x="1743154" y="361464"/>
                  <a:pt x="1733385" y="361464"/>
                </a:cubicBezTo>
                <a:cubicBezTo>
                  <a:pt x="1733385" y="361464"/>
                  <a:pt x="1723616" y="351695"/>
                  <a:pt x="1723616" y="351695"/>
                </a:cubicBezTo>
                <a:cubicBezTo>
                  <a:pt x="1704079" y="351695"/>
                  <a:pt x="1684542" y="351695"/>
                  <a:pt x="1684542" y="351695"/>
                </a:cubicBezTo>
                <a:cubicBezTo>
                  <a:pt x="1684542" y="341926"/>
                  <a:pt x="1674773" y="341926"/>
                  <a:pt x="1665005" y="341926"/>
                </a:cubicBezTo>
                <a:cubicBezTo>
                  <a:pt x="1645467" y="341926"/>
                  <a:pt x="1635699" y="341926"/>
                  <a:pt x="1635699" y="341926"/>
                </a:cubicBezTo>
                <a:cubicBezTo>
                  <a:pt x="1635699" y="341926"/>
                  <a:pt x="1635699" y="332156"/>
                  <a:pt x="1625930" y="341926"/>
                </a:cubicBezTo>
                <a:cubicBezTo>
                  <a:pt x="1625930" y="341926"/>
                  <a:pt x="1625930" y="341926"/>
                  <a:pt x="1625930" y="332156"/>
                </a:cubicBezTo>
                <a:cubicBezTo>
                  <a:pt x="1625930" y="332156"/>
                  <a:pt x="1616162" y="332156"/>
                  <a:pt x="1616162" y="332156"/>
                </a:cubicBezTo>
                <a:cubicBezTo>
                  <a:pt x="1616162" y="332156"/>
                  <a:pt x="1606393" y="341926"/>
                  <a:pt x="1606393" y="332156"/>
                </a:cubicBezTo>
                <a:cubicBezTo>
                  <a:pt x="1596624" y="332156"/>
                  <a:pt x="1586856" y="332156"/>
                  <a:pt x="1586856" y="332156"/>
                </a:cubicBezTo>
                <a:cubicBezTo>
                  <a:pt x="1586856" y="322387"/>
                  <a:pt x="1577087" y="322387"/>
                  <a:pt x="1557550" y="312618"/>
                </a:cubicBezTo>
                <a:lnTo>
                  <a:pt x="1561213" y="312618"/>
                </a:lnTo>
                <a:cubicBezTo>
                  <a:pt x="1564876" y="312618"/>
                  <a:pt x="1567319" y="312618"/>
                  <a:pt x="1567319" y="312618"/>
                </a:cubicBezTo>
                <a:cubicBezTo>
                  <a:pt x="1567319" y="312618"/>
                  <a:pt x="1577087" y="312618"/>
                  <a:pt x="1577087" y="312618"/>
                </a:cubicBezTo>
                <a:cubicBezTo>
                  <a:pt x="1586856" y="322387"/>
                  <a:pt x="1625930" y="322387"/>
                  <a:pt x="1625930" y="322387"/>
                </a:cubicBezTo>
                <a:cubicBezTo>
                  <a:pt x="1635699" y="322387"/>
                  <a:pt x="1635699" y="322387"/>
                  <a:pt x="1635699" y="322387"/>
                </a:cubicBezTo>
                <a:cubicBezTo>
                  <a:pt x="1635699" y="322387"/>
                  <a:pt x="1645467" y="322387"/>
                  <a:pt x="1645467" y="322387"/>
                </a:cubicBezTo>
                <a:cubicBezTo>
                  <a:pt x="1645467" y="322387"/>
                  <a:pt x="1645467" y="322387"/>
                  <a:pt x="1655236" y="322387"/>
                </a:cubicBezTo>
                <a:cubicBezTo>
                  <a:pt x="1665005" y="322387"/>
                  <a:pt x="1674773" y="322387"/>
                  <a:pt x="1684542" y="332156"/>
                </a:cubicBezTo>
                <a:cubicBezTo>
                  <a:pt x="1684542" y="332156"/>
                  <a:pt x="1694310" y="332156"/>
                  <a:pt x="1694310" y="332156"/>
                </a:cubicBezTo>
                <a:cubicBezTo>
                  <a:pt x="1713848" y="332156"/>
                  <a:pt x="1713848" y="332156"/>
                  <a:pt x="1704079" y="322387"/>
                </a:cubicBezTo>
                <a:cubicBezTo>
                  <a:pt x="1704079" y="322387"/>
                  <a:pt x="1694310" y="322387"/>
                  <a:pt x="1694310" y="322387"/>
                </a:cubicBezTo>
                <a:cubicBezTo>
                  <a:pt x="1704079" y="312618"/>
                  <a:pt x="1713848" y="312618"/>
                  <a:pt x="1723616" y="312618"/>
                </a:cubicBezTo>
                <a:cubicBezTo>
                  <a:pt x="1733385" y="322387"/>
                  <a:pt x="1743154" y="322387"/>
                  <a:pt x="1743154" y="322387"/>
                </a:cubicBezTo>
                <a:cubicBezTo>
                  <a:pt x="1752922" y="312618"/>
                  <a:pt x="1752922" y="312618"/>
                  <a:pt x="1752922" y="312618"/>
                </a:cubicBezTo>
                <a:cubicBezTo>
                  <a:pt x="1752922" y="322387"/>
                  <a:pt x="1762691" y="312618"/>
                  <a:pt x="1762691" y="312618"/>
                </a:cubicBezTo>
                <a:cubicBezTo>
                  <a:pt x="1762691" y="312618"/>
                  <a:pt x="1772459" y="312618"/>
                  <a:pt x="1772459" y="312618"/>
                </a:cubicBezTo>
                <a:cubicBezTo>
                  <a:pt x="1772459" y="302849"/>
                  <a:pt x="1772459" y="302849"/>
                  <a:pt x="1762691" y="302849"/>
                </a:cubicBezTo>
                <a:cubicBezTo>
                  <a:pt x="1762691" y="302849"/>
                  <a:pt x="1762691" y="302849"/>
                  <a:pt x="1752922" y="302849"/>
                </a:cubicBezTo>
                <a:cubicBezTo>
                  <a:pt x="1752922" y="302849"/>
                  <a:pt x="1743154" y="302849"/>
                  <a:pt x="1743154" y="302849"/>
                </a:cubicBezTo>
                <a:cubicBezTo>
                  <a:pt x="1743154" y="302849"/>
                  <a:pt x="1733385" y="302849"/>
                  <a:pt x="1733385" y="302849"/>
                </a:cubicBezTo>
                <a:cubicBezTo>
                  <a:pt x="1723616" y="302849"/>
                  <a:pt x="1713848" y="302849"/>
                  <a:pt x="1713848" y="302849"/>
                </a:cubicBezTo>
                <a:cubicBezTo>
                  <a:pt x="1713848" y="302849"/>
                  <a:pt x="1713848" y="302849"/>
                  <a:pt x="1704079" y="302849"/>
                </a:cubicBezTo>
                <a:cubicBezTo>
                  <a:pt x="1694310" y="293079"/>
                  <a:pt x="1655236" y="283310"/>
                  <a:pt x="1655236" y="293079"/>
                </a:cubicBezTo>
                <a:cubicBezTo>
                  <a:pt x="1655236" y="293079"/>
                  <a:pt x="1645467" y="293079"/>
                  <a:pt x="1645467" y="283310"/>
                </a:cubicBezTo>
                <a:cubicBezTo>
                  <a:pt x="1645467" y="283310"/>
                  <a:pt x="1635699" y="283310"/>
                  <a:pt x="1635699" y="283310"/>
                </a:cubicBezTo>
                <a:cubicBezTo>
                  <a:pt x="1635699" y="293079"/>
                  <a:pt x="1625930" y="293079"/>
                  <a:pt x="1625930" y="283310"/>
                </a:cubicBezTo>
                <a:cubicBezTo>
                  <a:pt x="1625930" y="283310"/>
                  <a:pt x="1616162" y="283310"/>
                  <a:pt x="1616162" y="283310"/>
                </a:cubicBezTo>
                <a:cubicBezTo>
                  <a:pt x="1606393" y="283310"/>
                  <a:pt x="1596624" y="283310"/>
                  <a:pt x="1596624" y="283310"/>
                </a:cubicBezTo>
                <a:cubicBezTo>
                  <a:pt x="1586856" y="283310"/>
                  <a:pt x="1586856" y="283310"/>
                  <a:pt x="1577087" y="283310"/>
                </a:cubicBezTo>
                <a:cubicBezTo>
                  <a:pt x="1577087" y="283310"/>
                  <a:pt x="1577087" y="283310"/>
                  <a:pt x="1567319" y="283310"/>
                </a:cubicBezTo>
                <a:cubicBezTo>
                  <a:pt x="1567319" y="283310"/>
                  <a:pt x="1557550" y="273541"/>
                  <a:pt x="1547781" y="273541"/>
                </a:cubicBezTo>
                <a:cubicBezTo>
                  <a:pt x="1508707" y="273541"/>
                  <a:pt x="1508707" y="273541"/>
                  <a:pt x="1508707" y="263771"/>
                </a:cubicBezTo>
                <a:cubicBezTo>
                  <a:pt x="1498938" y="263771"/>
                  <a:pt x="1498938" y="263771"/>
                  <a:pt x="1508707" y="254002"/>
                </a:cubicBezTo>
                <a:cubicBezTo>
                  <a:pt x="1508707" y="254002"/>
                  <a:pt x="1508707" y="244233"/>
                  <a:pt x="1498938" y="244233"/>
                </a:cubicBezTo>
                <a:cubicBezTo>
                  <a:pt x="1498938" y="244233"/>
                  <a:pt x="1489170" y="234463"/>
                  <a:pt x="1489170" y="234463"/>
                </a:cubicBezTo>
                <a:cubicBezTo>
                  <a:pt x="1489170" y="234463"/>
                  <a:pt x="1489170" y="224694"/>
                  <a:pt x="1479401" y="224694"/>
                </a:cubicBezTo>
                <a:cubicBezTo>
                  <a:pt x="1498938" y="224694"/>
                  <a:pt x="1508707" y="224694"/>
                  <a:pt x="1538013" y="224694"/>
                </a:cubicBezTo>
                <a:cubicBezTo>
                  <a:pt x="1557550" y="224694"/>
                  <a:pt x="1577087" y="224694"/>
                  <a:pt x="1577087" y="224694"/>
                </a:cubicBezTo>
                <a:cubicBezTo>
                  <a:pt x="1577087" y="214925"/>
                  <a:pt x="1606393" y="214925"/>
                  <a:pt x="1616162" y="214925"/>
                </a:cubicBezTo>
                <a:cubicBezTo>
                  <a:pt x="1635699" y="224694"/>
                  <a:pt x="1655236" y="224694"/>
                  <a:pt x="1645467" y="214925"/>
                </a:cubicBezTo>
                <a:cubicBezTo>
                  <a:pt x="1645467" y="214925"/>
                  <a:pt x="1638141" y="214925"/>
                  <a:pt x="1628372" y="214925"/>
                </a:cubicBezTo>
                <a:lnTo>
                  <a:pt x="1616162" y="214925"/>
                </a:lnTo>
                <a:lnTo>
                  <a:pt x="1596624" y="214925"/>
                </a:lnTo>
                <a:cubicBezTo>
                  <a:pt x="1596624" y="214925"/>
                  <a:pt x="1586856" y="214925"/>
                  <a:pt x="1586856" y="205156"/>
                </a:cubicBezTo>
                <a:cubicBezTo>
                  <a:pt x="1586856" y="205156"/>
                  <a:pt x="1577087" y="205156"/>
                  <a:pt x="1567319" y="205156"/>
                </a:cubicBezTo>
                <a:cubicBezTo>
                  <a:pt x="1547781" y="205156"/>
                  <a:pt x="1547781" y="205156"/>
                  <a:pt x="1547781" y="205156"/>
                </a:cubicBezTo>
                <a:cubicBezTo>
                  <a:pt x="1547781" y="205156"/>
                  <a:pt x="1547781" y="195386"/>
                  <a:pt x="1547781" y="195386"/>
                </a:cubicBezTo>
                <a:cubicBezTo>
                  <a:pt x="1547781" y="195386"/>
                  <a:pt x="1538013" y="195386"/>
                  <a:pt x="1538013" y="195386"/>
                </a:cubicBezTo>
                <a:cubicBezTo>
                  <a:pt x="1528244" y="195386"/>
                  <a:pt x="1518475" y="185617"/>
                  <a:pt x="1508707" y="185617"/>
                </a:cubicBezTo>
                <a:cubicBezTo>
                  <a:pt x="1508707" y="185617"/>
                  <a:pt x="1508707" y="185617"/>
                  <a:pt x="1498938" y="185617"/>
                </a:cubicBezTo>
                <a:cubicBezTo>
                  <a:pt x="1498938" y="185617"/>
                  <a:pt x="1489170" y="185617"/>
                  <a:pt x="1469632" y="185617"/>
                </a:cubicBezTo>
                <a:cubicBezTo>
                  <a:pt x="1459864" y="185617"/>
                  <a:pt x="1430558" y="185617"/>
                  <a:pt x="1420789" y="185617"/>
                </a:cubicBezTo>
                <a:cubicBezTo>
                  <a:pt x="1411021" y="185617"/>
                  <a:pt x="1401252" y="185617"/>
                  <a:pt x="1401252" y="185617"/>
                </a:cubicBezTo>
                <a:cubicBezTo>
                  <a:pt x="1401252" y="185617"/>
                  <a:pt x="1362178" y="185617"/>
                  <a:pt x="1362178" y="175848"/>
                </a:cubicBezTo>
                <a:cubicBezTo>
                  <a:pt x="1362178" y="175848"/>
                  <a:pt x="1362178" y="175848"/>
                  <a:pt x="1352409" y="175848"/>
                </a:cubicBezTo>
                <a:cubicBezTo>
                  <a:pt x="1352409" y="185617"/>
                  <a:pt x="1323103" y="185617"/>
                  <a:pt x="1323103" y="175848"/>
                </a:cubicBezTo>
                <a:cubicBezTo>
                  <a:pt x="1323103" y="175848"/>
                  <a:pt x="1352409" y="175848"/>
                  <a:pt x="1362178" y="166078"/>
                </a:cubicBezTo>
                <a:cubicBezTo>
                  <a:pt x="1371946" y="166078"/>
                  <a:pt x="1371946" y="166078"/>
                  <a:pt x="1371946" y="166078"/>
                </a:cubicBezTo>
                <a:cubicBezTo>
                  <a:pt x="1371946" y="166078"/>
                  <a:pt x="1371946" y="166078"/>
                  <a:pt x="1381715" y="166078"/>
                </a:cubicBezTo>
                <a:cubicBezTo>
                  <a:pt x="1381715" y="166078"/>
                  <a:pt x="1391483" y="166078"/>
                  <a:pt x="1391483" y="166078"/>
                </a:cubicBezTo>
                <a:cubicBezTo>
                  <a:pt x="1401252" y="156309"/>
                  <a:pt x="1401252" y="166078"/>
                  <a:pt x="1401252" y="166078"/>
                </a:cubicBezTo>
                <a:cubicBezTo>
                  <a:pt x="1401252" y="166078"/>
                  <a:pt x="1411021" y="166078"/>
                  <a:pt x="1420789" y="166078"/>
                </a:cubicBezTo>
                <a:cubicBezTo>
                  <a:pt x="1420789" y="166078"/>
                  <a:pt x="1430558" y="166078"/>
                  <a:pt x="1440327" y="175848"/>
                </a:cubicBezTo>
                <a:cubicBezTo>
                  <a:pt x="1450095" y="175848"/>
                  <a:pt x="1450095" y="175848"/>
                  <a:pt x="1450095" y="175848"/>
                </a:cubicBezTo>
                <a:cubicBezTo>
                  <a:pt x="1459864" y="175848"/>
                  <a:pt x="1459864" y="175848"/>
                  <a:pt x="1459864" y="175848"/>
                </a:cubicBezTo>
                <a:cubicBezTo>
                  <a:pt x="1469632" y="175848"/>
                  <a:pt x="1479401" y="175848"/>
                  <a:pt x="1479401" y="166078"/>
                </a:cubicBezTo>
                <a:cubicBezTo>
                  <a:pt x="1479401" y="166078"/>
                  <a:pt x="1489170" y="166078"/>
                  <a:pt x="1508707" y="166078"/>
                </a:cubicBezTo>
                <a:cubicBezTo>
                  <a:pt x="1518475" y="166078"/>
                  <a:pt x="1528244" y="166078"/>
                  <a:pt x="1528244" y="166078"/>
                </a:cubicBezTo>
                <a:cubicBezTo>
                  <a:pt x="1528244" y="166078"/>
                  <a:pt x="1538013" y="166078"/>
                  <a:pt x="1538013" y="166078"/>
                </a:cubicBezTo>
                <a:cubicBezTo>
                  <a:pt x="1547781" y="166078"/>
                  <a:pt x="1547781" y="166078"/>
                  <a:pt x="1547781" y="166078"/>
                </a:cubicBezTo>
                <a:cubicBezTo>
                  <a:pt x="1547781" y="166078"/>
                  <a:pt x="1577087" y="156309"/>
                  <a:pt x="1577087" y="166078"/>
                </a:cubicBezTo>
                <a:cubicBezTo>
                  <a:pt x="1577087" y="166078"/>
                  <a:pt x="1586856" y="166078"/>
                  <a:pt x="1606393" y="166078"/>
                </a:cubicBezTo>
                <a:cubicBezTo>
                  <a:pt x="1635699" y="166078"/>
                  <a:pt x="1635699" y="166078"/>
                  <a:pt x="1665005" y="166078"/>
                </a:cubicBezTo>
                <a:cubicBezTo>
                  <a:pt x="1684542" y="175848"/>
                  <a:pt x="1704079" y="175848"/>
                  <a:pt x="1713848" y="175848"/>
                </a:cubicBezTo>
                <a:cubicBezTo>
                  <a:pt x="1723616" y="175848"/>
                  <a:pt x="1733385" y="175848"/>
                  <a:pt x="1743154" y="175848"/>
                </a:cubicBezTo>
                <a:cubicBezTo>
                  <a:pt x="1743154" y="175848"/>
                  <a:pt x="1752922" y="175848"/>
                  <a:pt x="1772459" y="175848"/>
                </a:cubicBezTo>
                <a:cubicBezTo>
                  <a:pt x="1791997" y="185617"/>
                  <a:pt x="1791997" y="175848"/>
                  <a:pt x="1791997" y="175848"/>
                </a:cubicBezTo>
                <a:cubicBezTo>
                  <a:pt x="1791997" y="175848"/>
                  <a:pt x="1782228" y="175848"/>
                  <a:pt x="1782228" y="175848"/>
                </a:cubicBezTo>
                <a:cubicBezTo>
                  <a:pt x="1782228" y="175848"/>
                  <a:pt x="1772459" y="175848"/>
                  <a:pt x="1772459" y="166078"/>
                </a:cubicBezTo>
                <a:cubicBezTo>
                  <a:pt x="1762691" y="166078"/>
                  <a:pt x="1752922" y="166078"/>
                  <a:pt x="1733385" y="166078"/>
                </a:cubicBezTo>
                <a:cubicBezTo>
                  <a:pt x="1733385" y="166078"/>
                  <a:pt x="1723616" y="166078"/>
                  <a:pt x="1704079" y="166078"/>
                </a:cubicBezTo>
                <a:cubicBezTo>
                  <a:pt x="1694310" y="156309"/>
                  <a:pt x="1674773" y="156309"/>
                  <a:pt x="1674773" y="156309"/>
                </a:cubicBezTo>
                <a:lnTo>
                  <a:pt x="1679658" y="156309"/>
                </a:lnTo>
                <a:cubicBezTo>
                  <a:pt x="1686984" y="156309"/>
                  <a:pt x="1694310" y="156309"/>
                  <a:pt x="1694310" y="156309"/>
                </a:cubicBezTo>
                <a:cubicBezTo>
                  <a:pt x="1694310" y="156309"/>
                  <a:pt x="1704079" y="156309"/>
                  <a:pt x="1704079" y="156309"/>
                </a:cubicBezTo>
                <a:cubicBezTo>
                  <a:pt x="1704079" y="156309"/>
                  <a:pt x="1713848" y="156309"/>
                  <a:pt x="1723616" y="156309"/>
                </a:cubicBezTo>
                <a:cubicBezTo>
                  <a:pt x="1723616" y="156309"/>
                  <a:pt x="1733385" y="156309"/>
                  <a:pt x="1733385" y="156309"/>
                </a:cubicBezTo>
                <a:cubicBezTo>
                  <a:pt x="1733385" y="156309"/>
                  <a:pt x="1733385" y="156309"/>
                  <a:pt x="1733385" y="146540"/>
                </a:cubicBezTo>
                <a:cubicBezTo>
                  <a:pt x="1723616" y="146540"/>
                  <a:pt x="1713848" y="146540"/>
                  <a:pt x="1713848" y="136770"/>
                </a:cubicBezTo>
                <a:lnTo>
                  <a:pt x="1723616" y="136770"/>
                </a:lnTo>
                <a:cubicBezTo>
                  <a:pt x="1730943" y="136770"/>
                  <a:pt x="1738269" y="136770"/>
                  <a:pt x="1743154" y="136770"/>
                </a:cubicBezTo>
                <a:cubicBezTo>
                  <a:pt x="1752922" y="136770"/>
                  <a:pt x="1752922" y="136770"/>
                  <a:pt x="1762691" y="146540"/>
                </a:cubicBezTo>
                <a:cubicBezTo>
                  <a:pt x="1762691" y="146540"/>
                  <a:pt x="1772459" y="146540"/>
                  <a:pt x="1772459" y="146540"/>
                </a:cubicBezTo>
                <a:cubicBezTo>
                  <a:pt x="1782228" y="146540"/>
                  <a:pt x="1791997" y="146540"/>
                  <a:pt x="1791997" y="146540"/>
                </a:cubicBezTo>
                <a:cubicBezTo>
                  <a:pt x="1791997" y="156309"/>
                  <a:pt x="1791997" y="156309"/>
                  <a:pt x="1801765" y="156309"/>
                </a:cubicBezTo>
                <a:cubicBezTo>
                  <a:pt x="1801765" y="156309"/>
                  <a:pt x="1801765" y="146540"/>
                  <a:pt x="1801765" y="146540"/>
                </a:cubicBezTo>
                <a:cubicBezTo>
                  <a:pt x="1811534" y="146540"/>
                  <a:pt x="1811534" y="146540"/>
                  <a:pt x="1811534" y="146540"/>
                </a:cubicBezTo>
                <a:cubicBezTo>
                  <a:pt x="1821302" y="156309"/>
                  <a:pt x="1821302" y="156309"/>
                  <a:pt x="1821302" y="156309"/>
                </a:cubicBezTo>
                <a:cubicBezTo>
                  <a:pt x="1831071" y="156309"/>
                  <a:pt x="1850608" y="166078"/>
                  <a:pt x="1850608" y="156309"/>
                </a:cubicBezTo>
                <a:cubicBezTo>
                  <a:pt x="1850608" y="156309"/>
                  <a:pt x="1850608" y="156309"/>
                  <a:pt x="1860377" y="156309"/>
                </a:cubicBezTo>
                <a:cubicBezTo>
                  <a:pt x="1860377" y="156309"/>
                  <a:pt x="1889683" y="156309"/>
                  <a:pt x="1889683" y="166078"/>
                </a:cubicBezTo>
                <a:cubicBezTo>
                  <a:pt x="1889683" y="166078"/>
                  <a:pt x="1909220" y="175848"/>
                  <a:pt x="1928757" y="175848"/>
                </a:cubicBezTo>
                <a:cubicBezTo>
                  <a:pt x="1938526" y="175848"/>
                  <a:pt x="1948294" y="175848"/>
                  <a:pt x="1948294" y="175848"/>
                </a:cubicBezTo>
                <a:cubicBezTo>
                  <a:pt x="1948294" y="175848"/>
                  <a:pt x="1948294" y="175848"/>
                  <a:pt x="1958063" y="175848"/>
                </a:cubicBezTo>
                <a:cubicBezTo>
                  <a:pt x="1967832" y="175848"/>
                  <a:pt x="1977600" y="185617"/>
                  <a:pt x="1987369" y="175848"/>
                </a:cubicBezTo>
                <a:cubicBezTo>
                  <a:pt x="1997137" y="175848"/>
                  <a:pt x="2006906" y="175848"/>
                  <a:pt x="2016675" y="175848"/>
                </a:cubicBezTo>
                <a:cubicBezTo>
                  <a:pt x="2016675" y="175848"/>
                  <a:pt x="2026443" y="185617"/>
                  <a:pt x="2026443" y="185617"/>
                </a:cubicBezTo>
                <a:cubicBezTo>
                  <a:pt x="2036212" y="185617"/>
                  <a:pt x="2045980" y="185617"/>
                  <a:pt x="2055749" y="195386"/>
                </a:cubicBezTo>
                <a:cubicBezTo>
                  <a:pt x="2065518" y="195386"/>
                  <a:pt x="2075286" y="195386"/>
                  <a:pt x="2075286" y="195386"/>
                </a:cubicBezTo>
                <a:cubicBezTo>
                  <a:pt x="2075286" y="195386"/>
                  <a:pt x="2085055" y="195386"/>
                  <a:pt x="2104592" y="195386"/>
                </a:cubicBezTo>
                <a:cubicBezTo>
                  <a:pt x="2133898" y="205156"/>
                  <a:pt x="2143667" y="205156"/>
                  <a:pt x="2143667" y="205156"/>
                </a:cubicBezTo>
                <a:cubicBezTo>
                  <a:pt x="2143667" y="205156"/>
                  <a:pt x="2163204" y="205156"/>
                  <a:pt x="2172972" y="205156"/>
                </a:cubicBezTo>
                <a:cubicBezTo>
                  <a:pt x="2172972" y="205156"/>
                  <a:pt x="2182741" y="214925"/>
                  <a:pt x="2182741" y="214925"/>
                </a:cubicBezTo>
                <a:cubicBezTo>
                  <a:pt x="2192510" y="214925"/>
                  <a:pt x="2192510" y="214925"/>
                  <a:pt x="2192510" y="214925"/>
                </a:cubicBezTo>
                <a:cubicBezTo>
                  <a:pt x="2202278" y="214925"/>
                  <a:pt x="2202278" y="205156"/>
                  <a:pt x="2202278" y="205156"/>
                </a:cubicBezTo>
                <a:cubicBezTo>
                  <a:pt x="2202278" y="205156"/>
                  <a:pt x="2202278" y="205156"/>
                  <a:pt x="2192510" y="195386"/>
                </a:cubicBezTo>
                <a:cubicBezTo>
                  <a:pt x="2202278" y="195386"/>
                  <a:pt x="2212047" y="195386"/>
                  <a:pt x="2221815" y="195386"/>
                </a:cubicBezTo>
                <a:cubicBezTo>
                  <a:pt x="2221815" y="195386"/>
                  <a:pt x="2231584" y="205156"/>
                  <a:pt x="2241353" y="205156"/>
                </a:cubicBezTo>
                <a:cubicBezTo>
                  <a:pt x="2241353" y="205156"/>
                  <a:pt x="2251121" y="205156"/>
                  <a:pt x="2260890" y="205156"/>
                </a:cubicBezTo>
                <a:cubicBezTo>
                  <a:pt x="2260890" y="205156"/>
                  <a:pt x="2260890" y="205156"/>
                  <a:pt x="2270659" y="214925"/>
                </a:cubicBezTo>
                <a:cubicBezTo>
                  <a:pt x="2280427" y="214925"/>
                  <a:pt x="2299964" y="214925"/>
                  <a:pt x="2309733" y="214925"/>
                </a:cubicBezTo>
                <a:cubicBezTo>
                  <a:pt x="2309733" y="214925"/>
                  <a:pt x="2319502" y="214925"/>
                  <a:pt x="2319502" y="214925"/>
                </a:cubicBezTo>
                <a:cubicBezTo>
                  <a:pt x="2319502" y="214925"/>
                  <a:pt x="2319502" y="214925"/>
                  <a:pt x="2329270" y="214925"/>
                </a:cubicBezTo>
                <a:cubicBezTo>
                  <a:pt x="2329270" y="214925"/>
                  <a:pt x="2348807" y="214925"/>
                  <a:pt x="2348807" y="214925"/>
                </a:cubicBezTo>
                <a:cubicBezTo>
                  <a:pt x="2353692" y="214925"/>
                  <a:pt x="2361018" y="214925"/>
                  <a:pt x="2367124" y="214925"/>
                </a:cubicBezTo>
                <a:lnTo>
                  <a:pt x="2368345" y="214925"/>
                </a:lnTo>
                <a:lnTo>
                  <a:pt x="2378113" y="214925"/>
                </a:lnTo>
                <a:cubicBezTo>
                  <a:pt x="2378113" y="214925"/>
                  <a:pt x="2387882" y="214925"/>
                  <a:pt x="2387882" y="214925"/>
                </a:cubicBezTo>
                <a:cubicBezTo>
                  <a:pt x="2387882" y="224694"/>
                  <a:pt x="2407419" y="224694"/>
                  <a:pt x="2407419" y="224694"/>
                </a:cubicBezTo>
                <a:cubicBezTo>
                  <a:pt x="2407419" y="214925"/>
                  <a:pt x="2407419" y="214925"/>
                  <a:pt x="2368345" y="205156"/>
                </a:cubicBezTo>
                <a:cubicBezTo>
                  <a:pt x="2358576" y="205156"/>
                  <a:pt x="2348807" y="205156"/>
                  <a:pt x="2329270" y="205156"/>
                </a:cubicBezTo>
                <a:cubicBezTo>
                  <a:pt x="2319502" y="195386"/>
                  <a:pt x="2309733" y="195386"/>
                  <a:pt x="2309733" y="195386"/>
                </a:cubicBezTo>
                <a:cubicBezTo>
                  <a:pt x="2309733" y="195386"/>
                  <a:pt x="2299964" y="195386"/>
                  <a:pt x="2290196" y="195386"/>
                </a:cubicBezTo>
                <a:cubicBezTo>
                  <a:pt x="2280427" y="195386"/>
                  <a:pt x="2270659" y="195386"/>
                  <a:pt x="2270659" y="195386"/>
                </a:cubicBezTo>
                <a:cubicBezTo>
                  <a:pt x="2270659" y="185617"/>
                  <a:pt x="2260890" y="185617"/>
                  <a:pt x="2251121" y="185617"/>
                </a:cubicBezTo>
                <a:cubicBezTo>
                  <a:pt x="2241353" y="185617"/>
                  <a:pt x="2241353" y="185617"/>
                  <a:pt x="2241353" y="185617"/>
                </a:cubicBezTo>
                <a:cubicBezTo>
                  <a:pt x="2241353" y="185617"/>
                  <a:pt x="2241353" y="185617"/>
                  <a:pt x="2231584" y="185617"/>
                </a:cubicBezTo>
                <a:cubicBezTo>
                  <a:pt x="2221815" y="185617"/>
                  <a:pt x="2212047" y="185617"/>
                  <a:pt x="2212047" y="175848"/>
                </a:cubicBezTo>
                <a:cubicBezTo>
                  <a:pt x="2202278" y="175848"/>
                  <a:pt x="2182741" y="175848"/>
                  <a:pt x="2172972" y="175848"/>
                </a:cubicBezTo>
                <a:cubicBezTo>
                  <a:pt x="2172972" y="175848"/>
                  <a:pt x="2163204" y="175848"/>
                  <a:pt x="2153435" y="166078"/>
                </a:cubicBezTo>
                <a:cubicBezTo>
                  <a:pt x="2153435" y="166078"/>
                  <a:pt x="2143667" y="166078"/>
                  <a:pt x="2143667" y="166078"/>
                </a:cubicBezTo>
                <a:cubicBezTo>
                  <a:pt x="2143667" y="166078"/>
                  <a:pt x="2133898" y="166078"/>
                  <a:pt x="2133898" y="166078"/>
                </a:cubicBezTo>
                <a:cubicBezTo>
                  <a:pt x="2133898" y="166078"/>
                  <a:pt x="2124129" y="166078"/>
                  <a:pt x="2094824" y="166078"/>
                </a:cubicBezTo>
                <a:cubicBezTo>
                  <a:pt x="2085055" y="166078"/>
                  <a:pt x="2075286" y="166078"/>
                  <a:pt x="2075286" y="156309"/>
                </a:cubicBezTo>
                <a:cubicBezTo>
                  <a:pt x="2065518" y="156309"/>
                  <a:pt x="2055749" y="156309"/>
                  <a:pt x="2045980" y="156309"/>
                </a:cubicBezTo>
                <a:cubicBezTo>
                  <a:pt x="2036212" y="156309"/>
                  <a:pt x="2006906" y="156309"/>
                  <a:pt x="1997137" y="146540"/>
                </a:cubicBezTo>
                <a:cubicBezTo>
                  <a:pt x="1997137" y="146540"/>
                  <a:pt x="1997137" y="146540"/>
                  <a:pt x="2016675" y="146540"/>
                </a:cubicBezTo>
                <a:cubicBezTo>
                  <a:pt x="2026443" y="156309"/>
                  <a:pt x="2036212" y="146540"/>
                  <a:pt x="2036212" y="146540"/>
                </a:cubicBezTo>
                <a:cubicBezTo>
                  <a:pt x="2036212" y="146540"/>
                  <a:pt x="2026443" y="146540"/>
                  <a:pt x="2026443" y="146540"/>
                </a:cubicBezTo>
                <a:cubicBezTo>
                  <a:pt x="2016675" y="146540"/>
                  <a:pt x="1987369" y="136770"/>
                  <a:pt x="1977600" y="136770"/>
                </a:cubicBezTo>
                <a:cubicBezTo>
                  <a:pt x="1977600" y="136770"/>
                  <a:pt x="2016675" y="136770"/>
                  <a:pt x="2026443" y="136770"/>
                </a:cubicBezTo>
                <a:cubicBezTo>
                  <a:pt x="2036212" y="146540"/>
                  <a:pt x="2036212" y="146540"/>
                  <a:pt x="2045980" y="146540"/>
                </a:cubicBezTo>
                <a:cubicBezTo>
                  <a:pt x="2045980" y="146540"/>
                  <a:pt x="2055749" y="146540"/>
                  <a:pt x="2065518" y="146540"/>
                </a:cubicBezTo>
                <a:cubicBezTo>
                  <a:pt x="2065518" y="146540"/>
                  <a:pt x="2075286" y="146540"/>
                  <a:pt x="2075286" y="136770"/>
                </a:cubicBezTo>
                <a:cubicBezTo>
                  <a:pt x="2075286" y="136770"/>
                  <a:pt x="2055749" y="136770"/>
                  <a:pt x="2036212" y="127001"/>
                </a:cubicBezTo>
                <a:cubicBezTo>
                  <a:pt x="2026443" y="127001"/>
                  <a:pt x="2006906" y="127001"/>
                  <a:pt x="1997137" y="127001"/>
                </a:cubicBezTo>
                <a:cubicBezTo>
                  <a:pt x="1997137" y="127001"/>
                  <a:pt x="1997137" y="117232"/>
                  <a:pt x="1987369" y="117232"/>
                </a:cubicBezTo>
                <a:lnTo>
                  <a:pt x="1997137" y="117232"/>
                </a:lnTo>
                <a:cubicBezTo>
                  <a:pt x="1997137" y="107462"/>
                  <a:pt x="1977600" y="107462"/>
                  <a:pt x="1977600" y="107462"/>
                </a:cubicBezTo>
                <a:cubicBezTo>
                  <a:pt x="1977600" y="107462"/>
                  <a:pt x="1967832" y="107462"/>
                  <a:pt x="1967832" y="107462"/>
                </a:cubicBezTo>
                <a:cubicBezTo>
                  <a:pt x="1958063" y="107462"/>
                  <a:pt x="1958063" y="107462"/>
                  <a:pt x="1948294" y="107462"/>
                </a:cubicBezTo>
                <a:cubicBezTo>
                  <a:pt x="1948294" y="107462"/>
                  <a:pt x="1948294" y="107462"/>
                  <a:pt x="1948294" y="97693"/>
                </a:cubicBezTo>
                <a:lnTo>
                  <a:pt x="1951958" y="97693"/>
                </a:lnTo>
                <a:cubicBezTo>
                  <a:pt x="1955621" y="97693"/>
                  <a:pt x="1958063" y="97693"/>
                  <a:pt x="1958063" y="97693"/>
                </a:cubicBezTo>
                <a:cubicBezTo>
                  <a:pt x="1958063" y="97693"/>
                  <a:pt x="1958063" y="97693"/>
                  <a:pt x="1967832" y="97693"/>
                </a:cubicBezTo>
                <a:cubicBezTo>
                  <a:pt x="1967832" y="97693"/>
                  <a:pt x="1967832" y="97693"/>
                  <a:pt x="1977600" y="97693"/>
                </a:cubicBezTo>
                <a:cubicBezTo>
                  <a:pt x="1977600" y="97693"/>
                  <a:pt x="1977600" y="97693"/>
                  <a:pt x="1987369" y="97693"/>
                </a:cubicBezTo>
                <a:cubicBezTo>
                  <a:pt x="1987369" y="107462"/>
                  <a:pt x="1997137" y="107462"/>
                  <a:pt x="1997137" y="97693"/>
                </a:cubicBezTo>
                <a:cubicBezTo>
                  <a:pt x="2006906" y="97693"/>
                  <a:pt x="1987369" y="87924"/>
                  <a:pt x="1977600" y="87924"/>
                </a:cubicBezTo>
                <a:cubicBezTo>
                  <a:pt x="1977600" y="87924"/>
                  <a:pt x="1967832" y="87924"/>
                  <a:pt x="1967832" y="87924"/>
                </a:cubicBezTo>
                <a:cubicBezTo>
                  <a:pt x="1958063" y="87924"/>
                  <a:pt x="1948294" y="87924"/>
                  <a:pt x="1938526" y="78155"/>
                </a:cubicBezTo>
                <a:cubicBezTo>
                  <a:pt x="1928757" y="78155"/>
                  <a:pt x="1918988" y="78155"/>
                  <a:pt x="1909220" y="78155"/>
                </a:cubicBezTo>
                <a:cubicBezTo>
                  <a:pt x="1899451" y="68385"/>
                  <a:pt x="1889683" y="68385"/>
                  <a:pt x="1889683" y="68385"/>
                </a:cubicBezTo>
                <a:cubicBezTo>
                  <a:pt x="1889683" y="68385"/>
                  <a:pt x="1889683" y="68385"/>
                  <a:pt x="1879914" y="68385"/>
                </a:cubicBezTo>
                <a:cubicBezTo>
                  <a:pt x="1879914" y="58616"/>
                  <a:pt x="1870145" y="58616"/>
                  <a:pt x="1870145" y="58616"/>
                </a:cubicBezTo>
                <a:cubicBezTo>
                  <a:pt x="1870145" y="58616"/>
                  <a:pt x="1879914" y="58616"/>
                  <a:pt x="1879914" y="58616"/>
                </a:cubicBezTo>
                <a:cubicBezTo>
                  <a:pt x="1889683" y="58616"/>
                  <a:pt x="1889683" y="58616"/>
                  <a:pt x="1889683" y="58616"/>
                </a:cubicBezTo>
                <a:cubicBezTo>
                  <a:pt x="1899451" y="58616"/>
                  <a:pt x="1899451" y="58616"/>
                  <a:pt x="1909220" y="68385"/>
                </a:cubicBezTo>
                <a:cubicBezTo>
                  <a:pt x="1909220" y="68385"/>
                  <a:pt x="1909220" y="68385"/>
                  <a:pt x="1918988" y="68385"/>
                </a:cubicBezTo>
                <a:cubicBezTo>
                  <a:pt x="1928757" y="68385"/>
                  <a:pt x="1928757" y="68385"/>
                  <a:pt x="1928757" y="68385"/>
                </a:cubicBezTo>
                <a:cubicBezTo>
                  <a:pt x="1928757" y="78155"/>
                  <a:pt x="1938526" y="68385"/>
                  <a:pt x="1938526" y="68385"/>
                </a:cubicBezTo>
                <a:cubicBezTo>
                  <a:pt x="1938526" y="68385"/>
                  <a:pt x="1938526" y="58616"/>
                  <a:pt x="1948294" y="68385"/>
                </a:cubicBezTo>
                <a:cubicBezTo>
                  <a:pt x="1948294" y="68385"/>
                  <a:pt x="1958063" y="68385"/>
                  <a:pt x="1958063" y="68385"/>
                </a:cubicBezTo>
                <a:cubicBezTo>
                  <a:pt x="1958063" y="68385"/>
                  <a:pt x="1958063" y="68385"/>
                  <a:pt x="1967832" y="68385"/>
                </a:cubicBezTo>
                <a:cubicBezTo>
                  <a:pt x="1967832" y="68385"/>
                  <a:pt x="1967832" y="68385"/>
                  <a:pt x="1977600" y="68385"/>
                </a:cubicBezTo>
                <a:cubicBezTo>
                  <a:pt x="1987369" y="68385"/>
                  <a:pt x="1987369" y="68385"/>
                  <a:pt x="1987369" y="68385"/>
                </a:cubicBezTo>
                <a:cubicBezTo>
                  <a:pt x="1987369" y="68385"/>
                  <a:pt x="1997137" y="68385"/>
                  <a:pt x="1997137" y="78155"/>
                </a:cubicBezTo>
                <a:cubicBezTo>
                  <a:pt x="1997137" y="78155"/>
                  <a:pt x="2006906" y="78155"/>
                  <a:pt x="2006906" y="78155"/>
                </a:cubicBezTo>
                <a:cubicBezTo>
                  <a:pt x="2016675" y="78155"/>
                  <a:pt x="2016675" y="78155"/>
                  <a:pt x="2026443" y="78155"/>
                </a:cubicBezTo>
                <a:cubicBezTo>
                  <a:pt x="2026443" y="78155"/>
                  <a:pt x="2036212" y="78155"/>
                  <a:pt x="2045980" y="78155"/>
                </a:cubicBezTo>
                <a:cubicBezTo>
                  <a:pt x="2055749" y="78155"/>
                  <a:pt x="2055749" y="78155"/>
                  <a:pt x="2065518" y="78155"/>
                </a:cubicBezTo>
                <a:cubicBezTo>
                  <a:pt x="2065518" y="78155"/>
                  <a:pt x="2075286" y="78155"/>
                  <a:pt x="2075286" y="87924"/>
                </a:cubicBezTo>
                <a:cubicBezTo>
                  <a:pt x="2085055" y="87924"/>
                  <a:pt x="2094824" y="87924"/>
                  <a:pt x="2104592" y="87924"/>
                </a:cubicBezTo>
                <a:cubicBezTo>
                  <a:pt x="2104592" y="87924"/>
                  <a:pt x="2114361" y="87924"/>
                  <a:pt x="2114361" y="87924"/>
                </a:cubicBezTo>
                <a:cubicBezTo>
                  <a:pt x="2114361" y="87924"/>
                  <a:pt x="2133898" y="97693"/>
                  <a:pt x="2153435" y="97693"/>
                </a:cubicBezTo>
                <a:cubicBezTo>
                  <a:pt x="2163204" y="97693"/>
                  <a:pt x="2163204" y="97693"/>
                  <a:pt x="2163204" y="97693"/>
                </a:cubicBezTo>
                <a:cubicBezTo>
                  <a:pt x="2163204" y="97693"/>
                  <a:pt x="2163204" y="97693"/>
                  <a:pt x="2172972" y="97693"/>
                </a:cubicBezTo>
                <a:cubicBezTo>
                  <a:pt x="2172972" y="97693"/>
                  <a:pt x="2172972" y="97693"/>
                  <a:pt x="2182741" y="97693"/>
                </a:cubicBezTo>
                <a:cubicBezTo>
                  <a:pt x="2192510" y="97693"/>
                  <a:pt x="2192510" y="97693"/>
                  <a:pt x="2192510" y="107462"/>
                </a:cubicBezTo>
                <a:cubicBezTo>
                  <a:pt x="2192510" y="117232"/>
                  <a:pt x="2192510" y="117232"/>
                  <a:pt x="2192510" y="117232"/>
                </a:cubicBezTo>
                <a:cubicBezTo>
                  <a:pt x="2192510" y="117232"/>
                  <a:pt x="2182741" y="117232"/>
                  <a:pt x="2182741" y="107462"/>
                </a:cubicBezTo>
                <a:cubicBezTo>
                  <a:pt x="2182741" y="107462"/>
                  <a:pt x="2172972" y="107462"/>
                  <a:pt x="2172972" y="107462"/>
                </a:cubicBezTo>
                <a:cubicBezTo>
                  <a:pt x="2172972" y="107462"/>
                  <a:pt x="2163204" y="107462"/>
                  <a:pt x="2153435" y="107462"/>
                </a:cubicBezTo>
                <a:cubicBezTo>
                  <a:pt x="2143667" y="107462"/>
                  <a:pt x="2133898" y="97693"/>
                  <a:pt x="2124129" y="97693"/>
                </a:cubicBezTo>
                <a:cubicBezTo>
                  <a:pt x="2124129" y="97693"/>
                  <a:pt x="2114361" y="97693"/>
                  <a:pt x="2114361" y="97693"/>
                </a:cubicBezTo>
                <a:cubicBezTo>
                  <a:pt x="2114361" y="107462"/>
                  <a:pt x="2114361" y="107462"/>
                  <a:pt x="2114361" y="107462"/>
                </a:cubicBezTo>
                <a:cubicBezTo>
                  <a:pt x="2104592" y="97693"/>
                  <a:pt x="2104592" y="97693"/>
                  <a:pt x="2094824" y="97693"/>
                </a:cubicBezTo>
                <a:cubicBezTo>
                  <a:pt x="2094824" y="97693"/>
                  <a:pt x="2085055" y="97693"/>
                  <a:pt x="2085055" y="97693"/>
                </a:cubicBezTo>
                <a:cubicBezTo>
                  <a:pt x="2085055" y="97693"/>
                  <a:pt x="2075286" y="97693"/>
                  <a:pt x="2075286" y="97693"/>
                </a:cubicBezTo>
                <a:cubicBezTo>
                  <a:pt x="2075286" y="97693"/>
                  <a:pt x="2065518" y="97693"/>
                  <a:pt x="2055749" y="87924"/>
                </a:cubicBezTo>
                <a:cubicBezTo>
                  <a:pt x="2045980" y="87924"/>
                  <a:pt x="2045980" y="87924"/>
                  <a:pt x="2036212" y="87924"/>
                </a:cubicBezTo>
                <a:cubicBezTo>
                  <a:pt x="2036212" y="87924"/>
                  <a:pt x="2045980" y="97693"/>
                  <a:pt x="2055749" y="97693"/>
                </a:cubicBezTo>
                <a:cubicBezTo>
                  <a:pt x="2065518" y="97693"/>
                  <a:pt x="2075286" y="97693"/>
                  <a:pt x="2075286" y="107462"/>
                </a:cubicBezTo>
                <a:cubicBezTo>
                  <a:pt x="2075286" y="107462"/>
                  <a:pt x="2075286" y="107462"/>
                  <a:pt x="2085055" y="107462"/>
                </a:cubicBezTo>
                <a:cubicBezTo>
                  <a:pt x="2085055" y="107462"/>
                  <a:pt x="2085055" y="107462"/>
                  <a:pt x="2094824" y="107462"/>
                </a:cubicBezTo>
                <a:cubicBezTo>
                  <a:pt x="2094824" y="107462"/>
                  <a:pt x="2104592" y="107462"/>
                  <a:pt x="2114361" y="107462"/>
                </a:cubicBezTo>
                <a:cubicBezTo>
                  <a:pt x="2133898" y="117232"/>
                  <a:pt x="2153435" y="127001"/>
                  <a:pt x="2163204" y="127001"/>
                </a:cubicBezTo>
                <a:cubicBezTo>
                  <a:pt x="2172972" y="127001"/>
                  <a:pt x="2182741" y="127001"/>
                  <a:pt x="2182741" y="127001"/>
                </a:cubicBezTo>
                <a:cubicBezTo>
                  <a:pt x="2192510" y="127001"/>
                  <a:pt x="2192510" y="127001"/>
                  <a:pt x="2192510" y="127001"/>
                </a:cubicBezTo>
                <a:cubicBezTo>
                  <a:pt x="2192510" y="136770"/>
                  <a:pt x="2202278" y="136770"/>
                  <a:pt x="2202278" y="136770"/>
                </a:cubicBezTo>
                <a:cubicBezTo>
                  <a:pt x="2212047" y="136770"/>
                  <a:pt x="2231584" y="136770"/>
                  <a:pt x="2251121" y="146540"/>
                </a:cubicBezTo>
                <a:cubicBezTo>
                  <a:pt x="2260890" y="146540"/>
                  <a:pt x="2270659" y="146540"/>
                  <a:pt x="2280427" y="146540"/>
                </a:cubicBezTo>
                <a:cubicBezTo>
                  <a:pt x="2280427" y="146540"/>
                  <a:pt x="2280427" y="146540"/>
                  <a:pt x="2290196" y="146540"/>
                </a:cubicBezTo>
                <a:cubicBezTo>
                  <a:pt x="2290196" y="146540"/>
                  <a:pt x="2299964" y="156309"/>
                  <a:pt x="2309733" y="156309"/>
                </a:cubicBezTo>
                <a:cubicBezTo>
                  <a:pt x="2309733" y="156309"/>
                  <a:pt x="2319502" y="156309"/>
                  <a:pt x="2329270" y="156309"/>
                </a:cubicBezTo>
                <a:cubicBezTo>
                  <a:pt x="2329270" y="156309"/>
                  <a:pt x="2329270" y="156309"/>
                  <a:pt x="2339039" y="156309"/>
                </a:cubicBezTo>
                <a:cubicBezTo>
                  <a:pt x="2339039" y="156309"/>
                  <a:pt x="2348807" y="166078"/>
                  <a:pt x="2348807" y="166078"/>
                </a:cubicBezTo>
                <a:cubicBezTo>
                  <a:pt x="2358576" y="166078"/>
                  <a:pt x="2368345" y="166078"/>
                  <a:pt x="2378113" y="175848"/>
                </a:cubicBezTo>
                <a:cubicBezTo>
                  <a:pt x="2387882" y="175848"/>
                  <a:pt x="2387882" y="175848"/>
                  <a:pt x="2397650" y="175848"/>
                </a:cubicBezTo>
                <a:cubicBezTo>
                  <a:pt x="2407419" y="175848"/>
                  <a:pt x="2407419" y="175848"/>
                  <a:pt x="2426956" y="185617"/>
                </a:cubicBezTo>
                <a:cubicBezTo>
                  <a:pt x="2436725" y="185617"/>
                  <a:pt x="2436725" y="185617"/>
                  <a:pt x="2446494" y="185617"/>
                </a:cubicBezTo>
                <a:cubicBezTo>
                  <a:pt x="2446494" y="185617"/>
                  <a:pt x="2456262" y="185617"/>
                  <a:pt x="2456262" y="185617"/>
                </a:cubicBezTo>
                <a:cubicBezTo>
                  <a:pt x="2466031" y="185617"/>
                  <a:pt x="2475799" y="185617"/>
                  <a:pt x="2475799" y="185617"/>
                </a:cubicBezTo>
                <a:cubicBezTo>
                  <a:pt x="2475799" y="175848"/>
                  <a:pt x="2466031" y="175848"/>
                  <a:pt x="2456262" y="175848"/>
                </a:cubicBezTo>
                <a:cubicBezTo>
                  <a:pt x="2446494" y="166078"/>
                  <a:pt x="2436725" y="166078"/>
                  <a:pt x="2436725" y="166078"/>
                </a:cubicBezTo>
                <a:cubicBezTo>
                  <a:pt x="2417188" y="166078"/>
                  <a:pt x="2378113" y="156309"/>
                  <a:pt x="2368345" y="146540"/>
                </a:cubicBezTo>
                <a:cubicBezTo>
                  <a:pt x="2339039" y="146540"/>
                  <a:pt x="2319502" y="136770"/>
                  <a:pt x="2329270" y="136770"/>
                </a:cubicBezTo>
                <a:cubicBezTo>
                  <a:pt x="2329270" y="136770"/>
                  <a:pt x="2329270" y="136770"/>
                  <a:pt x="2339039" y="136770"/>
                </a:cubicBezTo>
                <a:lnTo>
                  <a:pt x="2348807" y="136770"/>
                </a:lnTo>
                <a:cubicBezTo>
                  <a:pt x="2348807" y="136770"/>
                  <a:pt x="2339039" y="136770"/>
                  <a:pt x="2339039" y="127001"/>
                </a:cubicBezTo>
                <a:cubicBezTo>
                  <a:pt x="2339039" y="127001"/>
                  <a:pt x="2319502" y="117232"/>
                  <a:pt x="2309733" y="117232"/>
                </a:cubicBezTo>
                <a:cubicBezTo>
                  <a:pt x="2309733" y="107462"/>
                  <a:pt x="2319502" y="117232"/>
                  <a:pt x="2339039" y="117232"/>
                </a:cubicBezTo>
                <a:cubicBezTo>
                  <a:pt x="2348807" y="117232"/>
                  <a:pt x="2358576" y="117232"/>
                  <a:pt x="2358576" y="127001"/>
                </a:cubicBezTo>
                <a:cubicBezTo>
                  <a:pt x="2368345" y="127001"/>
                  <a:pt x="2378113" y="127001"/>
                  <a:pt x="2378113" y="127001"/>
                </a:cubicBezTo>
                <a:cubicBezTo>
                  <a:pt x="2387882" y="127001"/>
                  <a:pt x="2397650" y="127001"/>
                  <a:pt x="2397650" y="127001"/>
                </a:cubicBezTo>
                <a:cubicBezTo>
                  <a:pt x="2397650" y="136770"/>
                  <a:pt x="2407419" y="136770"/>
                  <a:pt x="2417188" y="136770"/>
                </a:cubicBezTo>
                <a:cubicBezTo>
                  <a:pt x="2426956" y="136770"/>
                  <a:pt x="2436725" y="146540"/>
                  <a:pt x="2436725" y="146540"/>
                </a:cubicBezTo>
                <a:cubicBezTo>
                  <a:pt x="2446494" y="146540"/>
                  <a:pt x="2446494" y="146540"/>
                  <a:pt x="2456262" y="146540"/>
                </a:cubicBezTo>
                <a:cubicBezTo>
                  <a:pt x="2456262" y="146540"/>
                  <a:pt x="2466031" y="146540"/>
                  <a:pt x="2466031" y="146540"/>
                </a:cubicBezTo>
                <a:cubicBezTo>
                  <a:pt x="2475799" y="156309"/>
                  <a:pt x="2485568" y="156309"/>
                  <a:pt x="2485568" y="156309"/>
                </a:cubicBezTo>
                <a:cubicBezTo>
                  <a:pt x="2495337" y="156309"/>
                  <a:pt x="2495337" y="156309"/>
                  <a:pt x="2495337" y="146540"/>
                </a:cubicBezTo>
                <a:cubicBezTo>
                  <a:pt x="2495337" y="146540"/>
                  <a:pt x="2495337" y="146540"/>
                  <a:pt x="2475799" y="136770"/>
                </a:cubicBezTo>
                <a:cubicBezTo>
                  <a:pt x="2426956" y="127001"/>
                  <a:pt x="2417188" y="127001"/>
                  <a:pt x="2397650" y="127001"/>
                </a:cubicBezTo>
                <a:cubicBezTo>
                  <a:pt x="2378113" y="117232"/>
                  <a:pt x="2368345" y="117232"/>
                  <a:pt x="2368345" y="117232"/>
                </a:cubicBezTo>
                <a:cubicBezTo>
                  <a:pt x="2368345" y="117232"/>
                  <a:pt x="2358576" y="117232"/>
                  <a:pt x="2358576" y="117232"/>
                </a:cubicBezTo>
                <a:cubicBezTo>
                  <a:pt x="2358576" y="117232"/>
                  <a:pt x="2348807" y="117232"/>
                  <a:pt x="2339039" y="107462"/>
                </a:cubicBezTo>
                <a:cubicBezTo>
                  <a:pt x="2329270" y="107462"/>
                  <a:pt x="2309733" y="107462"/>
                  <a:pt x="2309733" y="107462"/>
                </a:cubicBezTo>
                <a:cubicBezTo>
                  <a:pt x="2309733" y="107462"/>
                  <a:pt x="2299964" y="107462"/>
                  <a:pt x="2290196" y="107462"/>
                </a:cubicBezTo>
                <a:cubicBezTo>
                  <a:pt x="2280427" y="107462"/>
                  <a:pt x="2270659" y="107462"/>
                  <a:pt x="2270659" y="107462"/>
                </a:cubicBezTo>
                <a:cubicBezTo>
                  <a:pt x="2270659" y="107462"/>
                  <a:pt x="2260890" y="97693"/>
                  <a:pt x="2260890" y="97693"/>
                </a:cubicBezTo>
                <a:cubicBezTo>
                  <a:pt x="2260890" y="97693"/>
                  <a:pt x="2251121" y="97693"/>
                  <a:pt x="2251121" y="97693"/>
                </a:cubicBezTo>
                <a:cubicBezTo>
                  <a:pt x="2241353" y="97693"/>
                  <a:pt x="2231584" y="97693"/>
                  <a:pt x="2221815" y="97693"/>
                </a:cubicBezTo>
                <a:cubicBezTo>
                  <a:pt x="2212047" y="87924"/>
                  <a:pt x="2172972" y="78155"/>
                  <a:pt x="2143667" y="78155"/>
                </a:cubicBezTo>
                <a:cubicBezTo>
                  <a:pt x="2133898" y="78155"/>
                  <a:pt x="2124129" y="78155"/>
                  <a:pt x="2124129" y="68385"/>
                </a:cubicBezTo>
                <a:cubicBezTo>
                  <a:pt x="2114361" y="68385"/>
                  <a:pt x="2104592" y="68385"/>
                  <a:pt x="2104592" y="68385"/>
                </a:cubicBezTo>
                <a:cubicBezTo>
                  <a:pt x="2104592" y="68385"/>
                  <a:pt x="2094824" y="68385"/>
                  <a:pt x="2094824" y="68385"/>
                </a:cubicBezTo>
                <a:cubicBezTo>
                  <a:pt x="2094824" y="58616"/>
                  <a:pt x="2085055" y="58616"/>
                  <a:pt x="2085055" y="68385"/>
                </a:cubicBezTo>
                <a:cubicBezTo>
                  <a:pt x="2085055" y="68385"/>
                  <a:pt x="2085055" y="68385"/>
                  <a:pt x="2075286" y="58616"/>
                </a:cubicBezTo>
                <a:cubicBezTo>
                  <a:pt x="2065518" y="58616"/>
                  <a:pt x="2055749" y="58616"/>
                  <a:pt x="2045980" y="58616"/>
                </a:cubicBezTo>
                <a:cubicBezTo>
                  <a:pt x="2045980" y="58616"/>
                  <a:pt x="2026443" y="48846"/>
                  <a:pt x="2026443" y="48846"/>
                </a:cubicBezTo>
                <a:cubicBezTo>
                  <a:pt x="2006906" y="39077"/>
                  <a:pt x="1987369" y="39077"/>
                  <a:pt x="1977600" y="39077"/>
                </a:cubicBezTo>
                <a:cubicBezTo>
                  <a:pt x="1967832" y="39077"/>
                  <a:pt x="1958063" y="29308"/>
                  <a:pt x="1958063" y="29308"/>
                </a:cubicBezTo>
                <a:cubicBezTo>
                  <a:pt x="1948294" y="29308"/>
                  <a:pt x="1938526" y="29308"/>
                  <a:pt x="1938526" y="19539"/>
                </a:cubicBezTo>
                <a:cubicBezTo>
                  <a:pt x="1928757" y="19539"/>
                  <a:pt x="1918988" y="19539"/>
                  <a:pt x="1909220" y="19539"/>
                </a:cubicBezTo>
                <a:cubicBezTo>
                  <a:pt x="1899451" y="19539"/>
                  <a:pt x="1889683" y="19539"/>
                  <a:pt x="1889683" y="19539"/>
                </a:cubicBezTo>
                <a:cubicBezTo>
                  <a:pt x="1889683" y="9769"/>
                  <a:pt x="1879914" y="9769"/>
                  <a:pt x="1870145" y="9769"/>
                </a:cubicBezTo>
                <a:cubicBezTo>
                  <a:pt x="1870145" y="9769"/>
                  <a:pt x="1860377" y="9769"/>
                  <a:pt x="1860377" y="9769"/>
                </a:cubicBezTo>
                <a:cubicBezTo>
                  <a:pt x="1865261" y="4885"/>
                  <a:pt x="1870145" y="4885"/>
                  <a:pt x="1876251" y="6106"/>
                </a:cubicBezTo>
                <a:close/>
                <a:moveTo>
                  <a:pt x="1850608" y="0"/>
                </a:moveTo>
                <a:cubicBezTo>
                  <a:pt x="1850608" y="9769"/>
                  <a:pt x="1850608" y="9769"/>
                  <a:pt x="1860377" y="9769"/>
                </a:cubicBezTo>
                <a:cubicBezTo>
                  <a:pt x="1860377" y="9769"/>
                  <a:pt x="1850608" y="9769"/>
                  <a:pt x="1850608" y="9769"/>
                </a:cubicBezTo>
                <a:cubicBezTo>
                  <a:pt x="1840840" y="9769"/>
                  <a:pt x="1840840" y="9769"/>
                  <a:pt x="1840840" y="9769"/>
                </a:cubicBezTo>
                <a:cubicBezTo>
                  <a:pt x="1840840" y="9769"/>
                  <a:pt x="1840840" y="0"/>
                  <a:pt x="18506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r>
              <a:rPr lang="en-IE"/>
              <a:t>Insert your </a:t>
            </a:r>
            <a:br>
              <a:rPr lang="en-IE"/>
            </a:br>
            <a:r>
              <a:rPr lang="en-IE"/>
              <a:t>picture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958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1"/>
            <a:ext cx="11252997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10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2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3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4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7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30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31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32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1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33792061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9542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0382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4601584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6265" y="4005062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727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0" y="2458245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4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97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BC6244-98F4-4509-A7BA-29D7B752B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/>
          <a:stretch/>
        </p:blipFill>
        <p:spPr>
          <a:xfrm>
            <a:off x="-168812" y="-435594"/>
            <a:ext cx="12930470" cy="7293593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236088" y="-697833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Imagen 46">
            <a:extLst>
              <a:ext uri="{FF2B5EF4-FFF2-40B4-BE49-F238E27FC236}">
                <a16:creationId xmlns:a16="http://schemas.microsoft.com/office/drawing/2014/main" id="{B81BC88D-6249-4955-91B5-57929CE79A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2" y="754892"/>
            <a:ext cx="5743074" cy="56865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4923454-CF8B-45D6-9BE0-CF3538C8773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</p:spTree>
    <p:extLst>
      <p:ext uri="{BB962C8B-B14F-4D97-AF65-F5344CB8AC3E}">
        <p14:creationId xmlns:p14="http://schemas.microsoft.com/office/powerpoint/2010/main" val="14809956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-6348" y="1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2" y="705385"/>
            <a:ext cx="5956600" cy="1325563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2277861"/>
            <a:ext cx="5957349" cy="86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1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6487016" y="1433383"/>
            <a:ext cx="5708828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</p:grpSpPr>
        <p:grpSp>
          <p:nvGrpSpPr>
            <p:cNvPr id="13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5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6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7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5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4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  <p:sp>
        <p:nvSpPr>
          <p:cNvPr id="3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5925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807837" y="1160165"/>
            <a:ext cx="4601584" cy="1325563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07261" y="2698787"/>
            <a:ext cx="4602163" cy="978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8790229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8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2" name="Marcador de posición de imagen 34"/>
          <p:cNvSpPr>
            <a:spLocks noGrp="1"/>
          </p:cNvSpPr>
          <p:nvPr>
            <p:ph type="pic" sz="quarter" idx="16" hasCustomPrompt="1"/>
          </p:nvPr>
        </p:nvSpPr>
        <p:spPr>
          <a:xfrm>
            <a:off x="-6547" y="1160164"/>
            <a:ext cx="4999609" cy="5774817"/>
          </a:xfrm>
          <a:custGeom>
            <a:avLst/>
            <a:gdLst>
              <a:gd name="connsiteX0" fmla="*/ 5273631 w 6666145"/>
              <a:gd name="connsiteY0" fmla="*/ 726 h 6276346"/>
              <a:gd name="connsiteX1" fmla="*/ 6666145 w 6666145"/>
              <a:gd name="connsiteY1" fmla="*/ 2806264 h 6276346"/>
              <a:gd name="connsiteX2" fmla="*/ 4880200 w 6666145"/>
              <a:gd name="connsiteY2" fmla="*/ 6276346 h 6276346"/>
              <a:gd name="connsiteX3" fmla="*/ 0 w 6666145"/>
              <a:gd name="connsiteY3" fmla="*/ 6276346 h 6276346"/>
              <a:gd name="connsiteX4" fmla="*/ 0 w 6666145"/>
              <a:gd name="connsiteY4" fmla="*/ 1755562 h 6276346"/>
              <a:gd name="connsiteX5" fmla="*/ 4956345 w 6666145"/>
              <a:gd name="connsiteY5" fmla="*/ 48171 h 6276346"/>
              <a:gd name="connsiteX6" fmla="*/ 5273631 w 6666145"/>
              <a:gd name="connsiteY6" fmla="*/ 726 h 627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6145" h="6276346">
                <a:moveTo>
                  <a:pt x="5273631" y="726"/>
                </a:moveTo>
                <a:cubicBezTo>
                  <a:pt x="6239757" y="42460"/>
                  <a:pt x="6666145" y="1872859"/>
                  <a:pt x="6666145" y="2806264"/>
                </a:cubicBezTo>
                <a:cubicBezTo>
                  <a:pt x="6666145" y="4237155"/>
                  <a:pt x="5960074" y="5502145"/>
                  <a:pt x="4880200" y="6276346"/>
                </a:cubicBezTo>
                <a:cubicBezTo>
                  <a:pt x="4880200" y="6276346"/>
                  <a:pt x="4880200" y="6276346"/>
                  <a:pt x="0" y="6276346"/>
                </a:cubicBezTo>
                <a:cubicBezTo>
                  <a:pt x="0" y="6276346"/>
                  <a:pt x="0" y="6276346"/>
                  <a:pt x="0" y="1755562"/>
                </a:cubicBezTo>
                <a:cubicBezTo>
                  <a:pt x="0" y="1755562"/>
                  <a:pt x="0" y="1755562"/>
                  <a:pt x="4956345" y="48171"/>
                </a:cubicBezTo>
                <a:cubicBezTo>
                  <a:pt x="5067966" y="11233"/>
                  <a:pt x="5173687" y="-3592"/>
                  <a:pt x="5273631" y="72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13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17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18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20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28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1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6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  <p:sp>
        <p:nvSpPr>
          <p:cNvPr id="32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4638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3081003" y="996683"/>
            <a:ext cx="8241679" cy="5879190"/>
          </a:xfrm>
          <a:custGeom>
            <a:avLst/>
            <a:gdLst>
              <a:gd name="T0" fmla="*/ 1104 w 1265"/>
              <a:gd name="T1" fmla="*/ 110 h 903"/>
              <a:gd name="T2" fmla="*/ 427 w 1265"/>
              <a:gd name="T3" fmla="*/ 25 h 903"/>
              <a:gd name="T4" fmla="*/ 169 w 1265"/>
              <a:gd name="T5" fmla="*/ 59 h 903"/>
              <a:gd name="T6" fmla="*/ 169 w 1265"/>
              <a:gd name="T7" fmla="*/ 59 h 903"/>
              <a:gd name="T8" fmla="*/ 169 w 1265"/>
              <a:gd name="T9" fmla="*/ 59 h 903"/>
              <a:gd name="T10" fmla="*/ 82 w 1265"/>
              <a:gd name="T11" fmla="*/ 221 h 903"/>
              <a:gd name="T12" fmla="*/ 32 w 1265"/>
              <a:gd name="T13" fmla="*/ 407 h 903"/>
              <a:gd name="T14" fmla="*/ 190 w 1265"/>
              <a:gd name="T15" fmla="*/ 663 h 903"/>
              <a:gd name="T16" fmla="*/ 489 w 1265"/>
              <a:gd name="T17" fmla="*/ 903 h 903"/>
              <a:gd name="T18" fmla="*/ 1129 w 1265"/>
              <a:gd name="T19" fmla="*/ 903 h 903"/>
              <a:gd name="T20" fmla="*/ 1247 w 1265"/>
              <a:gd name="T21" fmla="*/ 327 h 903"/>
              <a:gd name="T22" fmla="*/ 1104 w 1265"/>
              <a:gd name="T23" fmla="*/ 110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5" h="903">
                <a:moveTo>
                  <a:pt x="1104" y="110"/>
                </a:moveTo>
                <a:cubicBezTo>
                  <a:pt x="427" y="25"/>
                  <a:pt x="427" y="25"/>
                  <a:pt x="427" y="25"/>
                </a:cubicBezTo>
                <a:cubicBezTo>
                  <a:pt x="338" y="16"/>
                  <a:pt x="243" y="0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69" y="59"/>
                  <a:pt x="169" y="59"/>
                  <a:pt x="169" y="59"/>
                </a:cubicBezTo>
                <a:cubicBezTo>
                  <a:pt x="117" y="101"/>
                  <a:pt x="99" y="158"/>
                  <a:pt x="82" y="221"/>
                </a:cubicBezTo>
                <a:cubicBezTo>
                  <a:pt x="32" y="407"/>
                  <a:pt x="32" y="407"/>
                  <a:pt x="32" y="407"/>
                </a:cubicBezTo>
                <a:cubicBezTo>
                  <a:pt x="0" y="523"/>
                  <a:pt x="113" y="599"/>
                  <a:pt x="190" y="663"/>
                </a:cubicBezTo>
                <a:cubicBezTo>
                  <a:pt x="190" y="663"/>
                  <a:pt x="355" y="796"/>
                  <a:pt x="489" y="903"/>
                </a:cubicBezTo>
                <a:cubicBezTo>
                  <a:pt x="1129" y="903"/>
                  <a:pt x="1129" y="903"/>
                  <a:pt x="1129" y="903"/>
                </a:cubicBezTo>
                <a:cubicBezTo>
                  <a:pt x="1247" y="327"/>
                  <a:pt x="1247" y="327"/>
                  <a:pt x="1247" y="327"/>
                </a:cubicBezTo>
                <a:cubicBezTo>
                  <a:pt x="1265" y="222"/>
                  <a:pt x="1211" y="126"/>
                  <a:pt x="1104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2235201" y="1801092"/>
            <a:ext cx="7467796" cy="1913318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34263" y="3961324"/>
            <a:ext cx="7468733" cy="381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4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083801" y="5091546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85000"/>
                  </a:srgbClr>
                </a:solidFill>
              </a:rPr>
              <a:t>© Amadeus IT Group and its affiliates and subsidiaries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13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16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17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18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28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0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5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  <p:sp>
        <p:nvSpPr>
          <p:cNvPr id="3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2151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 userDrawn="1"/>
        </p:nvSpPr>
        <p:spPr>
          <a:xfrm>
            <a:off x="1905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>
              <a:solidFill>
                <a:srgbClr val="005EB8"/>
              </a:solidFill>
            </a:endParaRP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73409" y="80193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14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19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21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22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9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1" name="Freeform 30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2" name="Freeform 31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3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5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76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rgbClr val="FFFFFF"/>
              </a:solidFill>
            </a:endParaRPr>
          </a:p>
        </p:txBody>
      </p:sp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36912"/>
            <a:ext cx="12198351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Divider title here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8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11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3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4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5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6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7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23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24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25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2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2148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225" y="310463"/>
            <a:ext cx="11252793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302728" y="1470991"/>
            <a:ext cx="11252792" cy="461315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Index 1</a:t>
            </a:r>
          </a:p>
          <a:p>
            <a:pPr lvl="0"/>
            <a:r>
              <a:rPr lang="en-GB" noProof="0"/>
              <a:t>Index 2</a:t>
            </a:r>
          </a:p>
          <a:p>
            <a:pPr lvl="0"/>
            <a:r>
              <a:rPr lang="en-GB" noProof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4854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31363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40302135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1480159"/>
            <a:ext cx="4886028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mtClean="0"/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" y="2979036"/>
            <a:ext cx="4002685" cy="3878978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4457265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50347" y="3548744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571" y="6106866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050084" y="564189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5" y="779412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68225" y="1302026"/>
            <a:ext cx="5492496" cy="499932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050085" y="3143850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6760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159EFE-704E-4D1E-AB71-5276C0EF0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4"/>
          <a:stretch/>
        </p:blipFill>
        <p:spPr>
          <a:xfrm>
            <a:off x="0" y="0"/>
            <a:ext cx="12192000" cy="6890717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325074" y="-179742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31" y="754892"/>
            <a:ext cx="5743074" cy="5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863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3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135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</p:spTree>
    <p:extLst>
      <p:ext uri="{BB962C8B-B14F-4D97-AF65-F5344CB8AC3E}">
        <p14:creationId xmlns:p14="http://schemas.microsoft.com/office/powerpoint/2010/main" val="3997263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304085" y="4034980"/>
            <a:ext cx="3630108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516542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7824"/>
            <a:ext cx="5141038" cy="4515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6217528" y="13343"/>
            <a:ext cx="5956887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7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5759505" y="1091922"/>
            <a:ext cx="1388744" cy="143831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 tIns="86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accent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18" name="Text Placeholder 70"/>
          <p:cNvSpPr>
            <a:spLocks noGrp="1"/>
          </p:cNvSpPr>
          <p:nvPr>
            <p:ph type="body" sz="quarter" idx="24" hasCustomPrompt="1"/>
          </p:nvPr>
        </p:nvSpPr>
        <p:spPr>
          <a:xfrm>
            <a:off x="5883419" y="1517411"/>
            <a:ext cx="1205942" cy="463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19" name="Text Placeholder 71"/>
          <p:cNvSpPr>
            <a:spLocks noGrp="1"/>
          </p:cNvSpPr>
          <p:nvPr>
            <p:ph type="body" sz="quarter" idx="25" hasCustomPrompt="1"/>
          </p:nvPr>
        </p:nvSpPr>
        <p:spPr>
          <a:xfrm>
            <a:off x="6415026" y="3686660"/>
            <a:ext cx="2068498" cy="2142336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368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0" name="Text Placeholder 70"/>
          <p:cNvSpPr>
            <a:spLocks noGrp="1"/>
          </p:cNvSpPr>
          <p:nvPr>
            <p:ph type="body" sz="quarter" idx="26" hasCustomPrompt="1"/>
          </p:nvPr>
        </p:nvSpPr>
        <p:spPr>
          <a:xfrm>
            <a:off x="6453877" y="4415153"/>
            <a:ext cx="1939187" cy="61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1" name="Text Placeholder 73"/>
          <p:cNvSpPr>
            <a:spLocks noGrp="1"/>
          </p:cNvSpPr>
          <p:nvPr>
            <p:ph type="body" sz="quarter" idx="27" hasCustomPrompt="1"/>
          </p:nvPr>
        </p:nvSpPr>
        <p:spPr>
          <a:xfrm>
            <a:off x="8897242" y="3533043"/>
            <a:ext cx="1375616" cy="1424721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900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2" name="Text Placeholder 70"/>
          <p:cNvSpPr>
            <a:spLocks noGrp="1"/>
          </p:cNvSpPr>
          <p:nvPr>
            <p:ph type="body" sz="quarter" idx="28" hasCustomPrompt="1"/>
          </p:nvPr>
        </p:nvSpPr>
        <p:spPr>
          <a:xfrm>
            <a:off x="8950110" y="4001070"/>
            <a:ext cx="1266262" cy="4140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  <p:sp>
        <p:nvSpPr>
          <p:cNvPr id="26" name="Text Placeholder 75"/>
          <p:cNvSpPr>
            <a:spLocks noGrp="1"/>
          </p:cNvSpPr>
          <p:nvPr>
            <p:ph type="body" sz="quarter" idx="29" hasCustomPrompt="1"/>
          </p:nvPr>
        </p:nvSpPr>
        <p:spPr>
          <a:xfrm>
            <a:off x="10520740" y="4644293"/>
            <a:ext cx="998726" cy="103437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68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050" baseline="0">
                <a:solidFill>
                  <a:schemeClr val="tx2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/>
              <a:t>Click to edit</a:t>
            </a:r>
          </a:p>
        </p:txBody>
      </p:sp>
      <p:sp>
        <p:nvSpPr>
          <p:cNvPr id="27" name="Text Placeholder 70"/>
          <p:cNvSpPr>
            <a:spLocks noGrp="1"/>
          </p:cNvSpPr>
          <p:nvPr>
            <p:ph type="body" sz="quarter" idx="30" hasCustomPrompt="1"/>
          </p:nvPr>
        </p:nvSpPr>
        <p:spPr>
          <a:xfrm>
            <a:off x="10551870" y="4923524"/>
            <a:ext cx="967596" cy="300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Numb</a:t>
            </a:r>
          </a:p>
        </p:txBody>
      </p:sp>
    </p:spTree>
    <p:extLst>
      <p:ext uri="{BB962C8B-B14F-4D97-AF65-F5344CB8AC3E}">
        <p14:creationId xmlns:p14="http://schemas.microsoft.com/office/powerpoint/2010/main" val="36095839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8225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68225" y="2854989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68227" y="3592306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68227" y="4322886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3" y="296865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3" y="779414"/>
            <a:ext cx="10495600" cy="376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3203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71623" y="2193938"/>
            <a:ext cx="293123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471414" y="2747699"/>
            <a:ext cx="2931447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471405" y="4494906"/>
            <a:ext cx="293144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2471405" y="5048653"/>
            <a:ext cx="293144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8216705" y="2202357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8216497" y="2747699"/>
            <a:ext cx="2835011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8216705" y="4494905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216705" y="5048653"/>
            <a:ext cx="2835011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229871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3940081" y="2207676"/>
            <a:ext cx="3713163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704890" y="4175599"/>
            <a:ext cx="2963793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8702635" y="4697061"/>
            <a:ext cx="2994075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459199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4456951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20948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318700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5272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423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8402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1307634" y="2847398"/>
            <a:ext cx="1255923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40917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40896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4117730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01823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0161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911748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026759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02655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736687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28126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1245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55215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774793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54970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543679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56325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83421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94324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96969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12248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133392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13603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84693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s-E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500" y="2289059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628190" y="2291032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628190" y="3380951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6500" y="3367948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8190" y="4459850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6500" y="4446837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posición de imagen 28"/>
          <p:cNvSpPr>
            <a:spLocks noGrp="1"/>
          </p:cNvSpPr>
          <p:nvPr>
            <p:ph type="pic" sz="quarter" idx="44" hasCustomPrompt="1"/>
          </p:nvPr>
        </p:nvSpPr>
        <p:spPr>
          <a:xfrm>
            <a:off x="7695959" y="2218004"/>
            <a:ext cx="3359735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0417245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16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43431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8977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68777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5641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Click to add text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3563913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364560" y="3507837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6364567" y="4332129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1360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err="1"/>
              <a:t>Click</a:t>
            </a:r>
            <a:r>
              <a:rPr lang="es-ES" noProof="0"/>
              <a:t> to </a:t>
            </a:r>
            <a:r>
              <a:rPr lang="es-ES" noProof="0" err="1"/>
              <a:t>add</a:t>
            </a:r>
            <a:r>
              <a:rPr lang="es-ES" noProof="0"/>
              <a:t> </a:t>
            </a:r>
            <a:r>
              <a:rPr lang="es-ES" noProof="0" err="1"/>
              <a:t>text</a:t>
            </a:r>
            <a:endParaRPr lang="en-GB" noProof="0"/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9135814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0915493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0891629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15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ettyImages-956431526.jpg" descr="GettyImages-956431526.jpg">
            <a:extLst>
              <a:ext uri="{FF2B5EF4-FFF2-40B4-BE49-F238E27FC236}">
                <a16:creationId xmlns:a16="http://schemas.microsoft.com/office/drawing/2014/main" id="{98759802-3ED4-412C-8FA5-3C3AEF5290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446" t="33138" r="41091" b="30657"/>
          <a:stretch/>
        </p:blipFill>
        <p:spPr>
          <a:xfrm flipH="1">
            <a:off x="0" y="7407"/>
            <a:ext cx="12225867" cy="685059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164653" y="-348916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-35135" y="4897759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16739E78-F5C3-463C-9EA9-99F4FC265E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281" t="3451" r="20524" b="8423"/>
          <a:stretch/>
        </p:blipFill>
        <p:spPr>
          <a:xfrm>
            <a:off x="5764837" y="0"/>
            <a:ext cx="6427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433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cxnSp>
        <p:nvCxnSpPr>
          <p:cNvPr id="123" name="Straight Connector 11"/>
          <p:cNvCxnSpPr/>
          <p:nvPr userDrawn="1"/>
        </p:nvCxnSpPr>
        <p:spPr>
          <a:xfrm>
            <a:off x="1948357" y="6282442"/>
            <a:ext cx="0" cy="4308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6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471325" y="6307922"/>
            <a:ext cx="1602489" cy="1784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57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072506" y="6518623"/>
            <a:ext cx="2154941" cy="22680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55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389804" y="6323083"/>
            <a:ext cx="1764284" cy="3902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>
            <a:off x="5859960" y="6402824"/>
            <a:ext cx="246084" cy="244475"/>
          </a:xfrm>
          <a:custGeom>
            <a:avLst/>
            <a:gdLst>
              <a:gd name="T0" fmla="*/ 0 w 92"/>
              <a:gd name="T1" fmla="*/ 0 h 92"/>
              <a:gd name="T2" fmla="*/ 0 w 92"/>
              <a:gd name="T3" fmla="*/ 92 h 92"/>
              <a:gd name="T4" fmla="*/ 36 w 92"/>
              <a:gd name="T5" fmla="*/ 92 h 92"/>
              <a:gd name="T6" fmla="*/ 36 w 92"/>
              <a:gd name="T7" fmla="*/ 92 h 92"/>
              <a:gd name="T8" fmla="*/ 36 w 92"/>
              <a:gd name="T9" fmla="*/ 84 h 92"/>
              <a:gd name="T10" fmla="*/ 20 w 92"/>
              <a:gd name="T11" fmla="*/ 77 h 92"/>
              <a:gd name="T12" fmla="*/ 15 w 92"/>
              <a:gd name="T13" fmla="*/ 70 h 92"/>
              <a:gd name="T14" fmla="*/ 15 w 92"/>
              <a:gd name="T15" fmla="*/ 67 h 92"/>
              <a:gd name="T16" fmla="*/ 22 w 92"/>
              <a:gd name="T17" fmla="*/ 72 h 92"/>
              <a:gd name="T18" fmla="*/ 36 w 92"/>
              <a:gd name="T19" fmla="*/ 76 h 92"/>
              <a:gd name="T20" fmla="*/ 39 w 92"/>
              <a:gd name="T21" fmla="*/ 70 h 92"/>
              <a:gd name="T22" fmla="*/ 18 w 92"/>
              <a:gd name="T23" fmla="*/ 46 h 92"/>
              <a:gd name="T24" fmla="*/ 23 w 92"/>
              <a:gd name="T25" fmla="*/ 33 h 92"/>
              <a:gd name="T26" fmla="*/ 23 w 92"/>
              <a:gd name="T27" fmla="*/ 20 h 92"/>
              <a:gd name="T28" fmla="*/ 36 w 92"/>
              <a:gd name="T29" fmla="*/ 25 h 92"/>
              <a:gd name="T30" fmla="*/ 48 w 92"/>
              <a:gd name="T31" fmla="*/ 24 h 92"/>
              <a:gd name="T32" fmla="*/ 60 w 92"/>
              <a:gd name="T33" fmla="*/ 25 h 92"/>
              <a:gd name="T34" fmla="*/ 73 w 92"/>
              <a:gd name="T35" fmla="*/ 20 h 92"/>
              <a:gd name="T36" fmla="*/ 74 w 92"/>
              <a:gd name="T37" fmla="*/ 33 h 92"/>
              <a:gd name="T38" fmla="*/ 79 w 92"/>
              <a:gd name="T39" fmla="*/ 46 h 92"/>
              <a:gd name="T40" fmla="*/ 57 w 92"/>
              <a:gd name="T41" fmla="*/ 70 h 92"/>
              <a:gd name="T42" fmla="*/ 60 w 92"/>
              <a:gd name="T43" fmla="*/ 79 h 92"/>
              <a:gd name="T44" fmla="*/ 60 w 92"/>
              <a:gd name="T45" fmla="*/ 92 h 92"/>
              <a:gd name="T46" fmla="*/ 60 w 92"/>
              <a:gd name="T47" fmla="*/ 92 h 92"/>
              <a:gd name="T48" fmla="*/ 92 w 92"/>
              <a:gd name="T49" fmla="*/ 92 h 92"/>
              <a:gd name="T50" fmla="*/ 92 w 92"/>
              <a:gd name="T51" fmla="*/ 0 h 92"/>
              <a:gd name="T52" fmla="*/ 0 w 92"/>
              <a:gd name="T53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2" h="92">
                <a:moveTo>
                  <a:pt x="0" y="0"/>
                </a:moveTo>
                <a:cubicBezTo>
                  <a:pt x="0" y="92"/>
                  <a:pt x="0" y="92"/>
                  <a:pt x="0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1"/>
                  <a:pt x="36" y="88"/>
                  <a:pt x="36" y="84"/>
                </a:cubicBezTo>
                <a:cubicBezTo>
                  <a:pt x="23" y="86"/>
                  <a:pt x="20" y="77"/>
                  <a:pt x="20" y="77"/>
                </a:cubicBezTo>
                <a:cubicBezTo>
                  <a:pt x="18" y="72"/>
                  <a:pt x="15" y="70"/>
                  <a:pt x="15" y="70"/>
                </a:cubicBezTo>
                <a:cubicBezTo>
                  <a:pt x="10" y="67"/>
                  <a:pt x="15" y="67"/>
                  <a:pt x="15" y="67"/>
                </a:cubicBezTo>
                <a:cubicBezTo>
                  <a:pt x="20" y="67"/>
                  <a:pt x="22" y="72"/>
                  <a:pt x="22" y="72"/>
                </a:cubicBezTo>
                <a:cubicBezTo>
                  <a:pt x="27" y="79"/>
                  <a:pt x="34" y="77"/>
                  <a:pt x="36" y="76"/>
                </a:cubicBezTo>
                <a:cubicBezTo>
                  <a:pt x="37" y="73"/>
                  <a:pt x="38" y="71"/>
                  <a:pt x="39" y="70"/>
                </a:cubicBezTo>
                <a:cubicBezTo>
                  <a:pt x="29" y="68"/>
                  <a:pt x="18" y="64"/>
                  <a:pt x="18" y="46"/>
                </a:cubicBezTo>
                <a:cubicBezTo>
                  <a:pt x="18" y="41"/>
                  <a:pt x="19" y="36"/>
                  <a:pt x="23" y="33"/>
                </a:cubicBezTo>
                <a:cubicBezTo>
                  <a:pt x="22" y="32"/>
                  <a:pt x="20" y="27"/>
                  <a:pt x="23" y="20"/>
                </a:cubicBezTo>
                <a:cubicBezTo>
                  <a:pt x="23" y="20"/>
                  <a:pt x="27" y="19"/>
                  <a:pt x="36" y="25"/>
                </a:cubicBezTo>
                <a:cubicBezTo>
                  <a:pt x="40" y="24"/>
                  <a:pt x="44" y="24"/>
                  <a:pt x="48" y="24"/>
                </a:cubicBezTo>
                <a:cubicBezTo>
                  <a:pt x="52" y="24"/>
                  <a:pt x="56" y="24"/>
                  <a:pt x="60" y="25"/>
                </a:cubicBezTo>
                <a:cubicBezTo>
                  <a:pt x="69" y="19"/>
                  <a:pt x="73" y="20"/>
                  <a:pt x="73" y="20"/>
                </a:cubicBezTo>
                <a:cubicBezTo>
                  <a:pt x="76" y="27"/>
                  <a:pt x="74" y="32"/>
                  <a:pt x="74" y="33"/>
                </a:cubicBezTo>
                <a:cubicBezTo>
                  <a:pt x="77" y="36"/>
                  <a:pt x="79" y="41"/>
                  <a:pt x="79" y="46"/>
                </a:cubicBezTo>
                <a:cubicBezTo>
                  <a:pt x="79" y="64"/>
                  <a:pt x="68" y="68"/>
                  <a:pt x="57" y="70"/>
                </a:cubicBezTo>
                <a:cubicBezTo>
                  <a:pt x="59" y="71"/>
                  <a:pt x="60" y="74"/>
                  <a:pt x="60" y="79"/>
                </a:cubicBezTo>
                <a:cubicBezTo>
                  <a:pt x="60" y="85"/>
                  <a:pt x="60" y="90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0"/>
                  <a:pt x="92" y="0"/>
                  <a:pt x="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sp>
        <p:nvSpPr>
          <p:cNvPr id="25" name="Freeform 5"/>
          <p:cNvSpPr>
            <a:spLocks noEditPoints="1"/>
          </p:cNvSpPr>
          <p:nvPr userDrawn="1"/>
        </p:nvSpPr>
        <p:spPr bwMode="auto">
          <a:xfrm>
            <a:off x="3773776" y="6402824"/>
            <a:ext cx="234950" cy="244475"/>
          </a:xfrm>
          <a:custGeom>
            <a:avLst/>
            <a:gdLst>
              <a:gd name="T0" fmla="*/ 9 w 54"/>
              <a:gd name="T1" fmla="*/ 54 h 54"/>
              <a:gd name="T2" fmla="*/ 25 w 54"/>
              <a:gd name="T3" fmla="*/ 54 h 54"/>
              <a:gd name="T4" fmla="*/ 25 w 54"/>
              <a:gd name="T5" fmla="*/ 53 h 54"/>
              <a:gd name="T6" fmla="*/ 25 w 54"/>
              <a:gd name="T7" fmla="*/ 51 h 54"/>
              <a:gd name="T8" fmla="*/ 19 w 54"/>
              <a:gd name="T9" fmla="*/ 45 h 54"/>
              <a:gd name="T10" fmla="*/ 17 w 54"/>
              <a:gd name="T11" fmla="*/ 44 h 54"/>
              <a:gd name="T12" fmla="*/ 13 w 54"/>
              <a:gd name="T13" fmla="*/ 43 h 54"/>
              <a:gd name="T14" fmla="*/ 13 w 54"/>
              <a:gd name="T15" fmla="*/ 43 h 54"/>
              <a:gd name="T16" fmla="*/ 1 w 54"/>
              <a:gd name="T17" fmla="*/ 48 h 54"/>
              <a:gd name="T18" fmla="*/ 1 w 54"/>
              <a:gd name="T19" fmla="*/ 54 h 54"/>
              <a:gd name="T20" fmla="*/ 9 w 54"/>
              <a:gd name="T21" fmla="*/ 54 h 54"/>
              <a:gd name="T22" fmla="*/ 32 w 54"/>
              <a:gd name="T23" fmla="*/ 54 h 54"/>
              <a:gd name="T24" fmla="*/ 46 w 54"/>
              <a:gd name="T25" fmla="*/ 54 h 54"/>
              <a:gd name="T26" fmla="*/ 54 w 54"/>
              <a:gd name="T27" fmla="*/ 54 h 54"/>
              <a:gd name="T28" fmla="*/ 54 w 54"/>
              <a:gd name="T29" fmla="*/ 45 h 54"/>
              <a:gd name="T30" fmla="*/ 54 w 54"/>
              <a:gd name="T31" fmla="*/ 18 h 54"/>
              <a:gd name="T32" fmla="*/ 46 w 54"/>
              <a:gd name="T33" fmla="*/ 18 h 54"/>
              <a:gd name="T34" fmla="*/ 46 w 54"/>
              <a:gd name="T35" fmla="*/ 27 h 54"/>
              <a:gd name="T36" fmla="*/ 41 w 54"/>
              <a:gd name="T37" fmla="*/ 27 h 54"/>
              <a:gd name="T38" fmla="*/ 41 w 54"/>
              <a:gd name="T39" fmla="*/ 18 h 54"/>
              <a:gd name="T40" fmla="*/ 33 w 54"/>
              <a:gd name="T41" fmla="*/ 18 h 54"/>
              <a:gd name="T42" fmla="*/ 33 w 54"/>
              <a:gd name="T43" fmla="*/ 13 h 54"/>
              <a:gd name="T44" fmla="*/ 41 w 54"/>
              <a:gd name="T45" fmla="*/ 13 h 54"/>
              <a:gd name="T46" fmla="*/ 41 w 54"/>
              <a:gd name="T47" fmla="*/ 5 h 54"/>
              <a:gd name="T48" fmla="*/ 46 w 54"/>
              <a:gd name="T49" fmla="*/ 5 h 54"/>
              <a:gd name="T50" fmla="*/ 46 w 54"/>
              <a:gd name="T51" fmla="*/ 13 h 54"/>
              <a:gd name="T52" fmla="*/ 54 w 54"/>
              <a:gd name="T53" fmla="*/ 13 h 54"/>
              <a:gd name="T54" fmla="*/ 54 w 54"/>
              <a:gd name="T55" fmla="*/ 9 h 54"/>
              <a:gd name="T56" fmla="*/ 54 w 54"/>
              <a:gd name="T57" fmla="*/ 0 h 54"/>
              <a:gd name="T58" fmla="*/ 46 w 54"/>
              <a:gd name="T59" fmla="*/ 0 h 54"/>
              <a:gd name="T60" fmla="*/ 9 w 54"/>
              <a:gd name="T61" fmla="*/ 0 h 54"/>
              <a:gd name="T62" fmla="*/ 0 w 54"/>
              <a:gd name="T63" fmla="*/ 0 h 54"/>
              <a:gd name="T64" fmla="*/ 0 w 54"/>
              <a:gd name="T65" fmla="*/ 9 h 54"/>
              <a:gd name="T66" fmla="*/ 0 w 54"/>
              <a:gd name="T67" fmla="*/ 9 h 54"/>
              <a:gd name="T68" fmla="*/ 14 w 54"/>
              <a:gd name="T69" fmla="*/ 4 h 54"/>
              <a:gd name="T70" fmla="*/ 33 w 54"/>
              <a:gd name="T71" fmla="*/ 4 h 54"/>
              <a:gd name="T72" fmla="*/ 28 w 54"/>
              <a:gd name="T73" fmla="*/ 9 h 54"/>
              <a:gd name="T74" fmla="*/ 24 w 54"/>
              <a:gd name="T75" fmla="*/ 9 h 54"/>
              <a:gd name="T76" fmla="*/ 29 w 54"/>
              <a:gd name="T77" fmla="*/ 19 h 54"/>
              <a:gd name="T78" fmla="*/ 23 w 54"/>
              <a:gd name="T79" fmla="*/ 29 h 54"/>
              <a:gd name="T80" fmla="*/ 20 w 54"/>
              <a:gd name="T81" fmla="*/ 34 h 54"/>
              <a:gd name="T82" fmla="*/ 24 w 54"/>
              <a:gd name="T83" fmla="*/ 39 h 54"/>
              <a:gd name="T84" fmla="*/ 25 w 54"/>
              <a:gd name="T85" fmla="*/ 39 h 54"/>
              <a:gd name="T86" fmla="*/ 32 w 54"/>
              <a:gd name="T87" fmla="*/ 52 h 54"/>
              <a:gd name="T88" fmla="*/ 32 w 54"/>
              <a:gd name="T89" fmla="*/ 54 h 54"/>
              <a:gd name="T90" fmla="*/ 0 w 54"/>
              <a:gd name="T91" fmla="*/ 29 h 54"/>
              <a:gd name="T92" fmla="*/ 0 w 54"/>
              <a:gd name="T93" fmla="*/ 42 h 54"/>
              <a:gd name="T94" fmla="*/ 10 w 54"/>
              <a:gd name="T95" fmla="*/ 40 h 54"/>
              <a:gd name="T96" fmla="*/ 12 w 54"/>
              <a:gd name="T97" fmla="*/ 40 h 54"/>
              <a:gd name="T98" fmla="*/ 13 w 54"/>
              <a:gd name="T99" fmla="*/ 40 h 54"/>
              <a:gd name="T100" fmla="*/ 11 w 54"/>
              <a:gd name="T101" fmla="*/ 36 h 54"/>
              <a:gd name="T102" fmla="*/ 11 w 54"/>
              <a:gd name="T103" fmla="*/ 33 h 54"/>
              <a:gd name="T104" fmla="*/ 10 w 54"/>
              <a:gd name="T105" fmla="*/ 33 h 54"/>
              <a:gd name="T106" fmla="*/ 0 w 54"/>
              <a:gd name="T107" fmla="*/ 29 h 54"/>
              <a:gd name="T108" fmla="*/ 11 w 54"/>
              <a:gd name="T109" fmla="*/ 8 h 54"/>
              <a:gd name="T110" fmla="*/ 6 w 54"/>
              <a:gd name="T111" fmla="*/ 10 h 54"/>
              <a:gd name="T112" fmla="*/ 4 w 54"/>
              <a:gd name="T113" fmla="*/ 18 h 54"/>
              <a:gd name="T114" fmla="*/ 14 w 54"/>
              <a:gd name="T115" fmla="*/ 29 h 54"/>
              <a:gd name="T116" fmla="*/ 14 w 54"/>
              <a:gd name="T117" fmla="*/ 29 h 54"/>
              <a:gd name="T118" fmla="*/ 19 w 54"/>
              <a:gd name="T119" fmla="*/ 27 h 54"/>
              <a:gd name="T120" fmla="*/ 20 w 54"/>
              <a:gd name="T121" fmla="*/ 19 h 54"/>
              <a:gd name="T122" fmla="*/ 11 w 54"/>
              <a:gd name="T123" fmla="*/ 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" h="54">
                <a:moveTo>
                  <a:pt x="9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3"/>
                  <a:pt x="25" y="53"/>
                </a:cubicBezTo>
                <a:cubicBezTo>
                  <a:pt x="25" y="52"/>
                  <a:pt x="25" y="51"/>
                  <a:pt x="25" y="51"/>
                </a:cubicBezTo>
                <a:cubicBezTo>
                  <a:pt x="25" y="48"/>
                  <a:pt x="22" y="47"/>
                  <a:pt x="19" y="45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3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8" y="43"/>
                  <a:pt x="3" y="45"/>
                  <a:pt x="1" y="48"/>
                </a:cubicBezTo>
                <a:cubicBezTo>
                  <a:pt x="1" y="54"/>
                  <a:pt x="1" y="54"/>
                  <a:pt x="1" y="54"/>
                </a:cubicBezTo>
                <a:lnTo>
                  <a:pt x="9" y="54"/>
                </a:lnTo>
                <a:close/>
                <a:moveTo>
                  <a:pt x="32" y="54"/>
                </a:moveTo>
                <a:cubicBezTo>
                  <a:pt x="46" y="54"/>
                  <a:pt x="46" y="54"/>
                  <a:pt x="46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45"/>
                  <a:pt x="54" y="45"/>
                  <a:pt x="54" y="45"/>
                </a:cubicBezTo>
                <a:cubicBezTo>
                  <a:pt x="54" y="18"/>
                  <a:pt x="54" y="18"/>
                  <a:pt x="54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18"/>
                  <a:pt x="41" y="18"/>
                  <a:pt x="41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3"/>
                  <a:pt x="33" y="13"/>
                  <a:pt x="33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5"/>
                  <a:pt x="41" y="5"/>
                  <a:pt x="41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13"/>
                  <a:pt x="46" y="13"/>
                  <a:pt x="46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0"/>
                  <a:pt x="54" y="0"/>
                  <a:pt x="5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4" y="6"/>
                  <a:pt x="8" y="4"/>
                  <a:pt x="14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28" y="9"/>
                  <a:pt x="28" y="9"/>
                  <a:pt x="28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7" y="11"/>
                  <a:pt x="29" y="15"/>
                  <a:pt x="29" y="19"/>
                </a:cubicBezTo>
                <a:cubicBezTo>
                  <a:pt x="29" y="23"/>
                  <a:pt x="27" y="26"/>
                  <a:pt x="23" y="29"/>
                </a:cubicBezTo>
                <a:cubicBezTo>
                  <a:pt x="20" y="31"/>
                  <a:pt x="20" y="32"/>
                  <a:pt x="20" y="34"/>
                </a:cubicBezTo>
                <a:cubicBezTo>
                  <a:pt x="20" y="35"/>
                  <a:pt x="23" y="38"/>
                  <a:pt x="24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31" y="44"/>
                  <a:pt x="32" y="47"/>
                  <a:pt x="32" y="52"/>
                </a:cubicBezTo>
                <a:cubicBezTo>
                  <a:pt x="32" y="53"/>
                  <a:pt x="32" y="53"/>
                  <a:pt x="32" y="54"/>
                </a:cubicBezTo>
                <a:moveTo>
                  <a:pt x="0" y="29"/>
                </a:moveTo>
                <a:cubicBezTo>
                  <a:pt x="0" y="42"/>
                  <a:pt x="0" y="42"/>
                  <a:pt x="0" y="42"/>
                </a:cubicBezTo>
                <a:cubicBezTo>
                  <a:pt x="3" y="41"/>
                  <a:pt x="7" y="40"/>
                  <a:pt x="10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1" y="38"/>
                  <a:pt x="11" y="36"/>
                </a:cubicBezTo>
                <a:cubicBezTo>
                  <a:pt x="11" y="35"/>
                  <a:pt x="11" y="34"/>
                  <a:pt x="11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6" y="33"/>
                  <a:pt x="3" y="31"/>
                  <a:pt x="0" y="29"/>
                </a:cubicBezTo>
                <a:moveTo>
                  <a:pt x="11" y="8"/>
                </a:moveTo>
                <a:cubicBezTo>
                  <a:pt x="9" y="8"/>
                  <a:pt x="7" y="9"/>
                  <a:pt x="6" y="10"/>
                </a:cubicBezTo>
                <a:cubicBezTo>
                  <a:pt x="4" y="12"/>
                  <a:pt x="3" y="15"/>
                  <a:pt x="4" y="18"/>
                </a:cubicBezTo>
                <a:cubicBezTo>
                  <a:pt x="5" y="24"/>
                  <a:pt x="9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9"/>
                  <a:pt x="18" y="28"/>
                  <a:pt x="19" y="27"/>
                </a:cubicBezTo>
                <a:cubicBezTo>
                  <a:pt x="20" y="25"/>
                  <a:pt x="21" y="23"/>
                  <a:pt x="20" y="19"/>
                </a:cubicBezTo>
                <a:cubicBezTo>
                  <a:pt x="20" y="13"/>
                  <a:pt x="15" y="8"/>
                  <a:pt x="11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6" name="Freeform 6"/>
          <p:cNvSpPr>
            <a:spLocks/>
          </p:cNvSpPr>
          <p:nvPr userDrawn="1"/>
        </p:nvSpPr>
        <p:spPr bwMode="auto">
          <a:xfrm>
            <a:off x="4675476" y="6402824"/>
            <a:ext cx="234950" cy="244475"/>
          </a:xfrm>
          <a:custGeom>
            <a:avLst/>
            <a:gdLst>
              <a:gd name="T0" fmla="*/ 0 w 54"/>
              <a:gd name="T1" fmla="*/ 0 h 54"/>
              <a:gd name="T2" fmla="*/ 0 w 54"/>
              <a:gd name="T3" fmla="*/ 54 h 54"/>
              <a:gd name="T4" fmla="*/ 27 w 54"/>
              <a:gd name="T5" fmla="*/ 54 h 54"/>
              <a:gd name="T6" fmla="*/ 27 w 54"/>
              <a:gd name="T7" fmla="*/ 34 h 54"/>
              <a:gd name="T8" fmla="*/ 20 w 54"/>
              <a:gd name="T9" fmla="*/ 34 h 54"/>
              <a:gd name="T10" fmla="*/ 20 w 54"/>
              <a:gd name="T11" fmla="*/ 26 h 54"/>
              <a:gd name="T12" fmla="*/ 27 w 54"/>
              <a:gd name="T13" fmla="*/ 26 h 54"/>
              <a:gd name="T14" fmla="*/ 27 w 54"/>
              <a:gd name="T15" fmla="*/ 21 h 54"/>
              <a:gd name="T16" fmla="*/ 37 w 54"/>
              <a:gd name="T17" fmla="*/ 10 h 54"/>
              <a:gd name="T18" fmla="*/ 44 w 54"/>
              <a:gd name="T19" fmla="*/ 10 h 54"/>
              <a:gd name="T20" fmla="*/ 44 w 54"/>
              <a:gd name="T21" fmla="*/ 19 h 54"/>
              <a:gd name="T22" fmla="*/ 37 w 54"/>
              <a:gd name="T23" fmla="*/ 19 h 54"/>
              <a:gd name="T24" fmla="*/ 35 w 54"/>
              <a:gd name="T25" fmla="*/ 21 h 54"/>
              <a:gd name="T26" fmla="*/ 35 w 54"/>
              <a:gd name="T27" fmla="*/ 26 h 54"/>
              <a:gd name="T28" fmla="*/ 44 w 54"/>
              <a:gd name="T29" fmla="*/ 26 h 54"/>
              <a:gd name="T30" fmla="*/ 44 w 54"/>
              <a:gd name="T31" fmla="*/ 34 h 54"/>
              <a:gd name="T32" fmla="*/ 35 w 54"/>
              <a:gd name="T33" fmla="*/ 34 h 54"/>
              <a:gd name="T34" fmla="*/ 35 w 54"/>
              <a:gd name="T35" fmla="*/ 54 h 54"/>
              <a:gd name="T36" fmla="*/ 54 w 54"/>
              <a:gd name="T37" fmla="*/ 54 h 54"/>
              <a:gd name="T38" fmla="*/ 54 w 54"/>
              <a:gd name="T39" fmla="*/ 0 h 54"/>
              <a:gd name="T40" fmla="*/ 0 w 54"/>
              <a:gd name="T4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26"/>
                  <a:pt x="20" y="26"/>
                  <a:pt x="2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15"/>
                  <a:pt x="31" y="10"/>
                  <a:pt x="3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9"/>
                  <a:pt x="44" y="19"/>
                  <a:pt x="44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6" y="19"/>
                  <a:pt x="35" y="20"/>
                  <a:pt x="35" y="21"/>
                </a:cubicBezTo>
                <a:cubicBezTo>
                  <a:pt x="35" y="26"/>
                  <a:pt x="35" y="26"/>
                  <a:pt x="35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34"/>
                  <a:pt x="44" y="34"/>
                  <a:pt x="44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54"/>
                  <a:pt x="35" y="54"/>
                  <a:pt x="35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7" name="Freeform 7"/>
          <p:cNvSpPr>
            <a:spLocks noEditPoints="1"/>
          </p:cNvSpPr>
          <p:nvPr userDrawn="1"/>
        </p:nvSpPr>
        <p:spPr bwMode="auto">
          <a:xfrm>
            <a:off x="4970751" y="6402824"/>
            <a:ext cx="236537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8 w 54"/>
              <a:gd name="T11" fmla="*/ 36 h 54"/>
              <a:gd name="T12" fmla="*/ 37 w 54"/>
              <a:gd name="T13" fmla="*/ 36 h 54"/>
              <a:gd name="T14" fmla="*/ 41 w 54"/>
              <a:gd name="T15" fmla="*/ 40 h 54"/>
              <a:gd name="T16" fmla="*/ 37 w 54"/>
              <a:gd name="T17" fmla="*/ 44 h 54"/>
              <a:gd name="T18" fmla="*/ 27 w 54"/>
              <a:gd name="T19" fmla="*/ 44 h 54"/>
              <a:gd name="T20" fmla="*/ 14 w 54"/>
              <a:gd name="T21" fmla="*/ 30 h 54"/>
              <a:gd name="T22" fmla="*/ 14 w 54"/>
              <a:gd name="T23" fmla="*/ 15 h 54"/>
              <a:gd name="T24" fmla="*/ 18 w 54"/>
              <a:gd name="T25" fmla="*/ 11 h 54"/>
              <a:gd name="T26" fmla="*/ 22 w 54"/>
              <a:gd name="T27" fmla="*/ 15 h 54"/>
              <a:gd name="T28" fmla="*/ 22 w 54"/>
              <a:gd name="T29" fmla="*/ 19 h 54"/>
              <a:gd name="T30" fmla="*/ 37 w 54"/>
              <a:gd name="T31" fmla="*/ 19 h 54"/>
              <a:gd name="T32" fmla="*/ 41 w 54"/>
              <a:gd name="T33" fmla="*/ 23 h 54"/>
              <a:gd name="T34" fmla="*/ 37 w 54"/>
              <a:gd name="T35" fmla="*/ 28 h 54"/>
              <a:gd name="T36" fmla="*/ 22 w 54"/>
              <a:gd name="T37" fmla="*/ 28 h 54"/>
              <a:gd name="T38" fmla="*/ 22 w 54"/>
              <a:gd name="T39" fmla="*/ 30 h 54"/>
              <a:gd name="T40" fmla="*/ 28 w 54"/>
              <a:gd name="T41" fmla="*/ 36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8" y="36"/>
                </a:move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43"/>
                  <a:pt x="39" y="44"/>
                  <a:pt x="3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0" y="44"/>
                  <a:pt x="14" y="38"/>
                  <a:pt x="14" y="30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2"/>
                  <a:pt x="16" y="11"/>
                  <a:pt x="18" y="11"/>
                </a:cubicBezTo>
                <a:cubicBezTo>
                  <a:pt x="20" y="11"/>
                  <a:pt x="22" y="12"/>
                  <a:pt x="22" y="15"/>
                </a:cubicBezTo>
                <a:cubicBezTo>
                  <a:pt x="22" y="19"/>
                  <a:pt x="22" y="19"/>
                  <a:pt x="22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9"/>
                  <a:pt x="41" y="21"/>
                  <a:pt x="41" y="23"/>
                </a:cubicBezTo>
                <a:cubicBezTo>
                  <a:pt x="41" y="26"/>
                  <a:pt x="39" y="28"/>
                  <a:pt x="37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3"/>
                  <a:pt x="25" y="36"/>
                  <a:pt x="28" y="3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8" name="Freeform 8"/>
          <p:cNvSpPr>
            <a:spLocks noEditPoints="1"/>
          </p:cNvSpPr>
          <p:nvPr userDrawn="1"/>
        </p:nvSpPr>
        <p:spPr bwMode="auto">
          <a:xfrm>
            <a:off x="40738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20 w 54"/>
              <a:gd name="T11" fmla="*/ 44 h 54"/>
              <a:gd name="T12" fmla="*/ 14 w 54"/>
              <a:gd name="T13" fmla="*/ 44 h 54"/>
              <a:gd name="T14" fmla="*/ 14 w 54"/>
              <a:gd name="T15" fmla="*/ 20 h 54"/>
              <a:gd name="T16" fmla="*/ 20 w 54"/>
              <a:gd name="T17" fmla="*/ 20 h 54"/>
              <a:gd name="T18" fmla="*/ 20 w 54"/>
              <a:gd name="T19" fmla="*/ 44 h 54"/>
              <a:gd name="T20" fmla="*/ 17 w 54"/>
              <a:gd name="T21" fmla="*/ 18 h 54"/>
              <a:gd name="T22" fmla="*/ 13 w 54"/>
              <a:gd name="T23" fmla="*/ 14 h 54"/>
              <a:gd name="T24" fmla="*/ 17 w 54"/>
              <a:gd name="T25" fmla="*/ 9 h 54"/>
              <a:gd name="T26" fmla="*/ 21 w 54"/>
              <a:gd name="T27" fmla="*/ 14 h 54"/>
              <a:gd name="T28" fmla="*/ 17 w 54"/>
              <a:gd name="T29" fmla="*/ 18 h 54"/>
              <a:gd name="T30" fmla="*/ 44 w 54"/>
              <a:gd name="T31" fmla="*/ 44 h 54"/>
              <a:gd name="T32" fmla="*/ 37 w 54"/>
              <a:gd name="T33" fmla="*/ 44 h 54"/>
              <a:gd name="T34" fmla="*/ 37 w 54"/>
              <a:gd name="T35" fmla="*/ 30 h 54"/>
              <a:gd name="T36" fmla="*/ 36 w 54"/>
              <a:gd name="T37" fmla="*/ 28 h 54"/>
              <a:gd name="T38" fmla="*/ 33 w 54"/>
              <a:gd name="T39" fmla="*/ 28 h 54"/>
              <a:gd name="T40" fmla="*/ 31 w 54"/>
              <a:gd name="T41" fmla="*/ 29 h 54"/>
              <a:gd name="T42" fmla="*/ 31 w 54"/>
              <a:gd name="T43" fmla="*/ 44 h 54"/>
              <a:gd name="T44" fmla="*/ 24 w 54"/>
              <a:gd name="T45" fmla="*/ 44 h 54"/>
              <a:gd name="T46" fmla="*/ 24 w 54"/>
              <a:gd name="T47" fmla="*/ 20 h 54"/>
              <a:gd name="T48" fmla="*/ 31 w 54"/>
              <a:gd name="T49" fmla="*/ 20 h 54"/>
              <a:gd name="T50" fmla="*/ 31 w 54"/>
              <a:gd name="T51" fmla="*/ 21 h 54"/>
              <a:gd name="T52" fmla="*/ 40 w 54"/>
              <a:gd name="T53" fmla="*/ 22 h 54"/>
              <a:gd name="T54" fmla="*/ 44 w 54"/>
              <a:gd name="T55" fmla="*/ 30 h 54"/>
              <a:gd name="T56" fmla="*/ 44 w 54"/>
              <a:gd name="T57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20" y="44"/>
                </a:moveTo>
                <a:cubicBezTo>
                  <a:pt x="14" y="44"/>
                  <a:pt x="14" y="44"/>
                  <a:pt x="14" y="44"/>
                </a:cubicBezTo>
                <a:cubicBezTo>
                  <a:pt x="14" y="20"/>
                  <a:pt x="14" y="20"/>
                  <a:pt x="14" y="20"/>
                </a:cubicBezTo>
                <a:cubicBezTo>
                  <a:pt x="20" y="20"/>
                  <a:pt x="20" y="20"/>
                  <a:pt x="20" y="20"/>
                </a:cubicBezTo>
                <a:lnTo>
                  <a:pt x="20" y="44"/>
                </a:lnTo>
                <a:close/>
                <a:moveTo>
                  <a:pt x="17" y="18"/>
                </a:moveTo>
                <a:cubicBezTo>
                  <a:pt x="15" y="18"/>
                  <a:pt x="13" y="16"/>
                  <a:pt x="13" y="14"/>
                </a:cubicBezTo>
                <a:cubicBezTo>
                  <a:pt x="13" y="11"/>
                  <a:pt x="15" y="9"/>
                  <a:pt x="17" y="9"/>
                </a:cubicBezTo>
                <a:cubicBezTo>
                  <a:pt x="19" y="9"/>
                  <a:pt x="21" y="11"/>
                  <a:pt x="21" y="14"/>
                </a:cubicBezTo>
                <a:cubicBezTo>
                  <a:pt x="21" y="16"/>
                  <a:pt x="19" y="18"/>
                  <a:pt x="17" y="18"/>
                </a:cubicBezTo>
                <a:moveTo>
                  <a:pt x="44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29"/>
                  <a:pt x="37" y="28"/>
                  <a:pt x="36" y="28"/>
                </a:cubicBezTo>
                <a:cubicBezTo>
                  <a:pt x="36" y="27"/>
                  <a:pt x="34" y="27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44"/>
                  <a:pt x="31" y="44"/>
                  <a:pt x="31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20"/>
                  <a:pt x="24" y="20"/>
                  <a:pt x="24" y="2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1" y="21"/>
                  <a:pt x="31" y="21"/>
                </a:cubicBezTo>
                <a:cubicBezTo>
                  <a:pt x="33" y="20"/>
                  <a:pt x="37" y="20"/>
                  <a:pt x="40" y="22"/>
                </a:cubicBezTo>
                <a:cubicBezTo>
                  <a:pt x="42" y="23"/>
                  <a:pt x="44" y="27"/>
                  <a:pt x="44" y="30"/>
                </a:cubicBezTo>
                <a:lnTo>
                  <a:pt x="44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29" name="Freeform 9"/>
          <p:cNvSpPr>
            <a:spLocks noEditPoints="1"/>
          </p:cNvSpPr>
          <p:nvPr userDrawn="1"/>
        </p:nvSpPr>
        <p:spPr bwMode="auto">
          <a:xfrm>
            <a:off x="5572414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38 w 54"/>
              <a:gd name="T11" fmla="*/ 35 h 54"/>
              <a:gd name="T12" fmla="*/ 26 w 54"/>
              <a:gd name="T13" fmla="*/ 36 h 54"/>
              <a:gd name="T14" fmla="*/ 24 w 54"/>
              <a:gd name="T15" fmla="*/ 35 h 54"/>
              <a:gd name="T16" fmla="*/ 20 w 54"/>
              <a:gd name="T17" fmla="*/ 47 h 54"/>
              <a:gd name="T18" fmla="*/ 18 w 54"/>
              <a:gd name="T19" fmla="*/ 47 h 54"/>
              <a:gd name="T20" fmla="*/ 18 w 54"/>
              <a:gd name="T21" fmla="*/ 47 h 54"/>
              <a:gd name="T22" fmla="*/ 18 w 54"/>
              <a:gd name="T23" fmla="*/ 41 h 54"/>
              <a:gd name="T24" fmla="*/ 21 w 54"/>
              <a:gd name="T25" fmla="*/ 27 h 54"/>
              <a:gd name="T26" fmla="*/ 20 w 54"/>
              <a:gd name="T27" fmla="*/ 22 h 54"/>
              <a:gd name="T28" fmla="*/ 28 w 54"/>
              <a:gd name="T29" fmla="*/ 19 h 54"/>
              <a:gd name="T30" fmla="*/ 27 w 54"/>
              <a:gd name="T31" fmla="*/ 33 h 54"/>
              <a:gd name="T32" fmla="*/ 31 w 54"/>
              <a:gd name="T33" fmla="*/ 34 h 54"/>
              <a:gd name="T34" fmla="*/ 33 w 54"/>
              <a:gd name="T35" fmla="*/ 13 h 54"/>
              <a:gd name="T36" fmla="*/ 16 w 54"/>
              <a:gd name="T37" fmla="*/ 24 h 54"/>
              <a:gd name="T38" fmla="*/ 17 w 54"/>
              <a:gd name="T39" fmla="*/ 32 h 54"/>
              <a:gd name="T40" fmla="*/ 11 w 54"/>
              <a:gd name="T41" fmla="*/ 23 h 54"/>
              <a:gd name="T42" fmla="*/ 30 w 54"/>
              <a:gd name="T43" fmla="*/ 8 h 54"/>
              <a:gd name="T44" fmla="*/ 43 w 54"/>
              <a:gd name="T45" fmla="*/ 20 h 54"/>
              <a:gd name="T46" fmla="*/ 38 w 54"/>
              <a:gd name="T47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38" y="35"/>
                </a:moveTo>
                <a:cubicBezTo>
                  <a:pt x="35" y="37"/>
                  <a:pt x="29" y="39"/>
                  <a:pt x="26" y="36"/>
                </a:cubicBezTo>
                <a:cubicBezTo>
                  <a:pt x="25" y="36"/>
                  <a:pt x="25" y="35"/>
                  <a:pt x="24" y="35"/>
                </a:cubicBezTo>
                <a:cubicBezTo>
                  <a:pt x="23" y="39"/>
                  <a:pt x="22" y="44"/>
                  <a:pt x="20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7" y="45"/>
                  <a:pt x="18" y="42"/>
                  <a:pt x="18" y="41"/>
                </a:cubicBezTo>
                <a:cubicBezTo>
                  <a:pt x="18" y="37"/>
                  <a:pt x="21" y="31"/>
                  <a:pt x="21" y="27"/>
                </a:cubicBezTo>
                <a:cubicBezTo>
                  <a:pt x="21" y="26"/>
                  <a:pt x="20" y="24"/>
                  <a:pt x="20" y="22"/>
                </a:cubicBezTo>
                <a:cubicBezTo>
                  <a:pt x="21" y="18"/>
                  <a:pt x="26" y="15"/>
                  <a:pt x="28" y="19"/>
                </a:cubicBezTo>
                <a:cubicBezTo>
                  <a:pt x="30" y="24"/>
                  <a:pt x="23" y="29"/>
                  <a:pt x="27" y="33"/>
                </a:cubicBezTo>
                <a:cubicBezTo>
                  <a:pt x="27" y="33"/>
                  <a:pt x="29" y="34"/>
                  <a:pt x="31" y="34"/>
                </a:cubicBezTo>
                <a:cubicBezTo>
                  <a:pt x="38" y="32"/>
                  <a:pt x="39" y="17"/>
                  <a:pt x="33" y="13"/>
                </a:cubicBezTo>
                <a:cubicBezTo>
                  <a:pt x="24" y="8"/>
                  <a:pt x="15" y="16"/>
                  <a:pt x="16" y="24"/>
                </a:cubicBezTo>
                <a:cubicBezTo>
                  <a:pt x="16" y="27"/>
                  <a:pt x="19" y="29"/>
                  <a:pt x="17" y="32"/>
                </a:cubicBezTo>
                <a:cubicBezTo>
                  <a:pt x="13" y="30"/>
                  <a:pt x="11" y="27"/>
                  <a:pt x="11" y="23"/>
                </a:cubicBezTo>
                <a:cubicBezTo>
                  <a:pt x="11" y="13"/>
                  <a:pt x="20" y="7"/>
                  <a:pt x="30" y="8"/>
                </a:cubicBezTo>
                <a:cubicBezTo>
                  <a:pt x="37" y="9"/>
                  <a:pt x="42" y="14"/>
                  <a:pt x="43" y="20"/>
                </a:cubicBezTo>
                <a:cubicBezTo>
                  <a:pt x="43" y="25"/>
                  <a:pt x="41" y="32"/>
                  <a:pt x="38" y="3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30" name="Freeform 10"/>
          <p:cNvSpPr>
            <a:spLocks noEditPoints="1"/>
          </p:cNvSpPr>
          <p:nvPr userDrawn="1"/>
        </p:nvSpPr>
        <p:spPr bwMode="auto">
          <a:xfrm>
            <a:off x="5272376" y="6402824"/>
            <a:ext cx="234950" cy="244475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54 h 54"/>
              <a:gd name="T4" fmla="*/ 54 w 54"/>
              <a:gd name="T5" fmla="*/ 0 h 54"/>
              <a:gd name="T6" fmla="*/ 0 w 54"/>
              <a:gd name="T7" fmla="*/ 0 h 54"/>
              <a:gd name="T8" fmla="*/ 0 w 54"/>
              <a:gd name="T9" fmla="*/ 54 h 54"/>
              <a:gd name="T10" fmla="*/ 15 w 54"/>
              <a:gd name="T11" fmla="*/ 44 h 54"/>
              <a:gd name="T12" fmla="*/ 10 w 54"/>
              <a:gd name="T13" fmla="*/ 40 h 54"/>
              <a:gd name="T14" fmla="*/ 15 w 54"/>
              <a:gd name="T15" fmla="*/ 36 h 54"/>
              <a:gd name="T16" fmla="*/ 19 w 54"/>
              <a:gd name="T17" fmla="*/ 40 h 54"/>
              <a:gd name="T18" fmla="*/ 15 w 54"/>
              <a:gd name="T19" fmla="*/ 44 h 54"/>
              <a:gd name="T20" fmla="*/ 26 w 54"/>
              <a:gd name="T21" fmla="*/ 44 h 54"/>
              <a:gd name="T22" fmla="*/ 21 w 54"/>
              <a:gd name="T23" fmla="*/ 34 h 54"/>
              <a:gd name="T24" fmla="*/ 10 w 54"/>
              <a:gd name="T25" fmla="*/ 29 h 54"/>
              <a:gd name="T26" fmla="*/ 10 w 54"/>
              <a:gd name="T27" fmla="*/ 23 h 54"/>
              <a:gd name="T28" fmla="*/ 31 w 54"/>
              <a:gd name="T29" fmla="*/ 44 h 54"/>
              <a:gd name="T30" fmla="*/ 26 w 54"/>
              <a:gd name="T31" fmla="*/ 44 h 54"/>
              <a:gd name="T32" fmla="*/ 37 w 54"/>
              <a:gd name="T33" fmla="*/ 44 h 54"/>
              <a:gd name="T34" fmla="*/ 10 w 54"/>
              <a:gd name="T35" fmla="*/ 18 h 54"/>
              <a:gd name="T36" fmla="*/ 10 w 54"/>
              <a:gd name="T37" fmla="*/ 12 h 54"/>
              <a:gd name="T38" fmla="*/ 42 w 54"/>
              <a:gd name="T39" fmla="*/ 44 h 54"/>
              <a:gd name="T40" fmla="*/ 37 w 54"/>
              <a:gd name="T41" fmla="*/ 4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4" h="54">
                <a:moveTo>
                  <a:pt x="0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lnTo>
                  <a:pt x="0" y="54"/>
                </a:lnTo>
                <a:close/>
                <a:moveTo>
                  <a:pt x="15" y="44"/>
                </a:moveTo>
                <a:cubicBezTo>
                  <a:pt x="12" y="44"/>
                  <a:pt x="10" y="43"/>
                  <a:pt x="10" y="40"/>
                </a:cubicBezTo>
                <a:cubicBezTo>
                  <a:pt x="10" y="38"/>
                  <a:pt x="12" y="36"/>
                  <a:pt x="15" y="36"/>
                </a:cubicBezTo>
                <a:cubicBezTo>
                  <a:pt x="17" y="36"/>
                  <a:pt x="19" y="38"/>
                  <a:pt x="19" y="40"/>
                </a:cubicBezTo>
                <a:cubicBezTo>
                  <a:pt x="19" y="43"/>
                  <a:pt x="17" y="44"/>
                  <a:pt x="15" y="44"/>
                </a:cubicBezTo>
                <a:moveTo>
                  <a:pt x="26" y="44"/>
                </a:moveTo>
                <a:cubicBezTo>
                  <a:pt x="26" y="42"/>
                  <a:pt x="24" y="37"/>
                  <a:pt x="21" y="34"/>
                </a:cubicBezTo>
                <a:cubicBezTo>
                  <a:pt x="18" y="31"/>
                  <a:pt x="13" y="29"/>
                  <a:pt x="10" y="29"/>
                </a:cubicBezTo>
                <a:cubicBezTo>
                  <a:pt x="10" y="23"/>
                  <a:pt x="10" y="23"/>
                  <a:pt x="10" y="23"/>
                </a:cubicBezTo>
                <a:cubicBezTo>
                  <a:pt x="22" y="23"/>
                  <a:pt x="31" y="33"/>
                  <a:pt x="31" y="44"/>
                </a:cubicBezTo>
                <a:lnTo>
                  <a:pt x="26" y="44"/>
                </a:lnTo>
                <a:close/>
                <a:moveTo>
                  <a:pt x="37" y="44"/>
                </a:moveTo>
                <a:cubicBezTo>
                  <a:pt x="37" y="30"/>
                  <a:pt x="25" y="18"/>
                  <a:pt x="10" y="18"/>
                </a:cubicBezTo>
                <a:cubicBezTo>
                  <a:pt x="10" y="12"/>
                  <a:pt x="10" y="12"/>
                  <a:pt x="10" y="12"/>
                </a:cubicBezTo>
                <a:cubicBezTo>
                  <a:pt x="28" y="12"/>
                  <a:pt x="42" y="27"/>
                  <a:pt x="42" y="44"/>
                </a:cubicBezTo>
                <a:lnTo>
                  <a:pt x="37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  <p:sp>
        <p:nvSpPr>
          <p:cNvPr id="31" name="Freeform 11"/>
          <p:cNvSpPr>
            <a:spLocks noEditPoints="1"/>
          </p:cNvSpPr>
          <p:nvPr userDrawn="1"/>
        </p:nvSpPr>
        <p:spPr bwMode="auto">
          <a:xfrm>
            <a:off x="4373851" y="6402824"/>
            <a:ext cx="236537" cy="244475"/>
          </a:xfrm>
          <a:custGeom>
            <a:avLst/>
            <a:gdLst>
              <a:gd name="T0" fmla="*/ 0 w 149"/>
              <a:gd name="T1" fmla="*/ 154 h 154"/>
              <a:gd name="T2" fmla="*/ 149 w 149"/>
              <a:gd name="T3" fmla="*/ 154 h 154"/>
              <a:gd name="T4" fmla="*/ 149 w 149"/>
              <a:gd name="T5" fmla="*/ 0 h 154"/>
              <a:gd name="T6" fmla="*/ 0 w 149"/>
              <a:gd name="T7" fmla="*/ 0 h 154"/>
              <a:gd name="T8" fmla="*/ 0 w 149"/>
              <a:gd name="T9" fmla="*/ 154 h 154"/>
              <a:gd name="T10" fmla="*/ 42 w 149"/>
              <a:gd name="T11" fmla="*/ 122 h 154"/>
              <a:gd name="T12" fmla="*/ 42 w 149"/>
              <a:gd name="T13" fmla="*/ 34 h 154"/>
              <a:gd name="T14" fmla="*/ 105 w 149"/>
              <a:gd name="T15" fmla="*/ 80 h 154"/>
              <a:gd name="T16" fmla="*/ 42 w 149"/>
              <a:gd name="T17" fmla="*/ 12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54">
                <a:moveTo>
                  <a:pt x="0" y="154"/>
                </a:moveTo>
                <a:lnTo>
                  <a:pt x="149" y="154"/>
                </a:lnTo>
                <a:lnTo>
                  <a:pt x="149" y="0"/>
                </a:lnTo>
                <a:lnTo>
                  <a:pt x="0" y="0"/>
                </a:lnTo>
                <a:lnTo>
                  <a:pt x="0" y="154"/>
                </a:lnTo>
                <a:close/>
                <a:moveTo>
                  <a:pt x="42" y="122"/>
                </a:moveTo>
                <a:lnTo>
                  <a:pt x="42" y="34"/>
                </a:lnTo>
                <a:lnTo>
                  <a:pt x="105" y="80"/>
                </a:lnTo>
                <a:lnTo>
                  <a:pt x="42" y="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826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3075"/>
              </a:lnSpc>
            </a:pPr>
            <a:endParaRPr lang="es-ES" sz="3300">
              <a:solidFill>
                <a:srgbClr val="FFFFFF"/>
              </a:solidFill>
              <a:latin typeface="Calibri Light" panose="020F0302020204030204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  <a:solidFill>
            <a:schemeClr val="bg1"/>
          </a:solidFill>
        </p:grpSpPr>
        <p:grpSp>
          <p:nvGrpSpPr>
            <p:cNvPr id="29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  <a:grpFill/>
          </p:grpSpPr>
          <p:sp>
            <p:nvSpPr>
              <p:cNvPr id="32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FFFFFF"/>
                    </a:solidFill>
                  </a:rPr>
                  <a:t>RESTRICTED</a:t>
                </a:r>
              </a:p>
            </p:txBody>
          </p:sp>
          <p:grpSp>
            <p:nvGrpSpPr>
              <p:cNvPr id="33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  <a:grpFill/>
            </p:grpSpPr>
            <p:sp>
              <p:nvSpPr>
                <p:cNvPr id="34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5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6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7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8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39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0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1" name="Freeform 40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2" name="Freeform 41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3" name="Freeform 42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4" name="Freeform 43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45" name="Freeform 44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30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3451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434720" y="1753456"/>
            <a:ext cx="4556125" cy="3886200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42099428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6632254" y="1903298"/>
            <a:ext cx="4479647" cy="3982295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     </a:t>
            </a:r>
            <a:br>
              <a:rPr lang="en-GB" noProof="0"/>
            </a:br>
            <a:br>
              <a:rPr lang="en-GB" noProof="0"/>
            </a:br>
            <a:r>
              <a:rPr lang="en-GB" noProof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7593229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6722269" y="1939925"/>
            <a:ext cx="4443412" cy="3992562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95691888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FF"/>
              </a:solidFill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92134" y="1261964"/>
            <a:ext cx="11252793" cy="505070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600"/>
            </a:lvl1pPr>
            <a:lvl2pPr>
              <a:lnSpc>
                <a:spcPct val="100000"/>
              </a:lnSpc>
              <a:buClr>
                <a:schemeClr val="accent2"/>
              </a:buClr>
              <a:defRPr sz="1400"/>
            </a:lvl2pPr>
            <a:lvl3pPr>
              <a:lnSpc>
                <a:spcPct val="100000"/>
              </a:lnSpc>
              <a:buClr>
                <a:schemeClr val="accent2"/>
              </a:buClr>
              <a:defRPr sz="1200"/>
            </a:lvl3pPr>
            <a:lvl4pPr>
              <a:lnSpc>
                <a:spcPct val="100000"/>
              </a:lnSpc>
              <a:buClr>
                <a:schemeClr val="accent2"/>
              </a:buClr>
              <a:defRPr sz="1100"/>
            </a:lvl4pPr>
            <a:lvl5pPr>
              <a:lnSpc>
                <a:spcPct val="100000"/>
              </a:lnSpc>
              <a:buClr>
                <a:schemeClr val="accent2"/>
              </a:buCl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Text Box 12"/>
          <p:cNvSpPr txBox="1">
            <a:spLocks noChangeArrowheads="1"/>
          </p:cNvSpPr>
          <p:nvPr userDrawn="1"/>
        </p:nvSpPr>
        <p:spPr bwMode="auto">
          <a:xfrm>
            <a:off x="12359733" y="5517602"/>
            <a:ext cx="1681163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tabLst>
                <a:tab pos="133341" algn="l"/>
              </a:tabLst>
              <a:defRPr/>
            </a:pP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Change the Year in the Copyright field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1.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Click ‘Insert’ in Top menu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2.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Click ’Header &amp; Footer’ 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3.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Write new Year 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	in field ‘Footer’</a:t>
            </a:r>
            <a:b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</a:br>
            <a:r>
              <a:rPr lang="en-GB" sz="675" b="1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4. </a:t>
            </a:r>
            <a:r>
              <a:rPr lang="en-GB" sz="675">
                <a:solidFill>
                  <a:srgbClr val="7F7F7F"/>
                </a:solidFill>
                <a:latin typeface="Calibri" panose="020F0502020204030204"/>
                <a:cs typeface="Arial" pitchFamily="34" charset="0"/>
              </a:rPr>
              <a:t>Click ‘Apply to All’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92608" y="296869"/>
            <a:ext cx="11228832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16939" y="779416"/>
            <a:ext cx="11204282" cy="300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Freeform 5"/>
          <p:cNvSpPr>
            <a:spLocks noEditPoints="1"/>
          </p:cNvSpPr>
          <p:nvPr userDrawn="1"/>
        </p:nvSpPr>
        <p:spPr bwMode="auto">
          <a:xfrm>
            <a:off x="10917164" y="6550036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9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1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2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3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4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7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8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19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0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1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2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3" name="Freeform 30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4" name="Freeform 31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5" name="Freeform 32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  <p:sp>
              <p:nvSpPr>
                <p:cNvPr id="26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>
                    <a:solidFill>
                      <a:srgbClr val="005EB8"/>
                    </a:solidFill>
                  </a:endParaRPr>
                </a:p>
              </p:txBody>
            </p:sp>
          </p:grpSp>
        </p:grpSp>
        <p:sp>
          <p:nvSpPr>
            <p:cNvPr id="10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>
                  <a:solidFill>
                    <a:srgbClr val="7F7F7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7265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ChangeAspect="1" noEditPoints="1"/>
          </p:cNvSpPr>
          <p:nvPr userDrawn="1"/>
        </p:nvSpPr>
        <p:spPr bwMode="auto">
          <a:xfrm>
            <a:off x="10834052" y="6521376"/>
            <a:ext cx="741600" cy="10440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5641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s-E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2016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9309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-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1548481" y="73568"/>
            <a:ext cx="409580" cy="338886"/>
            <a:chOff x="10987081" y="138792"/>
            <a:chExt cx="409580" cy="338886"/>
          </a:xfrm>
        </p:grpSpPr>
        <p:grpSp>
          <p:nvGrpSpPr>
            <p:cNvPr id="14" name="Group 26"/>
            <p:cNvGrpSpPr/>
            <p:nvPr userDrawn="1"/>
          </p:nvGrpSpPr>
          <p:grpSpPr>
            <a:xfrm>
              <a:off x="11011908" y="146161"/>
              <a:ext cx="384753" cy="331517"/>
              <a:chOff x="9021034" y="119041"/>
              <a:chExt cx="630093" cy="553987"/>
            </a:xfrm>
          </p:grpSpPr>
          <p:sp>
            <p:nvSpPr>
              <p:cNvPr id="16" name="TextBox 29"/>
              <p:cNvSpPr txBox="1"/>
              <p:nvPr userDrawn="1"/>
            </p:nvSpPr>
            <p:spPr>
              <a:xfrm>
                <a:off x="9021034" y="514076"/>
                <a:ext cx="630093" cy="158952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>
                <a:spAutoFit/>
              </a:bodyPr>
              <a:lstStyle/>
              <a:p>
                <a:pPr algn="ctr"/>
                <a:r>
                  <a:rPr lang="en-GB" sz="500" b="1">
                    <a:solidFill>
                      <a:srgbClr val="E5A912"/>
                    </a:solidFill>
                  </a:rPr>
                  <a:t>RESTRICTED</a:t>
                </a:r>
              </a:p>
            </p:txBody>
          </p:sp>
          <p:grpSp>
            <p:nvGrpSpPr>
              <p:cNvPr id="17" name="Group 30"/>
              <p:cNvGrpSpPr/>
              <p:nvPr userDrawn="1"/>
            </p:nvGrpSpPr>
            <p:grpSpPr>
              <a:xfrm>
                <a:off x="9094418" y="119041"/>
                <a:ext cx="477460" cy="431416"/>
                <a:chOff x="8532895" y="91935"/>
                <a:chExt cx="504900" cy="444531"/>
              </a:xfrm>
            </p:grpSpPr>
            <p:sp>
              <p:nvSpPr>
                <p:cNvPr id="18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1"/>
                  <a:ext cx="87809" cy="107018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19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0" name="Freeform 24"/>
                <p:cNvSpPr>
                  <a:spLocks/>
                </p:cNvSpPr>
                <p:nvPr userDrawn="1"/>
              </p:nvSpPr>
              <p:spPr bwMode="auto">
                <a:xfrm>
                  <a:off x="8606985" y="253832"/>
                  <a:ext cx="170129" cy="252449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1" name="Freeform 25"/>
                <p:cNvSpPr>
                  <a:spLocks/>
                </p:cNvSpPr>
                <p:nvPr userDrawn="1"/>
              </p:nvSpPr>
              <p:spPr bwMode="auto">
                <a:xfrm>
                  <a:off x="8815530" y="179744"/>
                  <a:ext cx="109760" cy="112504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2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0"/>
                  <a:ext cx="139945" cy="205801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4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5" name="Freeform 28"/>
                <p:cNvSpPr>
                  <a:spLocks/>
                </p:cNvSpPr>
                <p:nvPr userDrawn="1"/>
              </p:nvSpPr>
              <p:spPr bwMode="auto">
                <a:xfrm>
                  <a:off x="8532895" y="91935"/>
                  <a:ext cx="27440" cy="444531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6" name="Freeform 29"/>
                <p:cNvSpPr>
                  <a:spLocks/>
                </p:cNvSpPr>
                <p:nvPr userDrawn="1"/>
              </p:nvSpPr>
              <p:spPr bwMode="auto">
                <a:xfrm>
                  <a:off x="8535640" y="91935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7" name="Freeform 30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90" cy="27439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8" name="Freeform 31"/>
                <p:cNvSpPr>
                  <a:spLocks/>
                </p:cNvSpPr>
                <p:nvPr userDrawn="1"/>
              </p:nvSpPr>
              <p:spPr bwMode="auto">
                <a:xfrm>
                  <a:off x="9010354" y="91935"/>
                  <a:ext cx="27440" cy="441787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29" name="Freeform 32"/>
                <p:cNvSpPr>
                  <a:spLocks/>
                </p:cNvSpPr>
                <p:nvPr userDrawn="1"/>
              </p:nvSpPr>
              <p:spPr bwMode="auto">
                <a:xfrm>
                  <a:off x="8963705" y="506283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  <p:sp>
              <p:nvSpPr>
                <p:cNvPr id="30" name="Freeform 33"/>
                <p:cNvSpPr>
                  <a:spLocks/>
                </p:cNvSpPr>
                <p:nvPr userDrawn="1"/>
              </p:nvSpPr>
              <p:spPr bwMode="auto">
                <a:xfrm>
                  <a:off x="8963705" y="91935"/>
                  <a:ext cx="74090" cy="27439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b="1"/>
                </a:p>
              </p:txBody>
            </p:sp>
          </p:grpSp>
        </p:grpSp>
        <p:sp>
          <p:nvSpPr>
            <p:cNvPr id="15" name="TextBox 27"/>
            <p:cNvSpPr txBox="1"/>
            <p:nvPr userDrawn="1"/>
          </p:nvSpPr>
          <p:spPr>
            <a:xfrm rot="16200000">
              <a:off x="10888482" y="237391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/>
              <a:r>
                <a:rPr lang="en-GB" sz="400" b="1">
                  <a:solidFill>
                    <a:srgbClr val="7F7F7F"/>
                  </a:solidFill>
                </a:rPr>
                <a:t>Confidential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4431755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algn="ctr" defTabSz="457200">
              <a:lnSpc>
                <a:spcPts val="3075"/>
              </a:lnSpc>
            </a:pPr>
            <a:endParaRPr lang="es-ES" sz="3300">
              <a:solidFill>
                <a:srgbClr val="FFFFFF"/>
              </a:solidFill>
              <a:latin typeface="Calibri Light" panose="020F0302020204030204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-221369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s-ES" sz="1350">
              <a:solidFill>
                <a:srgbClr val="005EB8"/>
              </a:solidFill>
            </a:endParaRP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85000"/>
                  </a:srgbClr>
                </a:solidFill>
              </a:rPr>
              <a:t>© 2016 Amadeus IT Group SA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796121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GB">
              <a:solidFill>
                <a:srgbClr val="005EB8"/>
              </a:solidFill>
            </a:endParaRPr>
          </a:p>
        </p:txBody>
      </p:sp>
      <p:sp>
        <p:nvSpPr>
          <p:cNvPr id="27" name="Freeform 5"/>
          <p:cNvSpPr>
            <a:spLocks noEditPoints="1"/>
          </p:cNvSpPr>
          <p:nvPr userDrawn="1"/>
        </p:nvSpPr>
        <p:spPr bwMode="auto">
          <a:xfrm>
            <a:off x="10917164" y="6550036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s-ES">
              <a:solidFill>
                <a:srgbClr val="005EB8"/>
              </a:solidFill>
            </a:endParaRP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4391605" y="6406049"/>
            <a:ext cx="2332268" cy="244474"/>
            <a:chOff x="3495675" y="6110287"/>
            <a:chExt cx="2332268" cy="244476"/>
          </a:xfrm>
          <a:solidFill>
            <a:schemeClr val="bg1"/>
          </a:solidFill>
        </p:grpSpPr>
        <p:sp>
          <p:nvSpPr>
            <p:cNvPr id="41" name="Freeform 5"/>
            <p:cNvSpPr>
              <a:spLocks noEditPoints="1"/>
            </p:cNvSpPr>
            <p:nvPr userDrawn="1"/>
          </p:nvSpPr>
          <p:spPr bwMode="auto">
            <a:xfrm>
              <a:off x="3495675" y="6110288"/>
              <a:ext cx="234950" cy="244475"/>
            </a:xfrm>
            <a:custGeom>
              <a:avLst/>
              <a:gdLst>
                <a:gd name="T0" fmla="*/ 9 w 54"/>
                <a:gd name="T1" fmla="*/ 54 h 54"/>
                <a:gd name="T2" fmla="*/ 25 w 54"/>
                <a:gd name="T3" fmla="*/ 54 h 54"/>
                <a:gd name="T4" fmla="*/ 25 w 54"/>
                <a:gd name="T5" fmla="*/ 53 h 54"/>
                <a:gd name="T6" fmla="*/ 25 w 54"/>
                <a:gd name="T7" fmla="*/ 51 h 54"/>
                <a:gd name="T8" fmla="*/ 19 w 54"/>
                <a:gd name="T9" fmla="*/ 45 h 54"/>
                <a:gd name="T10" fmla="*/ 17 w 54"/>
                <a:gd name="T11" fmla="*/ 44 h 54"/>
                <a:gd name="T12" fmla="*/ 13 w 54"/>
                <a:gd name="T13" fmla="*/ 43 h 54"/>
                <a:gd name="T14" fmla="*/ 13 w 54"/>
                <a:gd name="T15" fmla="*/ 43 h 54"/>
                <a:gd name="T16" fmla="*/ 1 w 54"/>
                <a:gd name="T17" fmla="*/ 48 h 54"/>
                <a:gd name="T18" fmla="*/ 1 w 54"/>
                <a:gd name="T19" fmla="*/ 54 h 54"/>
                <a:gd name="T20" fmla="*/ 9 w 54"/>
                <a:gd name="T21" fmla="*/ 54 h 54"/>
                <a:gd name="T22" fmla="*/ 32 w 54"/>
                <a:gd name="T23" fmla="*/ 54 h 54"/>
                <a:gd name="T24" fmla="*/ 46 w 54"/>
                <a:gd name="T25" fmla="*/ 54 h 54"/>
                <a:gd name="T26" fmla="*/ 54 w 54"/>
                <a:gd name="T27" fmla="*/ 54 h 54"/>
                <a:gd name="T28" fmla="*/ 54 w 54"/>
                <a:gd name="T29" fmla="*/ 45 h 54"/>
                <a:gd name="T30" fmla="*/ 54 w 54"/>
                <a:gd name="T31" fmla="*/ 18 h 54"/>
                <a:gd name="T32" fmla="*/ 46 w 54"/>
                <a:gd name="T33" fmla="*/ 18 h 54"/>
                <a:gd name="T34" fmla="*/ 46 w 54"/>
                <a:gd name="T35" fmla="*/ 27 h 54"/>
                <a:gd name="T36" fmla="*/ 41 w 54"/>
                <a:gd name="T37" fmla="*/ 27 h 54"/>
                <a:gd name="T38" fmla="*/ 41 w 54"/>
                <a:gd name="T39" fmla="*/ 18 h 54"/>
                <a:gd name="T40" fmla="*/ 33 w 54"/>
                <a:gd name="T41" fmla="*/ 18 h 54"/>
                <a:gd name="T42" fmla="*/ 33 w 54"/>
                <a:gd name="T43" fmla="*/ 13 h 54"/>
                <a:gd name="T44" fmla="*/ 41 w 54"/>
                <a:gd name="T45" fmla="*/ 13 h 54"/>
                <a:gd name="T46" fmla="*/ 41 w 54"/>
                <a:gd name="T47" fmla="*/ 5 h 54"/>
                <a:gd name="T48" fmla="*/ 46 w 54"/>
                <a:gd name="T49" fmla="*/ 5 h 54"/>
                <a:gd name="T50" fmla="*/ 46 w 54"/>
                <a:gd name="T51" fmla="*/ 13 h 54"/>
                <a:gd name="T52" fmla="*/ 54 w 54"/>
                <a:gd name="T53" fmla="*/ 13 h 54"/>
                <a:gd name="T54" fmla="*/ 54 w 54"/>
                <a:gd name="T55" fmla="*/ 9 h 54"/>
                <a:gd name="T56" fmla="*/ 54 w 54"/>
                <a:gd name="T57" fmla="*/ 0 h 54"/>
                <a:gd name="T58" fmla="*/ 46 w 54"/>
                <a:gd name="T59" fmla="*/ 0 h 54"/>
                <a:gd name="T60" fmla="*/ 9 w 54"/>
                <a:gd name="T61" fmla="*/ 0 h 54"/>
                <a:gd name="T62" fmla="*/ 0 w 54"/>
                <a:gd name="T63" fmla="*/ 0 h 54"/>
                <a:gd name="T64" fmla="*/ 0 w 54"/>
                <a:gd name="T65" fmla="*/ 9 h 54"/>
                <a:gd name="T66" fmla="*/ 0 w 54"/>
                <a:gd name="T67" fmla="*/ 9 h 54"/>
                <a:gd name="T68" fmla="*/ 14 w 54"/>
                <a:gd name="T69" fmla="*/ 4 h 54"/>
                <a:gd name="T70" fmla="*/ 33 w 54"/>
                <a:gd name="T71" fmla="*/ 4 h 54"/>
                <a:gd name="T72" fmla="*/ 28 w 54"/>
                <a:gd name="T73" fmla="*/ 9 h 54"/>
                <a:gd name="T74" fmla="*/ 24 w 54"/>
                <a:gd name="T75" fmla="*/ 9 h 54"/>
                <a:gd name="T76" fmla="*/ 29 w 54"/>
                <a:gd name="T77" fmla="*/ 19 h 54"/>
                <a:gd name="T78" fmla="*/ 23 w 54"/>
                <a:gd name="T79" fmla="*/ 29 h 54"/>
                <a:gd name="T80" fmla="*/ 20 w 54"/>
                <a:gd name="T81" fmla="*/ 34 h 54"/>
                <a:gd name="T82" fmla="*/ 24 w 54"/>
                <a:gd name="T83" fmla="*/ 39 h 54"/>
                <a:gd name="T84" fmla="*/ 25 w 54"/>
                <a:gd name="T85" fmla="*/ 39 h 54"/>
                <a:gd name="T86" fmla="*/ 32 w 54"/>
                <a:gd name="T87" fmla="*/ 52 h 54"/>
                <a:gd name="T88" fmla="*/ 32 w 54"/>
                <a:gd name="T89" fmla="*/ 54 h 54"/>
                <a:gd name="T90" fmla="*/ 0 w 54"/>
                <a:gd name="T91" fmla="*/ 29 h 54"/>
                <a:gd name="T92" fmla="*/ 0 w 54"/>
                <a:gd name="T93" fmla="*/ 42 h 54"/>
                <a:gd name="T94" fmla="*/ 10 w 54"/>
                <a:gd name="T95" fmla="*/ 40 h 54"/>
                <a:gd name="T96" fmla="*/ 12 w 54"/>
                <a:gd name="T97" fmla="*/ 40 h 54"/>
                <a:gd name="T98" fmla="*/ 13 w 54"/>
                <a:gd name="T99" fmla="*/ 40 h 54"/>
                <a:gd name="T100" fmla="*/ 11 w 54"/>
                <a:gd name="T101" fmla="*/ 36 h 54"/>
                <a:gd name="T102" fmla="*/ 11 w 54"/>
                <a:gd name="T103" fmla="*/ 33 h 54"/>
                <a:gd name="T104" fmla="*/ 10 w 54"/>
                <a:gd name="T105" fmla="*/ 33 h 54"/>
                <a:gd name="T106" fmla="*/ 0 w 54"/>
                <a:gd name="T107" fmla="*/ 29 h 54"/>
                <a:gd name="T108" fmla="*/ 11 w 54"/>
                <a:gd name="T109" fmla="*/ 8 h 54"/>
                <a:gd name="T110" fmla="*/ 6 w 54"/>
                <a:gd name="T111" fmla="*/ 10 h 54"/>
                <a:gd name="T112" fmla="*/ 4 w 54"/>
                <a:gd name="T113" fmla="*/ 18 h 54"/>
                <a:gd name="T114" fmla="*/ 14 w 54"/>
                <a:gd name="T115" fmla="*/ 29 h 54"/>
                <a:gd name="T116" fmla="*/ 14 w 54"/>
                <a:gd name="T117" fmla="*/ 29 h 54"/>
                <a:gd name="T118" fmla="*/ 19 w 54"/>
                <a:gd name="T119" fmla="*/ 27 h 54"/>
                <a:gd name="T120" fmla="*/ 20 w 54"/>
                <a:gd name="T121" fmla="*/ 19 h 54"/>
                <a:gd name="T122" fmla="*/ 11 w 54"/>
                <a:gd name="T123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4">
                  <a:moveTo>
                    <a:pt x="9" y="54"/>
                  </a:move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3"/>
                    <a:pt x="25" y="53"/>
                  </a:cubicBezTo>
                  <a:cubicBezTo>
                    <a:pt x="25" y="52"/>
                    <a:pt x="25" y="51"/>
                    <a:pt x="25" y="51"/>
                  </a:cubicBezTo>
                  <a:cubicBezTo>
                    <a:pt x="25" y="48"/>
                    <a:pt x="22" y="47"/>
                    <a:pt x="19" y="45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4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8" y="43"/>
                    <a:pt x="3" y="45"/>
                    <a:pt x="1" y="48"/>
                  </a:cubicBezTo>
                  <a:cubicBezTo>
                    <a:pt x="1" y="54"/>
                    <a:pt x="1" y="54"/>
                    <a:pt x="1" y="54"/>
                  </a:cubicBezTo>
                  <a:lnTo>
                    <a:pt x="9" y="54"/>
                  </a:lnTo>
                  <a:close/>
                  <a:moveTo>
                    <a:pt x="32" y="54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6"/>
                    <a:pt x="8" y="4"/>
                    <a:pt x="14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7" y="11"/>
                    <a:pt x="29" y="15"/>
                    <a:pt x="29" y="19"/>
                  </a:cubicBezTo>
                  <a:cubicBezTo>
                    <a:pt x="29" y="23"/>
                    <a:pt x="27" y="26"/>
                    <a:pt x="23" y="29"/>
                  </a:cubicBezTo>
                  <a:cubicBezTo>
                    <a:pt x="20" y="31"/>
                    <a:pt x="20" y="32"/>
                    <a:pt x="20" y="34"/>
                  </a:cubicBezTo>
                  <a:cubicBezTo>
                    <a:pt x="20" y="35"/>
                    <a:pt x="23" y="38"/>
                    <a:pt x="24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31" y="44"/>
                    <a:pt x="32" y="47"/>
                    <a:pt x="32" y="52"/>
                  </a:cubicBezTo>
                  <a:cubicBezTo>
                    <a:pt x="32" y="53"/>
                    <a:pt x="32" y="53"/>
                    <a:pt x="32" y="54"/>
                  </a:cubicBezTo>
                  <a:moveTo>
                    <a:pt x="0" y="29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3" y="41"/>
                    <a:pt x="7" y="40"/>
                    <a:pt x="1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39"/>
                    <a:pt x="11" y="38"/>
                    <a:pt x="11" y="36"/>
                  </a:cubicBezTo>
                  <a:cubicBezTo>
                    <a:pt x="11" y="35"/>
                    <a:pt x="11" y="34"/>
                    <a:pt x="11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6" y="33"/>
                    <a:pt x="3" y="31"/>
                    <a:pt x="0" y="29"/>
                  </a:cubicBezTo>
                  <a:moveTo>
                    <a:pt x="11" y="8"/>
                  </a:moveTo>
                  <a:cubicBezTo>
                    <a:pt x="9" y="8"/>
                    <a:pt x="7" y="9"/>
                    <a:pt x="6" y="10"/>
                  </a:cubicBezTo>
                  <a:cubicBezTo>
                    <a:pt x="4" y="12"/>
                    <a:pt x="3" y="15"/>
                    <a:pt x="4" y="18"/>
                  </a:cubicBezTo>
                  <a:cubicBezTo>
                    <a:pt x="5" y="24"/>
                    <a:pt x="9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6" y="29"/>
                    <a:pt x="18" y="28"/>
                    <a:pt x="19" y="27"/>
                  </a:cubicBezTo>
                  <a:cubicBezTo>
                    <a:pt x="20" y="25"/>
                    <a:pt x="21" y="23"/>
                    <a:pt x="20" y="19"/>
                  </a:cubicBezTo>
                  <a:cubicBezTo>
                    <a:pt x="20" y="13"/>
                    <a:pt x="15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2" name="Freeform 6"/>
            <p:cNvSpPr>
              <a:spLocks/>
            </p:cNvSpPr>
            <p:nvPr userDrawn="1"/>
          </p:nvSpPr>
          <p:spPr bwMode="auto">
            <a:xfrm>
              <a:off x="4397375" y="6110288"/>
              <a:ext cx="234950" cy="244475"/>
            </a:xfrm>
            <a:custGeom>
              <a:avLst/>
              <a:gdLst>
                <a:gd name="T0" fmla="*/ 0 w 54"/>
                <a:gd name="T1" fmla="*/ 0 h 54"/>
                <a:gd name="T2" fmla="*/ 0 w 54"/>
                <a:gd name="T3" fmla="*/ 54 h 54"/>
                <a:gd name="T4" fmla="*/ 27 w 54"/>
                <a:gd name="T5" fmla="*/ 54 h 54"/>
                <a:gd name="T6" fmla="*/ 27 w 54"/>
                <a:gd name="T7" fmla="*/ 34 h 54"/>
                <a:gd name="T8" fmla="*/ 20 w 54"/>
                <a:gd name="T9" fmla="*/ 34 h 54"/>
                <a:gd name="T10" fmla="*/ 20 w 54"/>
                <a:gd name="T11" fmla="*/ 26 h 54"/>
                <a:gd name="T12" fmla="*/ 27 w 54"/>
                <a:gd name="T13" fmla="*/ 26 h 54"/>
                <a:gd name="T14" fmla="*/ 27 w 54"/>
                <a:gd name="T15" fmla="*/ 21 h 54"/>
                <a:gd name="T16" fmla="*/ 37 w 54"/>
                <a:gd name="T17" fmla="*/ 10 h 54"/>
                <a:gd name="T18" fmla="*/ 44 w 54"/>
                <a:gd name="T19" fmla="*/ 10 h 54"/>
                <a:gd name="T20" fmla="*/ 44 w 54"/>
                <a:gd name="T21" fmla="*/ 19 h 54"/>
                <a:gd name="T22" fmla="*/ 37 w 54"/>
                <a:gd name="T23" fmla="*/ 19 h 54"/>
                <a:gd name="T24" fmla="*/ 35 w 54"/>
                <a:gd name="T25" fmla="*/ 21 h 54"/>
                <a:gd name="T26" fmla="*/ 35 w 54"/>
                <a:gd name="T27" fmla="*/ 26 h 54"/>
                <a:gd name="T28" fmla="*/ 44 w 54"/>
                <a:gd name="T29" fmla="*/ 26 h 54"/>
                <a:gd name="T30" fmla="*/ 44 w 54"/>
                <a:gd name="T31" fmla="*/ 34 h 54"/>
                <a:gd name="T32" fmla="*/ 35 w 54"/>
                <a:gd name="T33" fmla="*/ 34 h 54"/>
                <a:gd name="T34" fmla="*/ 35 w 54"/>
                <a:gd name="T35" fmla="*/ 54 h 54"/>
                <a:gd name="T36" fmla="*/ 54 w 54"/>
                <a:gd name="T37" fmla="*/ 54 h 54"/>
                <a:gd name="T38" fmla="*/ 54 w 54"/>
                <a:gd name="T39" fmla="*/ 0 h 54"/>
                <a:gd name="T40" fmla="*/ 0 w 54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0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15"/>
                    <a:pt x="31" y="10"/>
                    <a:pt x="37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19"/>
                    <a:pt x="35" y="20"/>
                    <a:pt x="35" y="21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3" name="Freeform 7"/>
            <p:cNvSpPr>
              <a:spLocks noEditPoints="1"/>
            </p:cNvSpPr>
            <p:nvPr userDrawn="1"/>
          </p:nvSpPr>
          <p:spPr bwMode="auto">
            <a:xfrm>
              <a:off x="4692650" y="6110288"/>
              <a:ext cx="236537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28 w 54"/>
                <a:gd name="T11" fmla="*/ 36 h 54"/>
                <a:gd name="T12" fmla="*/ 37 w 54"/>
                <a:gd name="T13" fmla="*/ 36 h 54"/>
                <a:gd name="T14" fmla="*/ 41 w 54"/>
                <a:gd name="T15" fmla="*/ 40 h 54"/>
                <a:gd name="T16" fmla="*/ 37 w 54"/>
                <a:gd name="T17" fmla="*/ 44 h 54"/>
                <a:gd name="T18" fmla="*/ 27 w 54"/>
                <a:gd name="T19" fmla="*/ 44 h 54"/>
                <a:gd name="T20" fmla="*/ 14 w 54"/>
                <a:gd name="T21" fmla="*/ 30 h 54"/>
                <a:gd name="T22" fmla="*/ 14 w 54"/>
                <a:gd name="T23" fmla="*/ 15 h 54"/>
                <a:gd name="T24" fmla="*/ 18 w 54"/>
                <a:gd name="T25" fmla="*/ 11 h 54"/>
                <a:gd name="T26" fmla="*/ 22 w 54"/>
                <a:gd name="T27" fmla="*/ 15 h 54"/>
                <a:gd name="T28" fmla="*/ 22 w 54"/>
                <a:gd name="T29" fmla="*/ 19 h 54"/>
                <a:gd name="T30" fmla="*/ 37 w 54"/>
                <a:gd name="T31" fmla="*/ 19 h 54"/>
                <a:gd name="T32" fmla="*/ 41 w 54"/>
                <a:gd name="T33" fmla="*/ 23 h 54"/>
                <a:gd name="T34" fmla="*/ 37 w 54"/>
                <a:gd name="T35" fmla="*/ 28 h 54"/>
                <a:gd name="T36" fmla="*/ 22 w 54"/>
                <a:gd name="T37" fmla="*/ 28 h 54"/>
                <a:gd name="T38" fmla="*/ 22 w 54"/>
                <a:gd name="T39" fmla="*/ 30 h 54"/>
                <a:gd name="T40" fmla="*/ 28 w 54"/>
                <a:gd name="T41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28" y="36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1" y="38"/>
                    <a:pt x="41" y="40"/>
                  </a:cubicBezTo>
                  <a:cubicBezTo>
                    <a:pt x="41" y="43"/>
                    <a:pt x="39" y="44"/>
                    <a:pt x="3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0" y="44"/>
                    <a:pt x="14" y="38"/>
                    <a:pt x="14" y="30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2"/>
                    <a:pt x="16" y="11"/>
                    <a:pt x="18" y="11"/>
                  </a:cubicBezTo>
                  <a:cubicBezTo>
                    <a:pt x="20" y="11"/>
                    <a:pt x="22" y="12"/>
                    <a:pt x="22" y="15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9" y="19"/>
                    <a:pt x="41" y="21"/>
                    <a:pt x="41" y="23"/>
                  </a:cubicBezTo>
                  <a:cubicBezTo>
                    <a:pt x="41" y="26"/>
                    <a:pt x="39" y="28"/>
                    <a:pt x="37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3"/>
                    <a:pt x="25" y="36"/>
                    <a:pt x="28" y="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4" name="Freeform 8"/>
            <p:cNvSpPr>
              <a:spLocks noEditPoints="1"/>
            </p:cNvSpPr>
            <p:nvPr userDrawn="1"/>
          </p:nvSpPr>
          <p:spPr bwMode="auto">
            <a:xfrm>
              <a:off x="3795713" y="6110288"/>
              <a:ext cx="234950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20 w 54"/>
                <a:gd name="T11" fmla="*/ 44 h 54"/>
                <a:gd name="T12" fmla="*/ 14 w 54"/>
                <a:gd name="T13" fmla="*/ 44 h 54"/>
                <a:gd name="T14" fmla="*/ 14 w 54"/>
                <a:gd name="T15" fmla="*/ 20 h 54"/>
                <a:gd name="T16" fmla="*/ 20 w 54"/>
                <a:gd name="T17" fmla="*/ 20 h 54"/>
                <a:gd name="T18" fmla="*/ 20 w 54"/>
                <a:gd name="T19" fmla="*/ 44 h 54"/>
                <a:gd name="T20" fmla="*/ 17 w 54"/>
                <a:gd name="T21" fmla="*/ 18 h 54"/>
                <a:gd name="T22" fmla="*/ 13 w 54"/>
                <a:gd name="T23" fmla="*/ 14 h 54"/>
                <a:gd name="T24" fmla="*/ 17 w 54"/>
                <a:gd name="T25" fmla="*/ 9 h 54"/>
                <a:gd name="T26" fmla="*/ 21 w 54"/>
                <a:gd name="T27" fmla="*/ 14 h 54"/>
                <a:gd name="T28" fmla="*/ 17 w 54"/>
                <a:gd name="T29" fmla="*/ 18 h 54"/>
                <a:gd name="T30" fmla="*/ 44 w 54"/>
                <a:gd name="T31" fmla="*/ 44 h 54"/>
                <a:gd name="T32" fmla="*/ 37 w 54"/>
                <a:gd name="T33" fmla="*/ 44 h 54"/>
                <a:gd name="T34" fmla="*/ 37 w 54"/>
                <a:gd name="T35" fmla="*/ 30 h 54"/>
                <a:gd name="T36" fmla="*/ 36 w 54"/>
                <a:gd name="T37" fmla="*/ 28 h 54"/>
                <a:gd name="T38" fmla="*/ 33 w 54"/>
                <a:gd name="T39" fmla="*/ 28 h 54"/>
                <a:gd name="T40" fmla="*/ 31 w 54"/>
                <a:gd name="T41" fmla="*/ 29 h 54"/>
                <a:gd name="T42" fmla="*/ 31 w 54"/>
                <a:gd name="T43" fmla="*/ 44 h 54"/>
                <a:gd name="T44" fmla="*/ 24 w 54"/>
                <a:gd name="T45" fmla="*/ 44 h 54"/>
                <a:gd name="T46" fmla="*/ 24 w 54"/>
                <a:gd name="T47" fmla="*/ 20 h 54"/>
                <a:gd name="T48" fmla="*/ 31 w 54"/>
                <a:gd name="T49" fmla="*/ 20 h 54"/>
                <a:gd name="T50" fmla="*/ 31 w 54"/>
                <a:gd name="T51" fmla="*/ 21 h 54"/>
                <a:gd name="T52" fmla="*/ 40 w 54"/>
                <a:gd name="T53" fmla="*/ 22 h 54"/>
                <a:gd name="T54" fmla="*/ 44 w 54"/>
                <a:gd name="T55" fmla="*/ 30 h 54"/>
                <a:gd name="T56" fmla="*/ 44 w 54"/>
                <a:gd name="T57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20" y="44"/>
                  </a:moveTo>
                  <a:cubicBezTo>
                    <a:pt x="14" y="44"/>
                    <a:pt x="14" y="44"/>
                    <a:pt x="14" y="44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0" y="20"/>
                    <a:pt x="20" y="20"/>
                    <a:pt x="20" y="20"/>
                  </a:cubicBezTo>
                  <a:lnTo>
                    <a:pt x="20" y="44"/>
                  </a:lnTo>
                  <a:close/>
                  <a:moveTo>
                    <a:pt x="17" y="18"/>
                  </a:moveTo>
                  <a:cubicBezTo>
                    <a:pt x="15" y="18"/>
                    <a:pt x="13" y="16"/>
                    <a:pt x="13" y="14"/>
                  </a:cubicBezTo>
                  <a:cubicBezTo>
                    <a:pt x="13" y="11"/>
                    <a:pt x="15" y="9"/>
                    <a:pt x="17" y="9"/>
                  </a:cubicBezTo>
                  <a:cubicBezTo>
                    <a:pt x="19" y="9"/>
                    <a:pt x="21" y="11"/>
                    <a:pt x="21" y="14"/>
                  </a:cubicBezTo>
                  <a:cubicBezTo>
                    <a:pt x="21" y="16"/>
                    <a:pt x="19" y="18"/>
                    <a:pt x="17" y="18"/>
                  </a:cubicBezTo>
                  <a:moveTo>
                    <a:pt x="44" y="44"/>
                  </a:moveTo>
                  <a:cubicBezTo>
                    <a:pt x="37" y="44"/>
                    <a:pt x="37" y="44"/>
                    <a:pt x="37" y="44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7" y="28"/>
                    <a:pt x="36" y="28"/>
                  </a:cubicBezTo>
                  <a:cubicBezTo>
                    <a:pt x="36" y="27"/>
                    <a:pt x="34" y="27"/>
                    <a:pt x="33" y="28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7" y="20"/>
                    <a:pt x="40" y="22"/>
                  </a:cubicBezTo>
                  <a:cubicBezTo>
                    <a:pt x="42" y="23"/>
                    <a:pt x="44" y="27"/>
                    <a:pt x="44" y="30"/>
                  </a:cubicBezTo>
                  <a:lnTo>
                    <a:pt x="44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5" name="Freeform 9"/>
            <p:cNvSpPr>
              <a:spLocks noEditPoints="1"/>
            </p:cNvSpPr>
            <p:nvPr userDrawn="1"/>
          </p:nvSpPr>
          <p:spPr bwMode="auto">
            <a:xfrm>
              <a:off x="5294313" y="6110288"/>
              <a:ext cx="234950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38 w 54"/>
                <a:gd name="T11" fmla="*/ 35 h 54"/>
                <a:gd name="T12" fmla="*/ 26 w 54"/>
                <a:gd name="T13" fmla="*/ 36 h 54"/>
                <a:gd name="T14" fmla="*/ 24 w 54"/>
                <a:gd name="T15" fmla="*/ 35 h 54"/>
                <a:gd name="T16" fmla="*/ 20 w 54"/>
                <a:gd name="T17" fmla="*/ 47 h 54"/>
                <a:gd name="T18" fmla="*/ 18 w 54"/>
                <a:gd name="T19" fmla="*/ 47 h 54"/>
                <a:gd name="T20" fmla="*/ 18 w 54"/>
                <a:gd name="T21" fmla="*/ 47 h 54"/>
                <a:gd name="T22" fmla="*/ 18 w 54"/>
                <a:gd name="T23" fmla="*/ 41 h 54"/>
                <a:gd name="T24" fmla="*/ 21 w 54"/>
                <a:gd name="T25" fmla="*/ 27 h 54"/>
                <a:gd name="T26" fmla="*/ 20 w 54"/>
                <a:gd name="T27" fmla="*/ 22 h 54"/>
                <a:gd name="T28" fmla="*/ 28 w 54"/>
                <a:gd name="T29" fmla="*/ 19 h 54"/>
                <a:gd name="T30" fmla="*/ 27 w 54"/>
                <a:gd name="T31" fmla="*/ 33 h 54"/>
                <a:gd name="T32" fmla="*/ 31 w 54"/>
                <a:gd name="T33" fmla="*/ 34 h 54"/>
                <a:gd name="T34" fmla="*/ 33 w 54"/>
                <a:gd name="T35" fmla="*/ 13 h 54"/>
                <a:gd name="T36" fmla="*/ 16 w 54"/>
                <a:gd name="T37" fmla="*/ 24 h 54"/>
                <a:gd name="T38" fmla="*/ 17 w 54"/>
                <a:gd name="T39" fmla="*/ 32 h 54"/>
                <a:gd name="T40" fmla="*/ 11 w 54"/>
                <a:gd name="T41" fmla="*/ 23 h 54"/>
                <a:gd name="T42" fmla="*/ 30 w 54"/>
                <a:gd name="T43" fmla="*/ 8 h 54"/>
                <a:gd name="T44" fmla="*/ 43 w 54"/>
                <a:gd name="T45" fmla="*/ 20 h 54"/>
                <a:gd name="T46" fmla="*/ 38 w 54"/>
                <a:gd name="T4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38" y="35"/>
                  </a:moveTo>
                  <a:cubicBezTo>
                    <a:pt x="35" y="37"/>
                    <a:pt x="29" y="39"/>
                    <a:pt x="26" y="36"/>
                  </a:cubicBezTo>
                  <a:cubicBezTo>
                    <a:pt x="25" y="36"/>
                    <a:pt x="25" y="35"/>
                    <a:pt x="24" y="35"/>
                  </a:cubicBezTo>
                  <a:cubicBezTo>
                    <a:pt x="23" y="39"/>
                    <a:pt x="22" y="44"/>
                    <a:pt x="20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5"/>
                    <a:pt x="18" y="42"/>
                    <a:pt x="18" y="41"/>
                  </a:cubicBezTo>
                  <a:cubicBezTo>
                    <a:pt x="18" y="37"/>
                    <a:pt x="21" y="31"/>
                    <a:pt x="21" y="27"/>
                  </a:cubicBezTo>
                  <a:cubicBezTo>
                    <a:pt x="21" y="26"/>
                    <a:pt x="20" y="24"/>
                    <a:pt x="20" y="22"/>
                  </a:cubicBezTo>
                  <a:cubicBezTo>
                    <a:pt x="21" y="18"/>
                    <a:pt x="26" y="15"/>
                    <a:pt x="28" y="19"/>
                  </a:cubicBezTo>
                  <a:cubicBezTo>
                    <a:pt x="30" y="24"/>
                    <a:pt x="23" y="29"/>
                    <a:pt x="27" y="33"/>
                  </a:cubicBezTo>
                  <a:cubicBezTo>
                    <a:pt x="27" y="33"/>
                    <a:pt x="29" y="34"/>
                    <a:pt x="31" y="34"/>
                  </a:cubicBezTo>
                  <a:cubicBezTo>
                    <a:pt x="38" y="32"/>
                    <a:pt x="39" y="17"/>
                    <a:pt x="33" y="13"/>
                  </a:cubicBezTo>
                  <a:cubicBezTo>
                    <a:pt x="24" y="8"/>
                    <a:pt x="15" y="16"/>
                    <a:pt x="16" y="24"/>
                  </a:cubicBezTo>
                  <a:cubicBezTo>
                    <a:pt x="16" y="27"/>
                    <a:pt x="19" y="29"/>
                    <a:pt x="17" y="32"/>
                  </a:cubicBezTo>
                  <a:cubicBezTo>
                    <a:pt x="13" y="30"/>
                    <a:pt x="11" y="27"/>
                    <a:pt x="11" y="23"/>
                  </a:cubicBezTo>
                  <a:cubicBezTo>
                    <a:pt x="11" y="13"/>
                    <a:pt x="20" y="7"/>
                    <a:pt x="30" y="8"/>
                  </a:cubicBezTo>
                  <a:cubicBezTo>
                    <a:pt x="37" y="9"/>
                    <a:pt x="42" y="14"/>
                    <a:pt x="43" y="20"/>
                  </a:cubicBezTo>
                  <a:cubicBezTo>
                    <a:pt x="43" y="25"/>
                    <a:pt x="41" y="32"/>
                    <a:pt x="38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6" name="Freeform 10"/>
            <p:cNvSpPr>
              <a:spLocks noEditPoints="1"/>
            </p:cNvSpPr>
            <p:nvPr userDrawn="1"/>
          </p:nvSpPr>
          <p:spPr bwMode="auto">
            <a:xfrm>
              <a:off x="4994275" y="6110288"/>
              <a:ext cx="234950" cy="244475"/>
            </a:xfrm>
            <a:custGeom>
              <a:avLst/>
              <a:gdLst>
                <a:gd name="T0" fmla="*/ 0 w 54"/>
                <a:gd name="T1" fmla="*/ 54 h 54"/>
                <a:gd name="T2" fmla="*/ 54 w 54"/>
                <a:gd name="T3" fmla="*/ 54 h 54"/>
                <a:gd name="T4" fmla="*/ 54 w 54"/>
                <a:gd name="T5" fmla="*/ 0 h 54"/>
                <a:gd name="T6" fmla="*/ 0 w 54"/>
                <a:gd name="T7" fmla="*/ 0 h 54"/>
                <a:gd name="T8" fmla="*/ 0 w 54"/>
                <a:gd name="T9" fmla="*/ 54 h 54"/>
                <a:gd name="T10" fmla="*/ 15 w 54"/>
                <a:gd name="T11" fmla="*/ 44 h 54"/>
                <a:gd name="T12" fmla="*/ 10 w 54"/>
                <a:gd name="T13" fmla="*/ 40 h 54"/>
                <a:gd name="T14" fmla="*/ 15 w 54"/>
                <a:gd name="T15" fmla="*/ 36 h 54"/>
                <a:gd name="T16" fmla="*/ 19 w 54"/>
                <a:gd name="T17" fmla="*/ 40 h 54"/>
                <a:gd name="T18" fmla="*/ 15 w 54"/>
                <a:gd name="T19" fmla="*/ 44 h 54"/>
                <a:gd name="T20" fmla="*/ 26 w 54"/>
                <a:gd name="T21" fmla="*/ 44 h 54"/>
                <a:gd name="T22" fmla="*/ 21 w 54"/>
                <a:gd name="T23" fmla="*/ 34 h 54"/>
                <a:gd name="T24" fmla="*/ 10 w 54"/>
                <a:gd name="T25" fmla="*/ 29 h 54"/>
                <a:gd name="T26" fmla="*/ 10 w 54"/>
                <a:gd name="T27" fmla="*/ 23 h 54"/>
                <a:gd name="T28" fmla="*/ 31 w 54"/>
                <a:gd name="T29" fmla="*/ 44 h 54"/>
                <a:gd name="T30" fmla="*/ 26 w 54"/>
                <a:gd name="T31" fmla="*/ 44 h 54"/>
                <a:gd name="T32" fmla="*/ 37 w 54"/>
                <a:gd name="T33" fmla="*/ 44 h 54"/>
                <a:gd name="T34" fmla="*/ 10 w 54"/>
                <a:gd name="T35" fmla="*/ 18 h 54"/>
                <a:gd name="T36" fmla="*/ 10 w 54"/>
                <a:gd name="T37" fmla="*/ 12 h 54"/>
                <a:gd name="T38" fmla="*/ 42 w 54"/>
                <a:gd name="T39" fmla="*/ 44 h 54"/>
                <a:gd name="T40" fmla="*/ 37 w 54"/>
                <a:gd name="T41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0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4"/>
                  </a:lnTo>
                  <a:close/>
                  <a:moveTo>
                    <a:pt x="15" y="44"/>
                  </a:moveTo>
                  <a:cubicBezTo>
                    <a:pt x="12" y="44"/>
                    <a:pt x="10" y="43"/>
                    <a:pt x="10" y="40"/>
                  </a:cubicBezTo>
                  <a:cubicBezTo>
                    <a:pt x="10" y="38"/>
                    <a:pt x="12" y="36"/>
                    <a:pt x="15" y="36"/>
                  </a:cubicBezTo>
                  <a:cubicBezTo>
                    <a:pt x="17" y="36"/>
                    <a:pt x="19" y="38"/>
                    <a:pt x="19" y="40"/>
                  </a:cubicBezTo>
                  <a:cubicBezTo>
                    <a:pt x="19" y="43"/>
                    <a:pt x="17" y="44"/>
                    <a:pt x="15" y="44"/>
                  </a:cubicBezTo>
                  <a:moveTo>
                    <a:pt x="26" y="44"/>
                  </a:moveTo>
                  <a:cubicBezTo>
                    <a:pt x="26" y="42"/>
                    <a:pt x="24" y="37"/>
                    <a:pt x="21" y="34"/>
                  </a:cubicBezTo>
                  <a:cubicBezTo>
                    <a:pt x="18" y="31"/>
                    <a:pt x="13" y="29"/>
                    <a:pt x="10" y="29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22" y="23"/>
                    <a:pt x="31" y="33"/>
                    <a:pt x="31" y="44"/>
                  </a:cubicBezTo>
                  <a:lnTo>
                    <a:pt x="26" y="44"/>
                  </a:lnTo>
                  <a:close/>
                  <a:moveTo>
                    <a:pt x="37" y="44"/>
                  </a:moveTo>
                  <a:cubicBezTo>
                    <a:pt x="37" y="30"/>
                    <a:pt x="25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8" y="12"/>
                    <a:pt x="42" y="27"/>
                    <a:pt x="42" y="44"/>
                  </a:cubicBez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7" name="Freeform 11"/>
            <p:cNvSpPr>
              <a:spLocks noEditPoints="1"/>
            </p:cNvSpPr>
            <p:nvPr userDrawn="1"/>
          </p:nvSpPr>
          <p:spPr bwMode="auto">
            <a:xfrm>
              <a:off x="4095750" y="6110288"/>
              <a:ext cx="236537" cy="244475"/>
            </a:xfrm>
            <a:custGeom>
              <a:avLst/>
              <a:gdLst>
                <a:gd name="T0" fmla="*/ 0 w 149"/>
                <a:gd name="T1" fmla="*/ 154 h 154"/>
                <a:gd name="T2" fmla="*/ 149 w 149"/>
                <a:gd name="T3" fmla="*/ 154 h 154"/>
                <a:gd name="T4" fmla="*/ 149 w 149"/>
                <a:gd name="T5" fmla="*/ 0 h 154"/>
                <a:gd name="T6" fmla="*/ 0 w 149"/>
                <a:gd name="T7" fmla="*/ 0 h 154"/>
                <a:gd name="T8" fmla="*/ 0 w 149"/>
                <a:gd name="T9" fmla="*/ 154 h 154"/>
                <a:gd name="T10" fmla="*/ 42 w 149"/>
                <a:gd name="T11" fmla="*/ 122 h 154"/>
                <a:gd name="T12" fmla="*/ 42 w 149"/>
                <a:gd name="T13" fmla="*/ 34 h 154"/>
                <a:gd name="T14" fmla="*/ 105 w 149"/>
                <a:gd name="T15" fmla="*/ 80 h 154"/>
                <a:gd name="T16" fmla="*/ 42 w 149"/>
                <a:gd name="T17" fmla="*/ 12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54">
                  <a:moveTo>
                    <a:pt x="0" y="154"/>
                  </a:moveTo>
                  <a:lnTo>
                    <a:pt x="149" y="154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54"/>
                  </a:lnTo>
                  <a:close/>
                  <a:moveTo>
                    <a:pt x="42" y="122"/>
                  </a:moveTo>
                  <a:lnTo>
                    <a:pt x="42" y="34"/>
                  </a:lnTo>
                  <a:lnTo>
                    <a:pt x="105" y="80"/>
                  </a:lnTo>
                  <a:lnTo>
                    <a:pt x="42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  <p:sp>
          <p:nvSpPr>
            <p:cNvPr id="48" name="Freeform 5"/>
            <p:cNvSpPr>
              <a:spLocks/>
            </p:cNvSpPr>
            <p:nvPr userDrawn="1"/>
          </p:nvSpPr>
          <p:spPr bwMode="auto">
            <a:xfrm>
              <a:off x="5581859" y="6110287"/>
              <a:ext cx="246084" cy="244475"/>
            </a:xfrm>
            <a:custGeom>
              <a:avLst/>
              <a:gdLst>
                <a:gd name="T0" fmla="*/ 0 w 92"/>
                <a:gd name="T1" fmla="*/ 0 h 92"/>
                <a:gd name="T2" fmla="*/ 0 w 92"/>
                <a:gd name="T3" fmla="*/ 92 h 92"/>
                <a:gd name="T4" fmla="*/ 36 w 92"/>
                <a:gd name="T5" fmla="*/ 92 h 92"/>
                <a:gd name="T6" fmla="*/ 36 w 92"/>
                <a:gd name="T7" fmla="*/ 92 h 92"/>
                <a:gd name="T8" fmla="*/ 36 w 92"/>
                <a:gd name="T9" fmla="*/ 84 h 92"/>
                <a:gd name="T10" fmla="*/ 20 w 92"/>
                <a:gd name="T11" fmla="*/ 77 h 92"/>
                <a:gd name="T12" fmla="*/ 15 w 92"/>
                <a:gd name="T13" fmla="*/ 70 h 92"/>
                <a:gd name="T14" fmla="*/ 15 w 92"/>
                <a:gd name="T15" fmla="*/ 67 h 92"/>
                <a:gd name="T16" fmla="*/ 22 w 92"/>
                <a:gd name="T17" fmla="*/ 72 h 92"/>
                <a:gd name="T18" fmla="*/ 36 w 92"/>
                <a:gd name="T19" fmla="*/ 76 h 92"/>
                <a:gd name="T20" fmla="*/ 39 w 92"/>
                <a:gd name="T21" fmla="*/ 70 h 92"/>
                <a:gd name="T22" fmla="*/ 18 w 92"/>
                <a:gd name="T23" fmla="*/ 46 h 92"/>
                <a:gd name="T24" fmla="*/ 23 w 92"/>
                <a:gd name="T25" fmla="*/ 33 h 92"/>
                <a:gd name="T26" fmla="*/ 23 w 92"/>
                <a:gd name="T27" fmla="*/ 20 h 92"/>
                <a:gd name="T28" fmla="*/ 36 w 92"/>
                <a:gd name="T29" fmla="*/ 25 h 92"/>
                <a:gd name="T30" fmla="*/ 48 w 92"/>
                <a:gd name="T31" fmla="*/ 24 h 92"/>
                <a:gd name="T32" fmla="*/ 60 w 92"/>
                <a:gd name="T33" fmla="*/ 25 h 92"/>
                <a:gd name="T34" fmla="*/ 73 w 92"/>
                <a:gd name="T35" fmla="*/ 20 h 92"/>
                <a:gd name="T36" fmla="*/ 74 w 92"/>
                <a:gd name="T37" fmla="*/ 33 h 92"/>
                <a:gd name="T38" fmla="*/ 79 w 92"/>
                <a:gd name="T39" fmla="*/ 46 h 92"/>
                <a:gd name="T40" fmla="*/ 57 w 92"/>
                <a:gd name="T41" fmla="*/ 70 h 92"/>
                <a:gd name="T42" fmla="*/ 60 w 92"/>
                <a:gd name="T43" fmla="*/ 79 h 92"/>
                <a:gd name="T44" fmla="*/ 60 w 92"/>
                <a:gd name="T45" fmla="*/ 92 h 92"/>
                <a:gd name="T46" fmla="*/ 60 w 92"/>
                <a:gd name="T47" fmla="*/ 92 h 92"/>
                <a:gd name="T48" fmla="*/ 92 w 92"/>
                <a:gd name="T49" fmla="*/ 92 h 92"/>
                <a:gd name="T50" fmla="*/ 92 w 92"/>
                <a:gd name="T51" fmla="*/ 0 h 92"/>
                <a:gd name="T52" fmla="*/ 0 w 92"/>
                <a:gd name="T5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1"/>
                    <a:pt x="36" y="88"/>
                    <a:pt x="36" y="84"/>
                  </a:cubicBezTo>
                  <a:cubicBezTo>
                    <a:pt x="23" y="86"/>
                    <a:pt x="20" y="77"/>
                    <a:pt x="20" y="77"/>
                  </a:cubicBezTo>
                  <a:cubicBezTo>
                    <a:pt x="18" y="72"/>
                    <a:pt x="15" y="70"/>
                    <a:pt x="15" y="70"/>
                  </a:cubicBezTo>
                  <a:cubicBezTo>
                    <a:pt x="10" y="67"/>
                    <a:pt x="15" y="67"/>
                    <a:pt x="15" y="67"/>
                  </a:cubicBezTo>
                  <a:cubicBezTo>
                    <a:pt x="20" y="67"/>
                    <a:pt x="22" y="72"/>
                    <a:pt x="22" y="72"/>
                  </a:cubicBezTo>
                  <a:cubicBezTo>
                    <a:pt x="27" y="79"/>
                    <a:pt x="34" y="77"/>
                    <a:pt x="36" y="76"/>
                  </a:cubicBezTo>
                  <a:cubicBezTo>
                    <a:pt x="37" y="73"/>
                    <a:pt x="38" y="71"/>
                    <a:pt x="39" y="70"/>
                  </a:cubicBezTo>
                  <a:cubicBezTo>
                    <a:pt x="29" y="68"/>
                    <a:pt x="18" y="64"/>
                    <a:pt x="18" y="46"/>
                  </a:cubicBezTo>
                  <a:cubicBezTo>
                    <a:pt x="18" y="41"/>
                    <a:pt x="19" y="36"/>
                    <a:pt x="23" y="33"/>
                  </a:cubicBezTo>
                  <a:cubicBezTo>
                    <a:pt x="22" y="32"/>
                    <a:pt x="20" y="27"/>
                    <a:pt x="23" y="20"/>
                  </a:cubicBezTo>
                  <a:cubicBezTo>
                    <a:pt x="23" y="20"/>
                    <a:pt x="27" y="19"/>
                    <a:pt x="36" y="25"/>
                  </a:cubicBezTo>
                  <a:cubicBezTo>
                    <a:pt x="40" y="24"/>
                    <a:pt x="44" y="24"/>
                    <a:pt x="48" y="24"/>
                  </a:cubicBezTo>
                  <a:cubicBezTo>
                    <a:pt x="52" y="24"/>
                    <a:pt x="56" y="24"/>
                    <a:pt x="60" y="25"/>
                  </a:cubicBezTo>
                  <a:cubicBezTo>
                    <a:pt x="69" y="19"/>
                    <a:pt x="73" y="20"/>
                    <a:pt x="73" y="20"/>
                  </a:cubicBezTo>
                  <a:cubicBezTo>
                    <a:pt x="76" y="27"/>
                    <a:pt x="74" y="32"/>
                    <a:pt x="74" y="33"/>
                  </a:cubicBezTo>
                  <a:cubicBezTo>
                    <a:pt x="77" y="36"/>
                    <a:pt x="79" y="41"/>
                    <a:pt x="79" y="46"/>
                  </a:cubicBezTo>
                  <a:cubicBezTo>
                    <a:pt x="79" y="64"/>
                    <a:pt x="68" y="68"/>
                    <a:pt x="57" y="70"/>
                  </a:cubicBezTo>
                  <a:cubicBezTo>
                    <a:pt x="59" y="71"/>
                    <a:pt x="60" y="74"/>
                    <a:pt x="60" y="79"/>
                  </a:cubicBezTo>
                  <a:cubicBezTo>
                    <a:pt x="60" y="85"/>
                    <a:pt x="60" y="90"/>
                    <a:pt x="60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srgbClr val="FFFFFF"/>
                </a:solidFill>
              </a:endParaRPr>
            </a:p>
          </p:txBody>
        </p:sp>
      </p:grpSp>
      <p:cxnSp>
        <p:nvCxnSpPr>
          <p:cNvPr id="26" name="Straight Connector 11"/>
          <p:cNvCxnSpPr/>
          <p:nvPr userDrawn="1"/>
        </p:nvCxnSpPr>
        <p:spPr>
          <a:xfrm>
            <a:off x="2465191" y="6282446"/>
            <a:ext cx="0" cy="4308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3"/>
          <p:cNvSpPr>
            <a:spLocks noGrp="1"/>
          </p:cNvSpPr>
          <p:nvPr>
            <p:ph type="body" sz="quarter" idx="39" hasCustomPrompt="1"/>
          </p:nvPr>
        </p:nvSpPr>
        <p:spPr>
          <a:xfrm>
            <a:off x="2951815" y="6316813"/>
            <a:ext cx="1201112" cy="178471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lang="en-GB" sz="900" i="1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You can follow us on:</a:t>
            </a:r>
            <a:br>
              <a:rPr lang="en-GB" noProof="0"/>
            </a:br>
            <a:endParaRPr lang="en-GB" noProof="0"/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40" hasCustomPrompt="1"/>
          </p:nvPr>
        </p:nvSpPr>
        <p:spPr>
          <a:xfrm>
            <a:off x="2589340" y="6518627"/>
            <a:ext cx="1615191" cy="22680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600" i="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err="1"/>
              <a:t>AmadeusITgroup</a:t>
            </a:r>
            <a:endParaRPr lang="en-GB" noProof="0"/>
          </a:p>
        </p:txBody>
      </p:sp>
      <p:sp>
        <p:nvSpPr>
          <p:cNvPr id="30" name="Text Placeholder 23"/>
          <p:cNvSpPr>
            <a:spLocks noGrp="1"/>
          </p:cNvSpPr>
          <p:nvPr>
            <p:ph type="body" sz="quarter" idx="38" hasCustomPrompt="1"/>
          </p:nvPr>
        </p:nvSpPr>
        <p:spPr>
          <a:xfrm>
            <a:off x="1029538" y="6299154"/>
            <a:ext cx="1435652" cy="39024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1100" kern="120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amadeus.com</a:t>
            </a:r>
            <a:br>
              <a:rPr lang="en-GB" noProof="0"/>
            </a:br>
            <a:r>
              <a:rPr lang="en-GB" noProof="0"/>
              <a:t>amadeus.com/blog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1551433" y="71760"/>
            <a:ext cx="409580" cy="338886"/>
            <a:chOff x="173409" y="51165"/>
            <a:chExt cx="409580" cy="338886"/>
          </a:xfrm>
        </p:grpSpPr>
        <p:sp>
          <p:nvSpPr>
            <p:cNvPr id="21" name="TextBox 29"/>
            <p:cNvSpPr txBox="1"/>
            <p:nvPr userDrawn="1"/>
          </p:nvSpPr>
          <p:spPr>
            <a:xfrm>
              <a:off x="198236" y="294931"/>
              <a:ext cx="384753" cy="95120"/>
            </a:xfrm>
            <a:prstGeom prst="rect">
              <a:avLst/>
            </a:prstGeom>
            <a:noFill/>
          </p:spPr>
          <p:txBody>
            <a:bodyPr wrap="square" lIns="0" tIns="18000" rIns="0" bIns="0" rtlCol="0">
              <a:spAutoFit/>
            </a:bodyPr>
            <a:lstStyle/>
            <a:p>
              <a:pPr algn="ctr" defTabSz="457200"/>
              <a:r>
                <a:rPr lang="en-GB" sz="500" b="1">
                  <a:solidFill>
                    <a:srgbClr val="FFFFFF"/>
                  </a:solidFill>
                </a:rPr>
                <a:t>RESTRICTED</a:t>
              </a:r>
            </a:p>
          </p:txBody>
        </p:sp>
        <p:grpSp>
          <p:nvGrpSpPr>
            <p:cNvPr id="22" name="Group 30"/>
            <p:cNvGrpSpPr/>
            <p:nvPr userDrawn="1"/>
          </p:nvGrpSpPr>
          <p:grpSpPr>
            <a:xfrm>
              <a:off x="243046" y="58534"/>
              <a:ext cx="291551" cy="258168"/>
              <a:chOff x="8532895" y="91935"/>
              <a:chExt cx="504900" cy="444531"/>
            </a:xfrm>
            <a:solidFill>
              <a:schemeClr val="bg1"/>
            </a:solidFill>
          </p:grpSpPr>
          <p:sp>
            <p:nvSpPr>
              <p:cNvPr id="24" name="Freeform 22"/>
              <p:cNvSpPr>
                <a:spLocks/>
              </p:cNvSpPr>
              <p:nvPr userDrawn="1"/>
            </p:nvSpPr>
            <p:spPr bwMode="auto">
              <a:xfrm>
                <a:off x="8746928" y="157791"/>
                <a:ext cx="87809" cy="107018"/>
              </a:xfrm>
              <a:custGeom>
                <a:avLst/>
                <a:gdLst>
                  <a:gd name="T0" fmla="*/ 44 w 64"/>
                  <a:gd name="T1" fmla="*/ 56 h 78"/>
                  <a:gd name="T2" fmla="*/ 44 w 64"/>
                  <a:gd name="T3" fmla="*/ 56 h 78"/>
                  <a:gd name="T4" fmla="*/ 46 w 64"/>
                  <a:gd name="T5" fmla="*/ 46 h 78"/>
                  <a:gd name="T6" fmla="*/ 50 w 64"/>
                  <a:gd name="T7" fmla="*/ 36 h 78"/>
                  <a:gd name="T8" fmla="*/ 56 w 64"/>
                  <a:gd name="T9" fmla="*/ 26 h 78"/>
                  <a:gd name="T10" fmla="*/ 64 w 64"/>
                  <a:gd name="T11" fmla="*/ 20 h 78"/>
                  <a:gd name="T12" fmla="*/ 64 w 64"/>
                  <a:gd name="T13" fmla="*/ 20 h 78"/>
                  <a:gd name="T14" fmla="*/ 58 w 64"/>
                  <a:gd name="T15" fmla="*/ 12 h 78"/>
                  <a:gd name="T16" fmla="*/ 50 w 64"/>
                  <a:gd name="T17" fmla="*/ 6 h 78"/>
                  <a:gd name="T18" fmla="*/ 42 w 64"/>
                  <a:gd name="T19" fmla="*/ 2 h 78"/>
                  <a:gd name="T20" fmla="*/ 30 w 64"/>
                  <a:gd name="T21" fmla="*/ 0 h 78"/>
                  <a:gd name="T22" fmla="*/ 30 w 64"/>
                  <a:gd name="T23" fmla="*/ 0 h 78"/>
                  <a:gd name="T24" fmla="*/ 34 w 64"/>
                  <a:gd name="T25" fmla="*/ 8 h 78"/>
                  <a:gd name="T26" fmla="*/ 34 w 64"/>
                  <a:gd name="T27" fmla="*/ 18 h 78"/>
                  <a:gd name="T28" fmla="*/ 34 w 64"/>
                  <a:gd name="T29" fmla="*/ 18 h 78"/>
                  <a:gd name="T30" fmla="*/ 34 w 64"/>
                  <a:gd name="T31" fmla="*/ 26 h 78"/>
                  <a:gd name="T32" fmla="*/ 32 w 64"/>
                  <a:gd name="T33" fmla="*/ 32 h 78"/>
                  <a:gd name="T34" fmla="*/ 28 w 64"/>
                  <a:gd name="T35" fmla="*/ 40 h 78"/>
                  <a:gd name="T36" fmla="*/ 24 w 64"/>
                  <a:gd name="T37" fmla="*/ 46 h 78"/>
                  <a:gd name="T38" fmla="*/ 14 w 64"/>
                  <a:gd name="T39" fmla="*/ 56 h 78"/>
                  <a:gd name="T40" fmla="*/ 8 w 64"/>
                  <a:gd name="T41" fmla="*/ 60 h 78"/>
                  <a:gd name="T42" fmla="*/ 0 w 64"/>
                  <a:gd name="T43" fmla="*/ 62 h 78"/>
                  <a:gd name="T44" fmla="*/ 0 w 64"/>
                  <a:gd name="T45" fmla="*/ 62 h 78"/>
                  <a:gd name="T46" fmla="*/ 6 w 64"/>
                  <a:gd name="T47" fmla="*/ 68 h 78"/>
                  <a:gd name="T48" fmla="*/ 14 w 64"/>
                  <a:gd name="T49" fmla="*/ 74 h 78"/>
                  <a:gd name="T50" fmla="*/ 22 w 64"/>
                  <a:gd name="T51" fmla="*/ 76 h 78"/>
                  <a:gd name="T52" fmla="*/ 30 w 64"/>
                  <a:gd name="T53" fmla="*/ 78 h 78"/>
                  <a:gd name="T54" fmla="*/ 30 w 64"/>
                  <a:gd name="T55" fmla="*/ 78 h 78"/>
                  <a:gd name="T56" fmla="*/ 40 w 64"/>
                  <a:gd name="T57" fmla="*/ 76 h 78"/>
                  <a:gd name="T58" fmla="*/ 46 w 64"/>
                  <a:gd name="T59" fmla="*/ 72 h 78"/>
                  <a:gd name="T60" fmla="*/ 46 w 64"/>
                  <a:gd name="T61" fmla="*/ 72 h 78"/>
                  <a:gd name="T62" fmla="*/ 44 w 64"/>
                  <a:gd name="T63" fmla="*/ 56 h 78"/>
                  <a:gd name="T64" fmla="*/ 44 w 64"/>
                  <a:gd name="T65" fmla="*/ 5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78">
                    <a:moveTo>
                      <a:pt x="44" y="56"/>
                    </a:moveTo>
                    <a:lnTo>
                      <a:pt x="44" y="56"/>
                    </a:lnTo>
                    <a:lnTo>
                      <a:pt x="46" y="46"/>
                    </a:lnTo>
                    <a:lnTo>
                      <a:pt x="50" y="36"/>
                    </a:lnTo>
                    <a:lnTo>
                      <a:pt x="56" y="26"/>
                    </a:lnTo>
                    <a:lnTo>
                      <a:pt x="64" y="20"/>
                    </a:lnTo>
                    <a:lnTo>
                      <a:pt x="64" y="20"/>
                    </a:lnTo>
                    <a:lnTo>
                      <a:pt x="58" y="12"/>
                    </a:lnTo>
                    <a:lnTo>
                      <a:pt x="50" y="6"/>
                    </a:lnTo>
                    <a:lnTo>
                      <a:pt x="42" y="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4" y="8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4" y="26"/>
                    </a:lnTo>
                    <a:lnTo>
                      <a:pt x="32" y="32"/>
                    </a:lnTo>
                    <a:lnTo>
                      <a:pt x="28" y="40"/>
                    </a:lnTo>
                    <a:lnTo>
                      <a:pt x="24" y="46"/>
                    </a:lnTo>
                    <a:lnTo>
                      <a:pt x="14" y="56"/>
                    </a:lnTo>
                    <a:lnTo>
                      <a:pt x="8" y="60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6" y="68"/>
                    </a:lnTo>
                    <a:lnTo>
                      <a:pt x="14" y="74"/>
                    </a:lnTo>
                    <a:lnTo>
                      <a:pt x="22" y="76"/>
                    </a:lnTo>
                    <a:lnTo>
                      <a:pt x="30" y="78"/>
                    </a:lnTo>
                    <a:lnTo>
                      <a:pt x="30" y="78"/>
                    </a:lnTo>
                    <a:lnTo>
                      <a:pt x="40" y="7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44" y="56"/>
                    </a:lnTo>
                    <a:lnTo>
                      <a:pt x="44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23"/>
              <p:cNvSpPr>
                <a:spLocks/>
              </p:cNvSpPr>
              <p:nvPr userDrawn="1"/>
            </p:nvSpPr>
            <p:spPr bwMode="auto">
              <a:xfrm>
                <a:off x="8664607" y="113887"/>
                <a:ext cx="123481" cy="126225"/>
              </a:xfrm>
              <a:custGeom>
                <a:avLst/>
                <a:gdLst>
                  <a:gd name="T0" fmla="*/ 90 w 90"/>
                  <a:gd name="T1" fmla="*/ 46 h 92"/>
                  <a:gd name="T2" fmla="*/ 90 w 90"/>
                  <a:gd name="T3" fmla="*/ 46 h 92"/>
                  <a:gd name="T4" fmla="*/ 88 w 90"/>
                  <a:gd name="T5" fmla="*/ 56 h 92"/>
                  <a:gd name="T6" fmla="*/ 86 w 90"/>
                  <a:gd name="T7" fmla="*/ 64 h 92"/>
                  <a:gd name="T8" fmla="*/ 82 w 90"/>
                  <a:gd name="T9" fmla="*/ 72 h 92"/>
                  <a:gd name="T10" fmla="*/ 76 w 90"/>
                  <a:gd name="T11" fmla="*/ 80 h 92"/>
                  <a:gd name="T12" fmla="*/ 70 w 90"/>
                  <a:gd name="T13" fmla="*/ 84 h 92"/>
                  <a:gd name="T14" fmla="*/ 62 w 90"/>
                  <a:gd name="T15" fmla="*/ 90 h 92"/>
                  <a:gd name="T16" fmla="*/ 54 w 90"/>
                  <a:gd name="T17" fmla="*/ 92 h 92"/>
                  <a:gd name="T18" fmla="*/ 44 w 90"/>
                  <a:gd name="T19" fmla="*/ 92 h 92"/>
                  <a:gd name="T20" fmla="*/ 44 w 90"/>
                  <a:gd name="T21" fmla="*/ 92 h 92"/>
                  <a:gd name="T22" fmla="*/ 36 w 90"/>
                  <a:gd name="T23" fmla="*/ 92 h 92"/>
                  <a:gd name="T24" fmla="*/ 26 w 90"/>
                  <a:gd name="T25" fmla="*/ 90 h 92"/>
                  <a:gd name="T26" fmla="*/ 18 w 90"/>
                  <a:gd name="T27" fmla="*/ 84 h 92"/>
                  <a:gd name="T28" fmla="*/ 12 w 90"/>
                  <a:gd name="T29" fmla="*/ 80 h 92"/>
                  <a:gd name="T30" fmla="*/ 6 w 90"/>
                  <a:gd name="T31" fmla="*/ 72 h 92"/>
                  <a:gd name="T32" fmla="*/ 2 w 90"/>
                  <a:gd name="T33" fmla="*/ 64 h 92"/>
                  <a:gd name="T34" fmla="*/ 0 w 90"/>
                  <a:gd name="T35" fmla="*/ 56 h 92"/>
                  <a:gd name="T36" fmla="*/ 0 w 90"/>
                  <a:gd name="T37" fmla="*/ 46 h 92"/>
                  <a:gd name="T38" fmla="*/ 0 w 90"/>
                  <a:gd name="T39" fmla="*/ 46 h 92"/>
                  <a:gd name="T40" fmla="*/ 0 w 90"/>
                  <a:gd name="T41" fmla="*/ 38 h 92"/>
                  <a:gd name="T42" fmla="*/ 2 w 90"/>
                  <a:gd name="T43" fmla="*/ 28 h 92"/>
                  <a:gd name="T44" fmla="*/ 6 w 90"/>
                  <a:gd name="T45" fmla="*/ 20 h 92"/>
                  <a:gd name="T46" fmla="*/ 12 w 90"/>
                  <a:gd name="T47" fmla="*/ 14 h 92"/>
                  <a:gd name="T48" fmla="*/ 18 w 90"/>
                  <a:gd name="T49" fmla="*/ 8 h 92"/>
                  <a:gd name="T50" fmla="*/ 26 w 90"/>
                  <a:gd name="T51" fmla="*/ 4 h 92"/>
                  <a:gd name="T52" fmla="*/ 36 w 90"/>
                  <a:gd name="T53" fmla="*/ 0 h 92"/>
                  <a:gd name="T54" fmla="*/ 44 w 90"/>
                  <a:gd name="T55" fmla="*/ 0 h 92"/>
                  <a:gd name="T56" fmla="*/ 44 w 90"/>
                  <a:gd name="T57" fmla="*/ 0 h 92"/>
                  <a:gd name="T58" fmla="*/ 54 w 90"/>
                  <a:gd name="T59" fmla="*/ 0 h 92"/>
                  <a:gd name="T60" fmla="*/ 62 w 90"/>
                  <a:gd name="T61" fmla="*/ 4 h 92"/>
                  <a:gd name="T62" fmla="*/ 70 w 90"/>
                  <a:gd name="T63" fmla="*/ 8 h 92"/>
                  <a:gd name="T64" fmla="*/ 76 w 90"/>
                  <a:gd name="T65" fmla="*/ 14 h 92"/>
                  <a:gd name="T66" fmla="*/ 82 w 90"/>
                  <a:gd name="T67" fmla="*/ 20 h 92"/>
                  <a:gd name="T68" fmla="*/ 86 w 90"/>
                  <a:gd name="T69" fmla="*/ 28 h 92"/>
                  <a:gd name="T70" fmla="*/ 88 w 90"/>
                  <a:gd name="T71" fmla="*/ 38 h 92"/>
                  <a:gd name="T72" fmla="*/ 90 w 90"/>
                  <a:gd name="T73" fmla="*/ 46 h 92"/>
                  <a:gd name="T74" fmla="*/ 90 w 90"/>
                  <a:gd name="T75" fmla="*/ 4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92">
                    <a:moveTo>
                      <a:pt x="90" y="46"/>
                    </a:moveTo>
                    <a:lnTo>
                      <a:pt x="90" y="46"/>
                    </a:lnTo>
                    <a:lnTo>
                      <a:pt x="88" y="56"/>
                    </a:lnTo>
                    <a:lnTo>
                      <a:pt x="86" y="64"/>
                    </a:lnTo>
                    <a:lnTo>
                      <a:pt x="82" y="72"/>
                    </a:lnTo>
                    <a:lnTo>
                      <a:pt x="76" y="80"/>
                    </a:lnTo>
                    <a:lnTo>
                      <a:pt x="70" y="84"/>
                    </a:lnTo>
                    <a:lnTo>
                      <a:pt x="62" y="90"/>
                    </a:lnTo>
                    <a:lnTo>
                      <a:pt x="54" y="92"/>
                    </a:lnTo>
                    <a:lnTo>
                      <a:pt x="44" y="92"/>
                    </a:lnTo>
                    <a:lnTo>
                      <a:pt x="44" y="92"/>
                    </a:lnTo>
                    <a:lnTo>
                      <a:pt x="36" y="92"/>
                    </a:lnTo>
                    <a:lnTo>
                      <a:pt x="26" y="90"/>
                    </a:lnTo>
                    <a:lnTo>
                      <a:pt x="18" y="84"/>
                    </a:lnTo>
                    <a:lnTo>
                      <a:pt x="12" y="80"/>
                    </a:lnTo>
                    <a:lnTo>
                      <a:pt x="6" y="72"/>
                    </a:lnTo>
                    <a:lnTo>
                      <a:pt x="2" y="64"/>
                    </a:lnTo>
                    <a:lnTo>
                      <a:pt x="0" y="56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0" y="38"/>
                    </a:lnTo>
                    <a:lnTo>
                      <a:pt x="2" y="28"/>
                    </a:lnTo>
                    <a:lnTo>
                      <a:pt x="6" y="20"/>
                    </a:lnTo>
                    <a:lnTo>
                      <a:pt x="12" y="14"/>
                    </a:lnTo>
                    <a:lnTo>
                      <a:pt x="18" y="8"/>
                    </a:lnTo>
                    <a:lnTo>
                      <a:pt x="26" y="4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62" y="4"/>
                    </a:lnTo>
                    <a:lnTo>
                      <a:pt x="70" y="8"/>
                    </a:lnTo>
                    <a:lnTo>
                      <a:pt x="76" y="14"/>
                    </a:lnTo>
                    <a:lnTo>
                      <a:pt x="82" y="20"/>
                    </a:lnTo>
                    <a:lnTo>
                      <a:pt x="86" y="28"/>
                    </a:lnTo>
                    <a:lnTo>
                      <a:pt x="88" y="38"/>
                    </a:lnTo>
                    <a:lnTo>
                      <a:pt x="90" y="46"/>
                    </a:lnTo>
                    <a:lnTo>
                      <a:pt x="90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Freeform 24"/>
              <p:cNvSpPr>
                <a:spLocks/>
              </p:cNvSpPr>
              <p:nvPr userDrawn="1"/>
            </p:nvSpPr>
            <p:spPr bwMode="auto">
              <a:xfrm>
                <a:off x="8606985" y="253832"/>
                <a:ext cx="170129" cy="252449"/>
              </a:xfrm>
              <a:custGeom>
                <a:avLst/>
                <a:gdLst>
                  <a:gd name="T0" fmla="*/ 118 w 124"/>
                  <a:gd name="T1" fmla="*/ 184 h 184"/>
                  <a:gd name="T2" fmla="*/ 118 w 124"/>
                  <a:gd name="T3" fmla="*/ 184 h 184"/>
                  <a:gd name="T4" fmla="*/ 124 w 124"/>
                  <a:gd name="T5" fmla="*/ 158 h 184"/>
                  <a:gd name="T6" fmla="*/ 124 w 124"/>
                  <a:gd name="T7" fmla="*/ 128 h 184"/>
                  <a:gd name="T8" fmla="*/ 124 w 124"/>
                  <a:gd name="T9" fmla="*/ 128 h 184"/>
                  <a:gd name="T10" fmla="*/ 124 w 124"/>
                  <a:gd name="T11" fmla="*/ 102 h 184"/>
                  <a:gd name="T12" fmla="*/ 120 w 124"/>
                  <a:gd name="T13" fmla="*/ 78 h 184"/>
                  <a:gd name="T14" fmla="*/ 114 w 124"/>
                  <a:gd name="T15" fmla="*/ 56 h 184"/>
                  <a:gd name="T16" fmla="*/ 106 w 124"/>
                  <a:gd name="T17" fmla="*/ 36 h 184"/>
                  <a:gd name="T18" fmla="*/ 98 w 124"/>
                  <a:gd name="T19" fmla="*/ 22 h 184"/>
                  <a:gd name="T20" fmla="*/ 86 w 124"/>
                  <a:gd name="T21" fmla="*/ 10 h 184"/>
                  <a:gd name="T22" fmla="*/ 74 w 124"/>
                  <a:gd name="T23" fmla="*/ 2 h 184"/>
                  <a:gd name="T24" fmla="*/ 68 w 124"/>
                  <a:gd name="T25" fmla="*/ 0 h 184"/>
                  <a:gd name="T26" fmla="*/ 62 w 124"/>
                  <a:gd name="T27" fmla="*/ 0 h 184"/>
                  <a:gd name="T28" fmla="*/ 62 w 124"/>
                  <a:gd name="T29" fmla="*/ 0 h 184"/>
                  <a:gd name="T30" fmla="*/ 56 w 124"/>
                  <a:gd name="T31" fmla="*/ 0 h 184"/>
                  <a:gd name="T32" fmla="*/ 50 w 124"/>
                  <a:gd name="T33" fmla="*/ 2 h 184"/>
                  <a:gd name="T34" fmla="*/ 38 w 124"/>
                  <a:gd name="T35" fmla="*/ 10 h 184"/>
                  <a:gd name="T36" fmla="*/ 28 w 124"/>
                  <a:gd name="T37" fmla="*/ 22 h 184"/>
                  <a:gd name="T38" fmla="*/ 18 w 124"/>
                  <a:gd name="T39" fmla="*/ 36 h 184"/>
                  <a:gd name="T40" fmla="*/ 10 w 124"/>
                  <a:gd name="T41" fmla="*/ 56 h 184"/>
                  <a:gd name="T42" fmla="*/ 4 w 124"/>
                  <a:gd name="T43" fmla="*/ 78 h 184"/>
                  <a:gd name="T44" fmla="*/ 0 w 124"/>
                  <a:gd name="T45" fmla="*/ 102 h 184"/>
                  <a:gd name="T46" fmla="*/ 0 w 124"/>
                  <a:gd name="T47" fmla="*/ 128 h 184"/>
                  <a:gd name="T48" fmla="*/ 0 w 124"/>
                  <a:gd name="T49" fmla="*/ 128 h 184"/>
                  <a:gd name="T50" fmla="*/ 2 w 124"/>
                  <a:gd name="T51" fmla="*/ 158 h 184"/>
                  <a:gd name="T52" fmla="*/ 6 w 124"/>
                  <a:gd name="T53" fmla="*/ 184 h 184"/>
                  <a:gd name="T54" fmla="*/ 118 w 124"/>
                  <a:gd name="T5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4" h="184">
                    <a:moveTo>
                      <a:pt x="118" y="184"/>
                    </a:moveTo>
                    <a:lnTo>
                      <a:pt x="118" y="184"/>
                    </a:lnTo>
                    <a:lnTo>
                      <a:pt x="124" y="158"/>
                    </a:lnTo>
                    <a:lnTo>
                      <a:pt x="124" y="128"/>
                    </a:lnTo>
                    <a:lnTo>
                      <a:pt x="124" y="128"/>
                    </a:lnTo>
                    <a:lnTo>
                      <a:pt x="124" y="102"/>
                    </a:lnTo>
                    <a:lnTo>
                      <a:pt x="120" y="78"/>
                    </a:lnTo>
                    <a:lnTo>
                      <a:pt x="114" y="56"/>
                    </a:lnTo>
                    <a:lnTo>
                      <a:pt x="106" y="36"/>
                    </a:lnTo>
                    <a:lnTo>
                      <a:pt x="98" y="22"/>
                    </a:lnTo>
                    <a:lnTo>
                      <a:pt x="86" y="10"/>
                    </a:lnTo>
                    <a:lnTo>
                      <a:pt x="74" y="2"/>
                    </a:lnTo>
                    <a:lnTo>
                      <a:pt x="68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50" y="2"/>
                    </a:lnTo>
                    <a:lnTo>
                      <a:pt x="38" y="10"/>
                    </a:lnTo>
                    <a:lnTo>
                      <a:pt x="28" y="22"/>
                    </a:lnTo>
                    <a:lnTo>
                      <a:pt x="18" y="36"/>
                    </a:lnTo>
                    <a:lnTo>
                      <a:pt x="10" y="56"/>
                    </a:lnTo>
                    <a:lnTo>
                      <a:pt x="4" y="78"/>
                    </a:lnTo>
                    <a:lnTo>
                      <a:pt x="0" y="102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2" y="158"/>
                    </a:lnTo>
                    <a:lnTo>
                      <a:pt x="6" y="184"/>
                    </a:lnTo>
                    <a:lnTo>
                      <a:pt x="118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Freeform 25"/>
              <p:cNvSpPr>
                <a:spLocks/>
              </p:cNvSpPr>
              <p:nvPr userDrawn="1"/>
            </p:nvSpPr>
            <p:spPr bwMode="auto">
              <a:xfrm>
                <a:off x="8815530" y="179744"/>
                <a:ext cx="109760" cy="112504"/>
              </a:xfrm>
              <a:custGeom>
                <a:avLst/>
                <a:gdLst>
                  <a:gd name="T0" fmla="*/ 80 w 80"/>
                  <a:gd name="T1" fmla="*/ 40 h 82"/>
                  <a:gd name="T2" fmla="*/ 80 w 80"/>
                  <a:gd name="T3" fmla="*/ 40 h 82"/>
                  <a:gd name="T4" fmla="*/ 78 w 80"/>
                  <a:gd name="T5" fmla="*/ 50 h 82"/>
                  <a:gd name="T6" fmla="*/ 76 w 80"/>
                  <a:gd name="T7" fmla="*/ 56 h 82"/>
                  <a:gd name="T8" fmla="*/ 72 w 80"/>
                  <a:gd name="T9" fmla="*/ 64 h 82"/>
                  <a:gd name="T10" fmla="*/ 68 w 80"/>
                  <a:gd name="T11" fmla="*/ 70 h 82"/>
                  <a:gd name="T12" fmla="*/ 62 w 80"/>
                  <a:gd name="T13" fmla="*/ 74 h 82"/>
                  <a:gd name="T14" fmla="*/ 56 w 80"/>
                  <a:gd name="T15" fmla="*/ 78 h 82"/>
                  <a:gd name="T16" fmla="*/ 48 w 80"/>
                  <a:gd name="T17" fmla="*/ 82 h 82"/>
                  <a:gd name="T18" fmla="*/ 40 w 80"/>
                  <a:gd name="T19" fmla="*/ 82 h 82"/>
                  <a:gd name="T20" fmla="*/ 40 w 80"/>
                  <a:gd name="T21" fmla="*/ 82 h 82"/>
                  <a:gd name="T22" fmla="*/ 32 w 80"/>
                  <a:gd name="T23" fmla="*/ 82 h 82"/>
                  <a:gd name="T24" fmla="*/ 24 w 80"/>
                  <a:gd name="T25" fmla="*/ 78 h 82"/>
                  <a:gd name="T26" fmla="*/ 18 w 80"/>
                  <a:gd name="T27" fmla="*/ 74 h 82"/>
                  <a:gd name="T28" fmla="*/ 12 w 80"/>
                  <a:gd name="T29" fmla="*/ 70 h 82"/>
                  <a:gd name="T30" fmla="*/ 6 w 80"/>
                  <a:gd name="T31" fmla="*/ 64 h 82"/>
                  <a:gd name="T32" fmla="*/ 4 w 80"/>
                  <a:gd name="T33" fmla="*/ 56 h 82"/>
                  <a:gd name="T34" fmla="*/ 0 w 80"/>
                  <a:gd name="T35" fmla="*/ 50 h 82"/>
                  <a:gd name="T36" fmla="*/ 0 w 80"/>
                  <a:gd name="T37" fmla="*/ 40 h 82"/>
                  <a:gd name="T38" fmla="*/ 0 w 80"/>
                  <a:gd name="T39" fmla="*/ 40 h 82"/>
                  <a:gd name="T40" fmla="*/ 0 w 80"/>
                  <a:gd name="T41" fmla="*/ 32 h 82"/>
                  <a:gd name="T42" fmla="*/ 4 w 80"/>
                  <a:gd name="T43" fmla="*/ 26 h 82"/>
                  <a:gd name="T44" fmla="*/ 6 w 80"/>
                  <a:gd name="T45" fmla="*/ 18 h 82"/>
                  <a:gd name="T46" fmla="*/ 12 w 80"/>
                  <a:gd name="T47" fmla="*/ 12 h 82"/>
                  <a:gd name="T48" fmla="*/ 18 w 80"/>
                  <a:gd name="T49" fmla="*/ 8 h 82"/>
                  <a:gd name="T50" fmla="*/ 24 w 80"/>
                  <a:gd name="T51" fmla="*/ 4 h 82"/>
                  <a:gd name="T52" fmla="*/ 32 w 80"/>
                  <a:gd name="T53" fmla="*/ 0 h 82"/>
                  <a:gd name="T54" fmla="*/ 40 w 80"/>
                  <a:gd name="T55" fmla="*/ 0 h 82"/>
                  <a:gd name="T56" fmla="*/ 40 w 80"/>
                  <a:gd name="T57" fmla="*/ 0 h 82"/>
                  <a:gd name="T58" fmla="*/ 48 w 80"/>
                  <a:gd name="T59" fmla="*/ 0 h 82"/>
                  <a:gd name="T60" fmla="*/ 56 w 80"/>
                  <a:gd name="T61" fmla="*/ 4 h 82"/>
                  <a:gd name="T62" fmla="*/ 62 w 80"/>
                  <a:gd name="T63" fmla="*/ 8 h 82"/>
                  <a:gd name="T64" fmla="*/ 68 w 80"/>
                  <a:gd name="T65" fmla="*/ 12 h 82"/>
                  <a:gd name="T66" fmla="*/ 72 w 80"/>
                  <a:gd name="T67" fmla="*/ 18 h 82"/>
                  <a:gd name="T68" fmla="*/ 76 w 80"/>
                  <a:gd name="T69" fmla="*/ 26 h 82"/>
                  <a:gd name="T70" fmla="*/ 78 w 80"/>
                  <a:gd name="T71" fmla="*/ 32 h 82"/>
                  <a:gd name="T72" fmla="*/ 80 w 80"/>
                  <a:gd name="T73" fmla="*/ 40 h 82"/>
                  <a:gd name="T74" fmla="*/ 80 w 80"/>
                  <a:gd name="T75" fmla="*/ 4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0" h="82">
                    <a:moveTo>
                      <a:pt x="80" y="40"/>
                    </a:moveTo>
                    <a:lnTo>
                      <a:pt x="80" y="40"/>
                    </a:lnTo>
                    <a:lnTo>
                      <a:pt x="78" y="50"/>
                    </a:lnTo>
                    <a:lnTo>
                      <a:pt x="76" y="56"/>
                    </a:lnTo>
                    <a:lnTo>
                      <a:pt x="72" y="64"/>
                    </a:lnTo>
                    <a:lnTo>
                      <a:pt x="68" y="70"/>
                    </a:lnTo>
                    <a:lnTo>
                      <a:pt x="62" y="74"/>
                    </a:lnTo>
                    <a:lnTo>
                      <a:pt x="56" y="78"/>
                    </a:lnTo>
                    <a:lnTo>
                      <a:pt x="48" y="82"/>
                    </a:lnTo>
                    <a:lnTo>
                      <a:pt x="40" y="82"/>
                    </a:lnTo>
                    <a:lnTo>
                      <a:pt x="40" y="82"/>
                    </a:lnTo>
                    <a:lnTo>
                      <a:pt x="32" y="82"/>
                    </a:lnTo>
                    <a:lnTo>
                      <a:pt x="24" y="78"/>
                    </a:lnTo>
                    <a:lnTo>
                      <a:pt x="18" y="74"/>
                    </a:lnTo>
                    <a:lnTo>
                      <a:pt x="12" y="70"/>
                    </a:lnTo>
                    <a:lnTo>
                      <a:pt x="6" y="64"/>
                    </a:lnTo>
                    <a:lnTo>
                      <a:pt x="4" y="56"/>
                    </a:lnTo>
                    <a:lnTo>
                      <a:pt x="0" y="5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4" y="26"/>
                    </a:lnTo>
                    <a:lnTo>
                      <a:pt x="6" y="18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24" y="4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56" y="4"/>
                    </a:lnTo>
                    <a:lnTo>
                      <a:pt x="62" y="8"/>
                    </a:lnTo>
                    <a:lnTo>
                      <a:pt x="68" y="12"/>
                    </a:lnTo>
                    <a:lnTo>
                      <a:pt x="72" y="18"/>
                    </a:lnTo>
                    <a:lnTo>
                      <a:pt x="76" y="26"/>
                    </a:lnTo>
                    <a:lnTo>
                      <a:pt x="78" y="32"/>
                    </a:lnTo>
                    <a:lnTo>
                      <a:pt x="80" y="40"/>
                    </a:lnTo>
                    <a:lnTo>
                      <a:pt x="8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Freeform 26"/>
              <p:cNvSpPr>
                <a:spLocks/>
              </p:cNvSpPr>
              <p:nvPr userDrawn="1"/>
            </p:nvSpPr>
            <p:spPr bwMode="auto">
              <a:xfrm>
                <a:off x="8812785" y="300480"/>
                <a:ext cx="139945" cy="205801"/>
              </a:xfrm>
              <a:custGeom>
                <a:avLst/>
                <a:gdLst>
                  <a:gd name="T0" fmla="*/ 96 w 102"/>
                  <a:gd name="T1" fmla="*/ 150 h 150"/>
                  <a:gd name="T2" fmla="*/ 96 w 102"/>
                  <a:gd name="T3" fmla="*/ 150 h 150"/>
                  <a:gd name="T4" fmla="*/ 100 w 102"/>
                  <a:gd name="T5" fmla="*/ 128 h 150"/>
                  <a:gd name="T6" fmla="*/ 102 w 102"/>
                  <a:gd name="T7" fmla="*/ 104 h 150"/>
                  <a:gd name="T8" fmla="*/ 102 w 102"/>
                  <a:gd name="T9" fmla="*/ 104 h 150"/>
                  <a:gd name="T10" fmla="*/ 102 w 102"/>
                  <a:gd name="T11" fmla="*/ 84 h 150"/>
                  <a:gd name="T12" fmla="*/ 98 w 102"/>
                  <a:gd name="T13" fmla="*/ 64 h 150"/>
                  <a:gd name="T14" fmla="*/ 94 w 102"/>
                  <a:gd name="T15" fmla="*/ 46 h 150"/>
                  <a:gd name="T16" fmla="*/ 86 w 102"/>
                  <a:gd name="T17" fmla="*/ 32 h 150"/>
                  <a:gd name="T18" fmla="*/ 80 w 102"/>
                  <a:gd name="T19" fmla="*/ 18 h 150"/>
                  <a:gd name="T20" fmla="*/ 70 w 102"/>
                  <a:gd name="T21" fmla="*/ 8 h 150"/>
                  <a:gd name="T22" fmla="*/ 60 w 102"/>
                  <a:gd name="T23" fmla="*/ 2 h 150"/>
                  <a:gd name="T24" fmla="*/ 50 w 102"/>
                  <a:gd name="T25" fmla="*/ 0 h 150"/>
                  <a:gd name="T26" fmla="*/ 50 w 102"/>
                  <a:gd name="T27" fmla="*/ 0 h 150"/>
                  <a:gd name="T28" fmla="*/ 40 w 102"/>
                  <a:gd name="T29" fmla="*/ 2 h 150"/>
                  <a:gd name="T30" fmla="*/ 30 w 102"/>
                  <a:gd name="T31" fmla="*/ 8 h 150"/>
                  <a:gd name="T32" fmla="*/ 22 w 102"/>
                  <a:gd name="T33" fmla="*/ 18 h 150"/>
                  <a:gd name="T34" fmla="*/ 14 w 102"/>
                  <a:gd name="T35" fmla="*/ 32 h 150"/>
                  <a:gd name="T36" fmla="*/ 8 w 102"/>
                  <a:gd name="T37" fmla="*/ 46 h 150"/>
                  <a:gd name="T38" fmla="*/ 4 w 102"/>
                  <a:gd name="T39" fmla="*/ 64 h 150"/>
                  <a:gd name="T40" fmla="*/ 0 w 102"/>
                  <a:gd name="T41" fmla="*/ 84 h 150"/>
                  <a:gd name="T42" fmla="*/ 0 w 102"/>
                  <a:gd name="T43" fmla="*/ 104 h 150"/>
                  <a:gd name="T44" fmla="*/ 0 w 102"/>
                  <a:gd name="T45" fmla="*/ 104 h 150"/>
                  <a:gd name="T46" fmla="*/ 0 w 102"/>
                  <a:gd name="T47" fmla="*/ 128 h 150"/>
                  <a:gd name="T48" fmla="*/ 4 w 102"/>
                  <a:gd name="T49" fmla="*/ 150 h 150"/>
                  <a:gd name="T50" fmla="*/ 96 w 102"/>
                  <a:gd name="T51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2" h="150">
                    <a:moveTo>
                      <a:pt x="96" y="150"/>
                    </a:moveTo>
                    <a:lnTo>
                      <a:pt x="96" y="150"/>
                    </a:lnTo>
                    <a:lnTo>
                      <a:pt x="100" y="128"/>
                    </a:lnTo>
                    <a:lnTo>
                      <a:pt x="102" y="104"/>
                    </a:lnTo>
                    <a:lnTo>
                      <a:pt x="102" y="104"/>
                    </a:lnTo>
                    <a:lnTo>
                      <a:pt x="102" y="84"/>
                    </a:lnTo>
                    <a:lnTo>
                      <a:pt x="98" y="64"/>
                    </a:lnTo>
                    <a:lnTo>
                      <a:pt x="94" y="46"/>
                    </a:lnTo>
                    <a:lnTo>
                      <a:pt x="86" y="32"/>
                    </a:lnTo>
                    <a:lnTo>
                      <a:pt x="80" y="18"/>
                    </a:lnTo>
                    <a:lnTo>
                      <a:pt x="70" y="8"/>
                    </a:lnTo>
                    <a:lnTo>
                      <a:pt x="60" y="2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40" y="2"/>
                    </a:lnTo>
                    <a:lnTo>
                      <a:pt x="30" y="8"/>
                    </a:lnTo>
                    <a:lnTo>
                      <a:pt x="22" y="18"/>
                    </a:lnTo>
                    <a:lnTo>
                      <a:pt x="14" y="32"/>
                    </a:lnTo>
                    <a:lnTo>
                      <a:pt x="8" y="46"/>
                    </a:lnTo>
                    <a:lnTo>
                      <a:pt x="4" y="64"/>
                    </a:lnTo>
                    <a:lnTo>
                      <a:pt x="0" y="84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28"/>
                    </a:lnTo>
                    <a:lnTo>
                      <a:pt x="4" y="150"/>
                    </a:lnTo>
                    <a:lnTo>
                      <a:pt x="96" y="1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Freeform 27"/>
              <p:cNvSpPr>
                <a:spLocks/>
              </p:cNvSpPr>
              <p:nvPr userDrawn="1"/>
            </p:nvSpPr>
            <p:spPr bwMode="auto">
              <a:xfrm>
                <a:off x="8755160" y="278529"/>
                <a:ext cx="87809" cy="227754"/>
              </a:xfrm>
              <a:custGeom>
                <a:avLst/>
                <a:gdLst>
                  <a:gd name="T0" fmla="*/ 16 w 64"/>
                  <a:gd name="T1" fmla="*/ 166 h 166"/>
                  <a:gd name="T2" fmla="*/ 38 w 64"/>
                  <a:gd name="T3" fmla="*/ 166 h 166"/>
                  <a:gd name="T4" fmla="*/ 38 w 64"/>
                  <a:gd name="T5" fmla="*/ 166 h 166"/>
                  <a:gd name="T6" fmla="*/ 36 w 64"/>
                  <a:gd name="T7" fmla="*/ 144 h 166"/>
                  <a:gd name="T8" fmla="*/ 36 w 64"/>
                  <a:gd name="T9" fmla="*/ 120 h 166"/>
                  <a:gd name="T10" fmla="*/ 36 w 64"/>
                  <a:gd name="T11" fmla="*/ 120 h 166"/>
                  <a:gd name="T12" fmla="*/ 38 w 64"/>
                  <a:gd name="T13" fmla="*/ 92 h 166"/>
                  <a:gd name="T14" fmla="*/ 44 w 64"/>
                  <a:gd name="T15" fmla="*/ 66 h 166"/>
                  <a:gd name="T16" fmla="*/ 52 w 64"/>
                  <a:gd name="T17" fmla="*/ 42 h 166"/>
                  <a:gd name="T18" fmla="*/ 58 w 64"/>
                  <a:gd name="T19" fmla="*/ 34 h 166"/>
                  <a:gd name="T20" fmla="*/ 64 w 64"/>
                  <a:gd name="T21" fmla="*/ 26 h 166"/>
                  <a:gd name="T22" fmla="*/ 64 w 64"/>
                  <a:gd name="T23" fmla="*/ 26 h 166"/>
                  <a:gd name="T24" fmla="*/ 56 w 64"/>
                  <a:gd name="T25" fmla="*/ 14 h 166"/>
                  <a:gd name="T26" fmla="*/ 46 w 64"/>
                  <a:gd name="T27" fmla="*/ 6 h 166"/>
                  <a:gd name="T28" fmla="*/ 36 w 64"/>
                  <a:gd name="T29" fmla="*/ 2 h 166"/>
                  <a:gd name="T30" fmla="*/ 26 w 64"/>
                  <a:gd name="T31" fmla="*/ 0 h 166"/>
                  <a:gd name="T32" fmla="*/ 26 w 64"/>
                  <a:gd name="T33" fmla="*/ 0 h 166"/>
                  <a:gd name="T34" fmla="*/ 18 w 64"/>
                  <a:gd name="T35" fmla="*/ 0 h 166"/>
                  <a:gd name="T36" fmla="*/ 12 w 64"/>
                  <a:gd name="T37" fmla="*/ 2 h 166"/>
                  <a:gd name="T38" fmla="*/ 0 w 64"/>
                  <a:gd name="T39" fmla="*/ 12 h 166"/>
                  <a:gd name="T40" fmla="*/ 0 w 64"/>
                  <a:gd name="T41" fmla="*/ 12 h 166"/>
                  <a:gd name="T42" fmla="*/ 10 w 64"/>
                  <a:gd name="T43" fmla="*/ 30 h 166"/>
                  <a:gd name="T44" fmla="*/ 16 w 64"/>
                  <a:gd name="T45" fmla="*/ 54 h 166"/>
                  <a:gd name="T46" fmla="*/ 22 w 64"/>
                  <a:gd name="T47" fmla="*/ 82 h 166"/>
                  <a:gd name="T48" fmla="*/ 24 w 64"/>
                  <a:gd name="T49" fmla="*/ 110 h 166"/>
                  <a:gd name="T50" fmla="*/ 24 w 64"/>
                  <a:gd name="T51" fmla="*/ 110 h 166"/>
                  <a:gd name="T52" fmla="*/ 22 w 64"/>
                  <a:gd name="T53" fmla="*/ 140 h 166"/>
                  <a:gd name="T54" fmla="*/ 16 w 64"/>
                  <a:gd name="T55" fmla="*/ 166 h 166"/>
                  <a:gd name="T56" fmla="*/ 16 w 64"/>
                  <a:gd name="T5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166">
                    <a:moveTo>
                      <a:pt x="16" y="166"/>
                    </a:moveTo>
                    <a:lnTo>
                      <a:pt x="38" y="166"/>
                    </a:lnTo>
                    <a:lnTo>
                      <a:pt x="38" y="166"/>
                    </a:lnTo>
                    <a:lnTo>
                      <a:pt x="36" y="144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38" y="92"/>
                    </a:lnTo>
                    <a:lnTo>
                      <a:pt x="44" y="66"/>
                    </a:lnTo>
                    <a:lnTo>
                      <a:pt x="52" y="42"/>
                    </a:lnTo>
                    <a:lnTo>
                      <a:pt x="58" y="34"/>
                    </a:lnTo>
                    <a:lnTo>
                      <a:pt x="64" y="26"/>
                    </a:lnTo>
                    <a:lnTo>
                      <a:pt x="64" y="26"/>
                    </a:lnTo>
                    <a:lnTo>
                      <a:pt x="56" y="14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30"/>
                    </a:lnTo>
                    <a:lnTo>
                      <a:pt x="16" y="54"/>
                    </a:lnTo>
                    <a:lnTo>
                      <a:pt x="22" y="82"/>
                    </a:lnTo>
                    <a:lnTo>
                      <a:pt x="24" y="110"/>
                    </a:lnTo>
                    <a:lnTo>
                      <a:pt x="24" y="110"/>
                    </a:lnTo>
                    <a:lnTo>
                      <a:pt x="22" y="140"/>
                    </a:lnTo>
                    <a:lnTo>
                      <a:pt x="16" y="166"/>
                    </a:lnTo>
                    <a:lnTo>
                      <a:pt x="16" y="1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Freeform 28"/>
              <p:cNvSpPr>
                <a:spLocks/>
              </p:cNvSpPr>
              <p:nvPr userDrawn="1"/>
            </p:nvSpPr>
            <p:spPr bwMode="auto">
              <a:xfrm>
                <a:off x="8532895" y="91935"/>
                <a:ext cx="27440" cy="444531"/>
              </a:xfrm>
              <a:custGeom>
                <a:avLst/>
                <a:gdLst>
                  <a:gd name="T0" fmla="*/ 0 w 20"/>
                  <a:gd name="T1" fmla="*/ 10 h 324"/>
                  <a:gd name="T2" fmla="*/ 0 w 20"/>
                  <a:gd name="T3" fmla="*/ 10 h 324"/>
                  <a:gd name="T4" fmla="*/ 0 w 20"/>
                  <a:gd name="T5" fmla="*/ 314 h 324"/>
                  <a:gd name="T6" fmla="*/ 0 w 20"/>
                  <a:gd name="T7" fmla="*/ 314 h 324"/>
                  <a:gd name="T8" fmla="*/ 2 w 20"/>
                  <a:gd name="T9" fmla="*/ 318 h 324"/>
                  <a:gd name="T10" fmla="*/ 4 w 20"/>
                  <a:gd name="T11" fmla="*/ 322 h 324"/>
                  <a:gd name="T12" fmla="*/ 8 w 20"/>
                  <a:gd name="T13" fmla="*/ 322 h 324"/>
                  <a:gd name="T14" fmla="*/ 10 w 20"/>
                  <a:gd name="T15" fmla="*/ 324 h 324"/>
                  <a:gd name="T16" fmla="*/ 14 w 20"/>
                  <a:gd name="T17" fmla="*/ 322 h 324"/>
                  <a:gd name="T18" fmla="*/ 18 w 20"/>
                  <a:gd name="T19" fmla="*/ 322 h 324"/>
                  <a:gd name="T20" fmla="*/ 20 w 20"/>
                  <a:gd name="T21" fmla="*/ 318 h 324"/>
                  <a:gd name="T22" fmla="*/ 20 w 20"/>
                  <a:gd name="T23" fmla="*/ 314 h 324"/>
                  <a:gd name="T24" fmla="*/ 20 w 20"/>
                  <a:gd name="T25" fmla="*/ 314 h 324"/>
                  <a:gd name="T26" fmla="*/ 20 w 20"/>
                  <a:gd name="T27" fmla="*/ 10 h 324"/>
                  <a:gd name="T28" fmla="*/ 20 w 20"/>
                  <a:gd name="T29" fmla="*/ 10 h 324"/>
                  <a:gd name="T30" fmla="*/ 20 w 20"/>
                  <a:gd name="T31" fmla="*/ 6 h 324"/>
                  <a:gd name="T32" fmla="*/ 18 w 20"/>
                  <a:gd name="T33" fmla="*/ 2 h 324"/>
                  <a:gd name="T34" fmla="*/ 14 w 20"/>
                  <a:gd name="T35" fmla="*/ 0 h 324"/>
                  <a:gd name="T36" fmla="*/ 10 w 20"/>
                  <a:gd name="T37" fmla="*/ 0 h 324"/>
                  <a:gd name="T38" fmla="*/ 8 w 20"/>
                  <a:gd name="T39" fmla="*/ 0 h 324"/>
                  <a:gd name="T40" fmla="*/ 4 w 20"/>
                  <a:gd name="T41" fmla="*/ 2 h 324"/>
                  <a:gd name="T42" fmla="*/ 2 w 20"/>
                  <a:gd name="T43" fmla="*/ 6 h 324"/>
                  <a:gd name="T44" fmla="*/ 0 w 20"/>
                  <a:gd name="T45" fmla="*/ 10 h 324"/>
                  <a:gd name="T46" fmla="*/ 0 w 20"/>
                  <a:gd name="T47" fmla="*/ 1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324">
                    <a:moveTo>
                      <a:pt x="0" y="10"/>
                    </a:moveTo>
                    <a:lnTo>
                      <a:pt x="0" y="10"/>
                    </a:lnTo>
                    <a:lnTo>
                      <a:pt x="0" y="314"/>
                    </a:lnTo>
                    <a:lnTo>
                      <a:pt x="0" y="314"/>
                    </a:lnTo>
                    <a:lnTo>
                      <a:pt x="2" y="318"/>
                    </a:lnTo>
                    <a:lnTo>
                      <a:pt x="4" y="322"/>
                    </a:lnTo>
                    <a:lnTo>
                      <a:pt x="8" y="322"/>
                    </a:lnTo>
                    <a:lnTo>
                      <a:pt x="10" y="324"/>
                    </a:lnTo>
                    <a:lnTo>
                      <a:pt x="14" y="322"/>
                    </a:lnTo>
                    <a:lnTo>
                      <a:pt x="18" y="322"/>
                    </a:lnTo>
                    <a:lnTo>
                      <a:pt x="20" y="318"/>
                    </a:lnTo>
                    <a:lnTo>
                      <a:pt x="20" y="314"/>
                    </a:lnTo>
                    <a:lnTo>
                      <a:pt x="20" y="314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Freeform 29"/>
              <p:cNvSpPr>
                <a:spLocks/>
              </p:cNvSpPr>
              <p:nvPr userDrawn="1"/>
            </p:nvSpPr>
            <p:spPr bwMode="auto">
              <a:xfrm>
                <a:off x="8535640" y="91935"/>
                <a:ext cx="74090" cy="27439"/>
              </a:xfrm>
              <a:custGeom>
                <a:avLst/>
                <a:gdLst>
                  <a:gd name="T0" fmla="*/ 44 w 54"/>
                  <a:gd name="T1" fmla="*/ 0 h 20"/>
                  <a:gd name="T2" fmla="*/ 44 w 54"/>
                  <a:gd name="T3" fmla="*/ 0 h 20"/>
                  <a:gd name="T4" fmla="*/ 8 w 54"/>
                  <a:gd name="T5" fmla="*/ 0 h 20"/>
                  <a:gd name="T6" fmla="*/ 8 w 54"/>
                  <a:gd name="T7" fmla="*/ 0 h 20"/>
                  <a:gd name="T8" fmla="*/ 4 w 54"/>
                  <a:gd name="T9" fmla="*/ 0 h 20"/>
                  <a:gd name="T10" fmla="*/ 2 w 54"/>
                  <a:gd name="T11" fmla="*/ 2 h 20"/>
                  <a:gd name="T12" fmla="*/ 0 w 54"/>
                  <a:gd name="T13" fmla="*/ 6 h 20"/>
                  <a:gd name="T14" fmla="*/ 0 w 54"/>
                  <a:gd name="T15" fmla="*/ 10 h 20"/>
                  <a:gd name="T16" fmla="*/ 0 w 54"/>
                  <a:gd name="T17" fmla="*/ 14 h 20"/>
                  <a:gd name="T18" fmla="*/ 2 w 54"/>
                  <a:gd name="T19" fmla="*/ 16 h 20"/>
                  <a:gd name="T20" fmla="*/ 4 w 54"/>
                  <a:gd name="T21" fmla="*/ 18 h 20"/>
                  <a:gd name="T22" fmla="*/ 8 w 54"/>
                  <a:gd name="T23" fmla="*/ 20 h 20"/>
                  <a:gd name="T24" fmla="*/ 8 w 54"/>
                  <a:gd name="T25" fmla="*/ 20 h 20"/>
                  <a:gd name="T26" fmla="*/ 44 w 54"/>
                  <a:gd name="T27" fmla="*/ 20 h 20"/>
                  <a:gd name="T28" fmla="*/ 44 w 54"/>
                  <a:gd name="T29" fmla="*/ 20 h 20"/>
                  <a:gd name="T30" fmla="*/ 48 w 54"/>
                  <a:gd name="T31" fmla="*/ 18 h 20"/>
                  <a:gd name="T32" fmla="*/ 52 w 54"/>
                  <a:gd name="T33" fmla="*/ 16 h 20"/>
                  <a:gd name="T34" fmla="*/ 54 w 54"/>
                  <a:gd name="T35" fmla="*/ 14 h 20"/>
                  <a:gd name="T36" fmla="*/ 54 w 54"/>
                  <a:gd name="T37" fmla="*/ 10 h 20"/>
                  <a:gd name="T38" fmla="*/ 54 w 54"/>
                  <a:gd name="T39" fmla="*/ 6 h 20"/>
                  <a:gd name="T40" fmla="*/ 52 w 54"/>
                  <a:gd name="T41" fmla="*/ 2 h 20"/>
                  <a:gd name="T42" fmla="*/ 48 w 54"/>
                  <a:gd name="T43" fmla="*/ 0 h 20"/>
                  <a:gd name="T44" fmla="*/ 44 w 54"/>
                  <a:gd name="T45" fmla="*/ 0 h 20"/>
                  <a:gd name="T46" fmla="*/ 44 w 54"/>
                  <a:gd name="T4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44" y="0"/>
                    </a:move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18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Freeform 36"/>
              <p:cNvSpPr>
                <a:spLocks/>
              </p:cNvSpPr>
              <p:nvPr userDrawn="1"/>
            </p:nvSpPr>
            <p:spPr bwMode="auto">
              <a:xfrm>
                <a:off x="8535638" y="509027"/>
                <a:ext cx="74090" cy="27439"/>
              </a:xfrm>
              <a:custGeom>
                <a:avLst/>
                <a:gdLst>
                  <a:gd name="T0" fmla="*/ 44 w 54"/>
                  <a:gd name="T1" fmla="*/ 0 h 20"/>
                  <a:gd name="T2" fmla="*/ 44 w 54"/>
                  <a:gd name="T3" fmla="*/ 0 h 20"/>
                  <a:gd name="T4" fmla="*/ 8 w 54"/>
                  <a:gd name="T5" fmla="*/ 0 h 20"/>
                  <a:gd name="T6" fmla="*/ 8 w 54"/>
                  <a:gd name="T7" fmla="*/ 0 h 20"/>
                  <a:gd name="T8" fmla="*/ 4 w 54"/>
                  <a:gd name="T9" fmla="*/ 0 h 20"/>
                  <a:gd name="T10" fmla="*/ 2 w 54"/>
                  <a:gd name="T11" fmla="*/ 4 h 20"/>
                  <a:gd name="T12" fmla="*/ 0 w 54"/>
                  <a:gd name="T13" fmla="*/ 6 h 20"/>
                  <a:gd name="T14" fmla="*/ 0 w 54"/>
                  <a:gd name="T15" fmla="*/ 10 h 20"/>
                  <a:gd name="T16" fmla="*/ 0 w 54"/>
                  <a:gd name="T17" fmla="*/ 14 h 20"/>
                  <a:gd name="T18" fmla="*/ 2 w 54"/>
                  <a:gd name="T19" fmla="*/ 16 h 20"/>
                  <a:gd name="T20" fmla="*/ 4 w 54"/>
                  <a:gd name="T21" fmla="*/ 20 h 20"/>
                  <a:gd name="T22" fmla="*/ 8 w 54"/>
                  <a:gd name="T23" fmla="*/ 20 h 20"/>
                  <a:gd name="T24" fmla="*/ 8 w 54"/>
                  <a:gd name="T25" fmla="*/ 20 h 20"/>
                  <a:gd name="T26" fmla="*/ 44 w 54"/>
                  <a:gd name="T27" fmla="*/ 20 h 20"/>
                  <a:gd name="T28" fmla="*/ 44 w 54"/>
                  <a:gd name="T29" fmla="*/ 20 h 20"/>
                  <a:gd name="T30" fmla="*/ 48 w 54"/>
                  <a:gd name="T31" fmla="*/ 20 h 20"/>
                  <a:gd name="T32" fmla="*/ 52 w 54"/>
                  <a:gd name="T33" fmla="*/ 16 h 20"/>
                  <a:gd name="T34" fmla="*/ 54 w 54"/>
                  <a:gd name="T35" fmla="*/ 14 h 20"/>
                  <a:gd name="T36" fmla="*/ 54 w 54"/>
                  <a:gd name="T37" fmla="*/ 10 h 20"/>
                  <a:gd name="T38" fmla="*/ 54 w 54"/>
                  <a:gd name="T39" fmla="*/ 6 h 20"/>
                  <a:gd name="T40" fmla="*/ 52 w 54"/>
                  <a:gd name="T41" fmla="*/ 4 h 20"/>
                  <a:gd name="T42" fmla="*/ 48 w 54"/>
                  <a:gd name="T43" fmla="*/ 0 h 20"/>
                  <a:gd name="T44" fmla="*/ 44 w 54"/>
                  <a:gd name="T45" fmla="*/ 0 h 20"/>
                  <a:gd name="T46" fmla="*/ 44 w 54"/>
                  <a:gd name="T4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44" y="0"/>
                    </a:move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20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4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Freeform 37"/>
              <p:cNvSpPr>
                <a:spLocks/>
              </p:cNvSpPr>
              <p:nvPr userDrawn="1"/>
            </p:nvSpPr>
            <p:spPr bwMode="auto">
              <a:xfrm>
                <a:off x="9010354" y="91935"/>
                <a:ext cx="27440" cy="441787"/>
              </a:xfrm>
              <a:custGeom>
                <a:avLst/>
                <a:gdLst>
                  <a:gd name="T0" fmla="*/ 20 w 20"/>
                  <a:gd name="T1" fmla="*/ 312 h 322"/>
                  <a:gd name="T2" fmla="*/ 20 w 20"/>
                  <a:gd name="T3" fmla="*/ 312 h 322"/>
                  <a:gd name="T4" fmla="*/ 20 w 20"/>
                  <a:gd name="T5" fmla="*/ 10 h 322"/>
                  <a:gd name="T6" fmla="*/ 20 w 20"/>
                  <a:gd name="T7" fmla="*/ 10 h 322"/>
                  <a:gd name="T8" fmla="*/ 20 w 20"/>
                  <a:gd name="T9" fmla="*/ 6 h 322"/>
                  <a:gd name="T10" fmla="*/ 16 w 20"/>
                  <a:gd name="T11" fmla="*/ 2 h 322"/>
                  <a:gd name="T12" fmla="*/ 14 w 20"/>
                  <a:gd name="T13" fmla="*/ 0 h 322"/>
                  <a:gd name="T14" fmla="*/ 10 w 20"/>
                  <a:gd name="T15" fmla="*/ 0 h 322"/>
                  <a:gd name="T16" fmla="*/ 6 w 20"/>
                  <a:gd name="T17" fmla="*/ 0 h 322"/>
                  <a:gd name="T18" fmla="*/ 4 w 20"/>
                  <a:gd name="T19" fmla="*/ 2 h 322"/>
                  <a:gd name="T20" fmla="*/ 0 w 20"/>
                  <a:gd name="T21" fmla="*/ 6 h 322"/>
                  <a:gd name="T22" fmla="*/ 0 w 20"/>
                  <a:gd name="T23" fmla="*/ 10 h 322"/>
                  <a:gd name="T24" fmla="*/ 0 w 20"/>
                  <a:gd name="T25" fmla="*/ 10 h 322"/>
                  <a:gd name="T26" fmla="*/ 0 w 20"/>
                  <a:gd name="T27" fmla="*/ 312 h 322"/>
                  <a:gd name="T28" fmla="*/ 0 w 20"/>
                  <a:gd name="T29" fmla="*/ 312 h 322"/>
                  <a:gd name="T30" fmla="*/ 0 w 20"/>
                  <a:gd name="T31" fmla="*/ 316 h 322"/>
                  <a:gd name="T32" fmla="*/ 4 w 20"/>
                  <a:gd name="T33" fmla="*/ 320 h 322"/>
                  <a:gd name="T34" fmla="*/ 6 w 20"/>
                  <a:gd name="T35" fmla="*/ 322 h 322"/>
                  <a:gd name="T36" fmla="*/ 10 w 20"/>
                  <a:gd name="T37" fmla="*/ 322 h 322"/>
                  <a:gd name="T38" fmla="*/ 14 w 20"/>
                  <a:gd name="T39" fmla="*/ 322 h 322"/>
                  <a:gd name="T40" fmla="*/ 16 w 20"/>
                  <a:gd name="T41" fmla="*/ 320 h 322"/>
                  <a:gd name="T42" fmla="*/ 20 w 20"/>
                  <a:gd name="T43" fmla="*/ 316 h 322"/>
                  <a:gd name="T44" fmla="*/ 20 w 20"/>
                  <a:gd name="T45" fmla="*/ 312 h 322"/>
                  <a:gd name="T46" fmla="*/ 20 w 20"/>
                  <a:gd name="T47" fmla="*/ 312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322">
                    <a:moveTo>
                      <a:pt x="20" y="312"/>
                    </a:moveTo>
                    <a:lnTo>
                      <a:pt x="20" y="3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6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312"/>
                    </a:lnTo>
                    <a:lnTo>
                      <a:pt x="0" y="312"/>
                    </a:lnTo>
                    <a:lnTo>
                      <a:pt x="0" y="316"/>
                    </a:lnTo>
                    <a:lnTo>
                      <a:pt x="4" y="320"/>
                    </a:lnTo>
                    <a:lnTo>
                      <a:pt x="6" y="322"/>
                    </a:lnTo>
                    <a:lnTo>
                      <a:pt x="10" y="322"/>
                    </a:lnTo>
                    <a:lnTo>
                      <a:pt x="14" y="322"/>
                    </a:lnTo>
                    <a:lnTo>
                      <a:pt x="16" y="320"/>
                    </a:lnTo>
                    <a:lnTo>
                      <a:pt x="20" y="316"/>
                    </a:lnTo>
                    <a:lnTo>
                      <a:pt x="20" y="312"/>
                    </a:lnTo>
                    <a:lnTo>
                      <a:pt x="20" y="3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Freeform 38"/>
              <p:cNvSpPr>
                <a:spLocks/>
              </p:cNvSpPr>
              <p:nvPr userDrawn="1"/>
            </p:nvSpPr>
            <p:spPr bwMode="auto">
              <a:xfrm>
                <a:off x="8963705" y="506283"/>
                <a:ext cx="74090" cy="27439"/>
              </a:xfrm>
              <a:custGeom>
                <a:avLst/>
                <a:gdLst>
                  <a:gd name="T0" fmla="*/ 8 w 54"/>
                  <a:gd name="T1" fmla="*/ 20 h 20"/>
                  <a:gd name="T2" fmla="*/ 8 w 54"/>
                  <a:gd name="T3" fmla="*/ 20 h 20"/>
                  <a:gd name="T4" fmla="*/ 44 w 54"/>
                  <a:gd name="T5" fmla="*/ 20 h 20"/>
                  <a:gd name="T6" fmla="*/ 44 w 54"/>
                  <a:gd name="T7" fmla="*/ 20 h 20"/>
                  <a:gd name="T8" fmla="*/ 48 w 54"/>
                  <a:gd name="T9" fmla="*/ 20 h 20"/>
                  <a:gd name="T10" fmla="*/ 52 w 54"/>
                  <a:gd name="T11" fmla="*/ 16 h 20"/>
                  <a:gd name="T12" fmla="*/ 54 w 54"/>
                  <a:gd name="T13" fmla="*/ 14 h 20"/>
                  <a:gd name="T14" fmla="*/ 54 w 54"/>
                  <a:gd name="T15" fmla="*/ 10 h 20"/>
                  <a:gd name="T16" fmla="*/ 54 w 54"/>
                  <a:gd name="T17" fmla="*/ 6 h 20"/>
                  <a:gd name="T18" fmla="*/ 52 w 54"/>
                  <a:gd name="T19" fmla="*/ 4 h 20"/>
                  <a:gd name="T20" fmla="*/ 48 w 54"/>
                  <a:gd name="T21" fmla="*/ 0 h 20"/>
                  <a:gd name="T22" fmla="*/ 44 w 54"/>
                  <a:gd name="T23" fmla="*/ 0 h 20"/>
                  <a:gd name="T24" fmla="*/ 44 w 54"/>
                  <a:gd name="T25" fmla="*/ 0 h 20"/>
                  <a:gd name="T26" fmla="*/ 8 w 54"/>
                  <a:gd name="T27" fmla="*/ 0 h 20"/>
                  <a:gd name="T28" fmla="*/ 8 w 54"/>
                  <a:gd name="T29" fmla="*/ 0 h 20"/>
                  <a:gd name="T30" fmla="*/ 4 w 54"/>
                  <a:gd name="T31" fmla="*/ 0 h 20"/>
                  <a:gd name="T32" fmla="*/ 2 w 54"/>
                  <a:gd name="T33" fmla="*/ 4 h 20"/>
                  <a:gd name="T34" fmla="*/ 0 w 54"/>
                  <a:gd name="T35" fmla="*/ 6 h 20"/>
                  <a:gd name="T36" fmla="*/ 0 w 54"/>
                  <a:gd name="T37" fmla="*/ 10 h 20"/>
                  <a:gd name="T38" fmla="*/ 0 w 54"/>
                  <a:gd name="T39" fmla="*/ 14 h 20"/>
                  <a:gd name="T40" fmla="*/ 2 w 54"/>
                  <a:gd name="T41" fmla="*/ 16 h 20"/>
                  <a:gd name="T42" fmla="*/ 4 w 54"/>
                  <a:gd name="T43" fmla="*/ 20 h 20"/>
                  <a:gd name="T44" fmla="*/ 8 w 54"/>
                  <a:gd name="T45" fmla="*/ 20 h 20"/>
                  <a:gd name="T46" fmla="*/ 8 w 54"/>
                  <a:gd name="T4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8" y="20"/>
                    </a:move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20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4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Freeform 33"/>
              <p:cNvSpPr>
                <a:spLocks/>
              </p:cNvSpPr>
              <p:nvPr userDrawn="1"/>
            </p:nvSpPr>
            <p:spPr bwMode="auto">
              <a:xfrm>
                <a:off x="8963705" y="91935"/>
                <a:ext cx="74090" cy="27439"/>
              </a:xfrm>
              <a:custGeom>
                <a:avLst/>
                <a:gdLst>
                  <a:gd name="T0" fmla="*/ 8 w 54"/>
                  <a:gd name="T1" fmla="*/ 20 h 20"/>
                  <a:gd name="T2" fmla="*/ 8 w 54"/>
                  <a:gd name="T3" fmla="*/ 20 h 20"/>
                  <a:gd name="T4" fmla="*/ 44 w 54"/>
                  <a:gd name="T5" fmla="*/ 20 h 20"/>
                  <a:gd name="T6" fmla="*/ 44 w 54"/>
                  <a:gd name="T7" fmla="*/ 20 h 20"/>
                  <a:gd name="T8" fmla="*/ 48 w 54"/>
                  <a:gd name="T9" fmla="*/ 18 h 20"/>
                  <a:gd name="T10" fmla="*/ 52 w 54"/>
                  <a:gd name="T11" fmla="*/ 16 h 20"/>
                  <a:gd name="T12" fmla="*/ 54 w 54"/>
                  <a:gd name="T13" fmla="*/ 14 h 20"/>
                  <a:gd name="T14" fmla="*/ 54 w 54"/>
                  <a:gd name="T15" fmla="*/ 10 h 20"/>
                  <a:gd name="T16" fmla="*/ 54 w 54"/>
                  <a:gd name="T17" fmla="*/ 6 h 20"/>
                  <a:gd name="T18" fmla="*/ 52 w 54"/>
                  <a:gd name="T19" fmla="*/ 2 h 20"/>
                  <a:gd name="T20" fmla="*/ 48 w 54"/>
                  <a:gd name="T21" fmla="*/ 0 h 20"/>
                  <a:gd name="T22" fmla="*/ 44 w 54"/>
                  <a:gd name="T23" fmla="*/ 0 h 20"/>
                  <a:gd name="T24" fmla="*/ 44 w 54"/>
                  <a:gd name="T25" fmla="*/ 0 h 20"/>
                  <a:gd name="T26" fmla="*/ 8 w 54"/>
                  <a:gd name="T27" fmla="*/ 0 h 20"/>
                  <a:gd name="T28" fmla="*/ 8 w 54"/>
                  <a:gd name="T29" fmla="*/ 0 h 20"/>
                  <a:gd name="T30" fmla="*/ 4 w 54"/>
                  <a:gd name="T31" fmla="*/ 0 h 20"/>
                  <a:gd name="T32" fmla="*/ 2 w 54"/>
                  <a:gd name="T33" fmla="*/ 2 h 20"/>
                  <a:gd name="T34" fmla="*/ 0 w 54"/>
                  <a:gd name="T35" fmla="*/ 6 h 20"/>
                  <a:gd name="T36" fmla="*/ 0 w 54"/>
                  <a:gd name="T37" fmla="*/ 10 h 20"/>
                  <a:gd name="T38" fmla="*/ 0 w 54"/>
                  <a:gd name="T39" fmla="*/ 14 h 20"/>
                  <a:gd name="T40" fmla="*/ 2 w 54"/>
                  <a:gd name="T41" fmla="*/ 16 h 20"/>
                  <a:gd name="T42" fmla="*/ 4 w 54"/>
                  <a:gd name="T43" fmla="*/ 18 h 20"/>
                  <a:gd name="T44" fmla="*/ 8 w 54"/>
                  <a:gd name="T45" fmla="*/ 20 h 20"/>
                  <a:gd name="T46" fmla="*/ 8 w 54"/>
                  <a:gd name="T4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20">
                    <a:moveTo>
                      <a:pt x="8" y="20"/>
                    </a:moveTo>
                    <a:lnTo>
                      <a:pt x="8" y="20"/>
                    </a:lnTo>
                    <a:lnTo>
                      <a:pt x="44" y="20"/>
                    </a:lnTo>
                    <a:lnTo>
                      <a:pt x="44" y="20"/>
                    </a:lnTo>
                    <a:lnTo>
                      <a:pt x="48" y="18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10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GB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" name="TextBox 27"/>
            <p:cNvSpPr txBox="1"/>
            <p:nvPr userDrawn="1"/>
          </p:nvSpPr>
          <p:spPr>
            <a:xfrm rot="16200000">
              <a:off x="74810" y="149764"/>
              <a:ext cx="269659" cy="72461"/>
            </a:xfrm>
            <a:prstGeom prst="rect">
              <a:avLst/>
            </a:prstGeom>
            <a:noFill/>
          </p:spPr>
          <p:txBody>
            <a:bodyPr wrap="square" lIns="0" tIns="0" rIns="0" bIns="10800" rtlCol="0">
              <a:spAutoFit/>
            </a:bodyPr>
            <a:lstStyle/>
            <a:p>
              <a:pPr algn="ctr" defTabSz="457200"/>
              <a:r>
                <a:rPr lang="en-GB" sz="400">
                  <a:solidFill>
                    <a:srgbClr val="FFFFFF"/>
                  </a:solidFill>
                </a:rPr>
                <a:t>Confidential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8046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8E8FE4-0DD3-48CD-BDFB-361D14AA4E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ángulo 12">
            <a:extLst>
              <a:ext uri="{FF2B5EF4-FFF2-40B4-BE49-F238E27FC236}">
                <a16:creationId xmlns:a16="http://schemas.microsoft.com/office/drawing/2014/main" id="{D28B1BFF-B6C5-4539-81D0-AE1621F2120C}"/>
              </a:ext>
            </a:extLst>
          </p:cNvPr>
          <p:cNvSpPr/>
          <p:nvPr userDrawn="1"/>
        </p:nvSpPr>
        <p:spPr>
          <a:xfrm>
            <a:off x="-282379" y="-348917"/>
            <a:ext cx="13254804" cy="7555832"/>
          </a:xfrm>
          <a:prstGeom prst="rect">
            <a:avLst/>
          </a:prstGeom>
          <a:solidFill>
            <a:srgbClr val="E5F1F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+mj-lt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D36B66B-AA1A-7241-BA48-D41EC00E0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Marcador de número de diapositiva 32">
            <a:extLst>
              <a:ext uri="{FF2B5EF4-FFF2-40B4-BE49-F238E27FC236}">
                <a16:creationId xmlns:a16="http://schemas.microsoft.com/office/drawing/2014/main" id="{BD24B6B0-0113-1B40-BA3D-0C3844FAB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B4D703-7502-CF4F-A294-1469B02B1ED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096000" y="540440"/>
            <a:ext cx="6031364" cy="1570518"/>
          </a:xfrm>
        </p:spPr>
        <p:txBody>
          <a:bodyPr>
            <a:noAutofit/>
          </a:bodyPr>
          <a:lstStyle>
            <a:lvl1pPr>
              <a:defRPr lang="en-GB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Divider title here</a:t>
            </a:r>
          </a:p>
        </p:txBody>
      </p:sp>
      <p:pic>
        <p:nvPicPr>
          <p:cNvPr id="10" name="Imagen 46">
            <a:extLst>
              <a:ext uri="{FF2B5EF4-FFF2-40B4-BE49-F238E27FC236}">
                <a16:creationId xmlns:a16="http://schemas.microsoft.com/office/drawing/2014/main" id="{130DAC1F-80C5-407D-8C47-A8A5AED0E2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275" y="1171435"/>
            <a:ext cx="5743074" cy="56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0425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250358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0" name="Title 1"/>
          <p:cNvSpPr txBox="1">
            <a:spLocks/>
          </p:cNvSpPr>
          <p:nvPr userDrawn="1"/>
        </p:nvSpPr>
        <p:spPr>
          <a:xfrm>
            <a:off x="222358" y="6370947"/>
            <a:ext cx="7857927" cy="5890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>
                <a:solidFill>
                  <a:schemeClr val="bg1"/>
                </a:solidFill>
              </a:rPr>
              <a:t>Amadeus Digital Forum</a:t>
            </a:r>
            <a:endParaRPr lang="en-GB" sz="2000" b="0">
              <a:solidFill>
                <a:schemeClr val="bg1"/>
              </a:solidFill>
            </a:endParaRPr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5352380" cy="1437756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4211541"/>
            <a:ext cx="4602163" cy="1321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 b="1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Name, </a:t>
            </a:r>
            <a:r>
              <a:rPr lang="en-US" b="0" noProof="0"/>
              <a:t>Job title</a:t>
            </a:r>
            <a:endParaRPr lang="en-US" noProof="0"/>
          </a:p>
        </p:txBody>
      </p:sp>
      <p:sp>
        <p:nvSpPr>
          <p:cNvPr id="12" name="Freeform 5"/>
          <p:cNvSpPr>
            <a:spLocks/>
          </p:cNvSpPr>
          <p:nvPr userDrawn="1"/>
        </p:nvSpPr>
        <p:spPr bwMode="auto">
          <a:xfrm flipH="1">
            <a:off x="-216575" y="1274997"/>
            <a:ext cx="6310996" cy="5639027"/>
          </a:xfrm>
          <a:custGeom>
            <a:avLst/>
            <a:gdLst>
              <a:gd name="T0" fmla="*/ 836 w 836"/>
              <a:gd name="T1" fmla="*/ 38 h 748"/>
              <a:gd name="T2" fmla="*/ 715 w 836"/>
              <a:gd name="T3" fmla="*/ 25 h 748"/>
              <a:gd name="T4" fmla="*/ 153 w 836"/>
              <a:gd name="T5" fmla="*/ 359 h 748"/>
              <a:gd name="T6" fmla="*/ 90 w 836"/>
              <a:gd name="T7" fmla="*/ 727 h 748"/>
              <a:gd name="T8" fmla="*/ 108 w 836"/>
              <a:gd name="T9" fmla="*/ 748 h 748"/>
              <a:gd name="T10" fmla="*/ 836 w 836"/>
              <a:gd name="T11" fmla="*/ 748 h 748"/>
              <a:gd name="T12" fmla="*/ 836 w 836"/>
              <a:gd name="T13" fmla="*/ 38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6" h="748">
                <a:moveTo>
                  <a:pt x="836" y="38"/>
                </a:moveTo>
                <a:cubicBezTo>
                  <a:pt x="800" y="9"/>
                  <a:pt x="758" y="0"/>
                  <a:pt x="715" y="25"/>
                </a:cubicBezTo>
                <a:cubicBezTo>
                  <a:pt x="153" y="359"/>
                  <a:pt x="153" y="359"/>
                  <a:pt x="153" y="359"/>
                </a:cubicBezTo>
                <a:cubicBezTo>
                  <a:pt x="20" y="446"/>
                  <a:pt x="0" y="620"/>
                  <a:pt x="90" y="727"/>
                </a:cubicBezTo>
                <a:cubicBezTo>
                  <a:pt x="96" y="734"/>
                  <a:pt x="102" y="741"/>
                  <a:pt x="108" y="748"/>
                </a:cubicBezTo>
                <a:cubicBezTo>
                  <a:pt x="836" y="748"/>
                  <a:pt x="836" y="748"/>
                  <a:pt x="836" y="748"/>
                </a:cubicBezTo>
                <a:lnTo>
                  <a:pt x="836" y="38"/>
                </a:ln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</p:spTree>
    <p:extLst>
      <p:ext uri="{BB962C8B-B14F-4D97-AF65-F5344CB8AC3E}">
        <p14:creationId xmlns:p14="http://schemas.microsoft.com/office/powerpoint/2010/main" val="6500435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2732" y="304681"/>
            <a:ext cx="11252793" cy="4662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7280207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72325" y="1302026"/>
            <a:ext cx="11252793" cy="501064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2"/>
            <a:ext cx="11252997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47624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7627FB-D816-4EA7-98E3-793F2D9BC93A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12" name="Conector recto 8"/>
          <p:cNvCxnSpPr/>
          <p:nvPr userDrawn="1"/>
        </p:nvCxnSpPr>
        <p:spPr>
          <a:xfrm flipV="1">
            <a:off x="10738778" y="6531509"/>
            <a:ext cx="0" cy="120314"/>
          </a:xfrm>
          <a:prstGeom prst="line">
            <a:avLst/>
          </a:prstGeom>
          <a:ln w="9525" cmpd="sng">
            <a:solidFill>
              <a:srgbClr val="DDDDD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970851" y="6398955"/>
            <a:ext cx="630631" cy="385421"/>
          </a:xfrm>
          <a:custGeom>
            <a:avLst/>
            <a:gdLst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0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0 h 365760"/>
              <a:gd name="connsiteX0" fmla="*/ 0 w 822960"/>
              <a:gd name="connsiteY0" fmla="*/ 170364 h 365760"/>
              <a:gd name="connsiteX1" fmla="*/ 822960 w 822960"/>
              <a:gd name="connsiteY1" fmla="*/ 0 h 365760"/>
              <a:gd name="connsiteX2" fmla="*/ 822960 w 822960"/>
              <a:gd name="connsiteY2" fmla="*/ 365760 h 365760"/>
              <a:gd name="connsiteX3" fmla="*/ 0 w 822960"/>
              <a:gd name="connsiteY3" fmla="*/ 365760 h 365760"/>
              <a:gd name="connsiteX4" fmla="*/ 0 w 822960"/>
              <a:gd name="connsiteY4" fmla="*/ 170364 h 365760"/>
              <a:gd name="connsiteX0" fmla="*/ 0 w 822960"/>
              <a:gd name="connsiteY0" fmla="*/ 13908 h 209304"/>
              <a:gd name="connsiteX1" fmla="*/ 809053 w 822960"/>
              <a:gd name="connsiteY1" fmla="*/ 0 h 209304"/>
              <a:gd name="connsiteX2" fmla="*/ 822960 w 822960"/>
              <a:gd name="connsiteY2" fmla="*/ 209304 h 209304"/>
              <a:gd name="connsiteX3" fmla="*/ 0 w 822960"/>
              <a:gd name="connsiteY3" fmla="*/ 209304 h 209304"/>
              <a:gd name="connsiteX4" fmla="*/ 0 w 822960"/>
              <a:gd name="connsiteY4" fmla="*/ 13908 h 209304"/>
              <a:gd name="connsiteX0" fmla="*/ 0 w 822960"/>
              <a:gd name="connsiteY0" fmla="*/ 0 h 195396"/>
              <a:gd name="connsiteX1" fmla="*/ 819483 w 822960"/>
              <a:gd name="connsiteY1" fmla="*/ 3476 h 195396"/>
              <a:gd name="connsiteX2" fmla="*/ 822960 w 822960"/>
              <a:gd name="connsiteY2" fmla="*/ 195396 h 195396"/>
              <a:gd name="connsiteX3" fmla="*/ 0 w 822960"/>
              <a:gd name="connsiteY3" fmla="*/ 195396 h 195396"/>
              <a:gd name="connsiteX4" fmla="*/ 0 w 822960"/>
              <a:gd name="connsiteY4" fmla="*/ 0 h 195396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8568 h 203964"/>
              <a:gd name="connsiteX1" fmla="*/ 819483 w 822960"/>
              <a:gd name="connsiteY1" fmla="*/ 5091 h 203964"/>
              <a:gd name="connsiteX2" fmla="*/ 822960 w 822960"/>
              <a:gd name="connsiteY2" fmla="*/ 203964 h 203964"/>
              <a:gd name="connsiteX3" fmla="*/ 0 w 822960"/>
              <a:gd name="connsiteY3" fmla="*/ 203964 h 203964"/>
              <a:gd name="connsiteX4" fmla="*/ 0 w 822960"/>
              <a:gd name="connsiteY4" fmla="*/ 8568 h 203964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  <a:gd name="connsiteX0" fmla="*/ 0 w 822960"/>
              <a:gd name="connsiteY0" fmla="*/ 3477 h 198873"/>
              <a:gd name="connsiteX1" fmla="*/ 819483 w 822960"/>
              <a:gd name="connsiteY1" fmla="*/ 0 h 198873"/>
              <a:gd name="connsiteX2" fmla="*/ 822960 w 822960"/>
              <a:gd name="connsiteY2" fmla="*/ 198873 h 198873"/>
              <a:gd name="connsiteX3" fmla="*/ 0 w 822960"/>
              <a:gd name="connsiteY3" fmla="*/ 198873 h 198873"/>
              <a:gd name="connsiteX4" fmla="*/ 0 w 822960"/>
              <a:gd name="connsiteY4" fmla="*/ 3477 h 19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198873">
                <a:moveTo>
                  <a:pt x="0" y="3477"/>
                </a:moveTo>
                <a:lnTo>
                  <a:pt x="819483" y="0"/>
                </a:lnTo>
                <a:lnTo>
                  <a:pt x="822960" y="198873"/>
                </a:lnTo>
                <a:lnTo>
                  <a:pt x="0" y="198873"/>
                </a:lnTo>
                <a:lnTo>
                  <a:pt x="0" y="3477"/>
                </a:ln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900"/>
            </a:lvl1pPr>
          </a:lstStyle>
          <a:p>
            <a:r>
              <a:rPr lang="en-GB"/>
              <a:t>Co-branding</a:t>
            </a:r>
          </a:p>
        </p:txBody>
      </p:sp>
    </p:spTree>
    <p:extLst>
      <p:ext uri="{BB962C8B-B14F-4D97-AF65-F5344CB8AC3E}">
        <p14:creationId xmlns:p14="http://schemas.microsoft.com/office/powerpoint/2010/main" val="8823717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7802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1"/>
            <a:ext cx="11252997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/>
              <a:t>Bullet level 1</a:t>
            </a:r>
          </a:p>
          <a:p>
            <a:pPr lvl="1"/>
            <a:r>
              <a:rPr lang="en-GB" noProof="0"/>
              <a:t>Bullet level 2</a:t>
            </a:r>
          </a:p>
          <a:p>
            <a:pPr lvl="2"/>
            <a:r>
              <a:rPr lang="en-GB" noProof="0"/>
              <a:t>Bullet level 3	</a:t>
            </a:r>
          </a:p>
          <a:p>
            <a:pPr lvl="3"/>
            <a:r>
              <a:rPr lang="en-GB" noProof="0"/>
              <a:t>Bullet level 4</a:t>
            </a:r>
          </a:p>
          <a:p>
            <a:pPr lvl="4"/>
            <a:r>
              <a:rPr lang="en-GB" noProof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401950377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9542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39041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4601584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6265" y="4005062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33486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0" y="2458245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4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893034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2" y="938463"/>
            <a:ext cx="5956600" cy="1092485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2277861"/>
            <a:ext cx="5957349" cy="86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/>
          </a:p>
        </p:txBody>
      </p:sp>
      <p:sp>
        <p:nvSpPr>
          <p:cNvPr id="11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6487016" y="1433383"/>
            <a:ext cx="5708828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850718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807837" y="1160165"/>
            <a:ext cx="4601584" cy="1325563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/>
              <a:t>Add your title here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07261" y="2698787"/>
            <a:ext cx="4602163" cy="9789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8790229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Insert Author, </a:t>
            </a:r>
            <a:br>
              <a:rPr lang="en-GB" noProof="0"/>
            </a:br>
            <a:r>
              <a:rPr lang="en-GB" noProof="0"/>
              <a:t>department, </a:t>
            </a:r>
            <a:br>
              <a:rPr lang="en-GB" noProof="0"/>
            </a:br>
            <a:r>
              <a:rPr lang="en-GB" noProof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12" name="Marcador de posición de imagen 34"/>
          <p:cNvSpPr>
            <a:spLocks noGrp="1"/>
          </p:cNvSpPr>
          <p:nvPr>
            <p:ph type="pic" sz="quarter" idx="16" hasCustomPrompt="1"/>
          </p:nvPr>
        </p:nvSpPr>
        <p:spPr>
          <a:xfrm>
            <a:off x="-6547" y="1160164"/>
            <a:ext cx="4999609" cy="5774817"/>
          </a:xfrm>
          <a:custGeom>
            <a:avLst/>
            <a:gdLst>
              <a:gd name="connsiteX0" fmla="*/ 5273631 w 6666145"/>
              <a:gd name="connsiteY0" fmla="*/ 726 h 6276346"/>
              <a:gd name="connsiteX1" fmla="*/ 6666145 w 6666145"/>
              <a:gd name="connsiteY1" fmla="*/ 2806264 h 6276346"/>
              <a:gd name="connsiteX2" fmla="*/ 4880200 w 6666145"/>
              <a:gd name="connsiteY2" fmla="*/ 6276346 h 6276346"/>
              <a:gd name="connsiteX3" fmla="*/ 0 w 6666145"/>
              <a:gd name="connsiteY3" fmla="*/ 6276346 h 6276346"/>
              <a:gd name="connsiteX4" fmla="*/ 0 w 6666145"/>
              <a:gd name="connsiteY4" fmla="*/ 1755562 h 6276346"/>
              <a:gd name="connsiteX5" fmla="*/ 4956345 w 6666145"/>
              <a:gd name="connsiteY5" fmla="*/ 48171 h 6276346"/>
              <a:gd name="connsiteX6" fmla="*/ 5273631 w 6666145"/>
              <a:gd name="connsiteY6" fmla="*/ 726 h 627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6145" h="6276346">
                <a:moveTo>
                  <a:pt x="5273631" y="726"/>
                </a:moveTo>
                <a:cubicBezTo>
                  <a:pt x="6239757" y="42460"/>
                  <a:pt x="6666145" y="1872859"/>
                  <a:pt x="6666145" y="2806264"/>
                </a:cubicBezTo>
                <a:cubicBezTo>
                  <a:pt x="6666145" y="4237155"/>
                  <a:pt x="5960074" y="5502145"/>
                  <a:pt x="4880200" y="6276346"/>
                </a:cubicBezTo>
                <a:cubicBezTo>
                  <a:pt x="4880200" y="6276346"/>
                  <a:pt x="4880200" y="6276346"/>
                  <a:pt x="0" y="6276346"/>
                </a:cubicBezTo>
                <a:cubicBezTo>
                  <a:pt x="0" y="6276346"/>
                  <a:pt x="0" y="6276346"/>
                  <a:pt x="0" y="1755562"/>
                </a:cubicBezTo>
                <a:cubicBezTo>
                  <a:pt x="0" y="1755562"/>
                  <a:pt x="0" y="1755562"/>
                  <a:pt x="4956345" y="48171"/>
                </a:cubicBezTo>
                <a:cubicBezTo>
                  <a:pt x="5067966" y="11233"/>
                  <a:pt x="5173687" y="-3592"/>
                  <a:pt x="5273631" y="72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Insert your picture here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517319" y="490534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042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9" Type="http://schemas.openxmlformats.org/officeDocument/2006/relationships/theme" Target="../theme/theme3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89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93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4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92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86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9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29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28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Relationship Id="rId27" Type="http://schemas.openxmlformats.org/officeDocument/2006/relationships/slideLayout" Target="../slideLayouts/slideLayout120.xml"/><Relationship Id="rId30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63" y="436787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/>
          <a:p>
            <a:r>
              <a:rPr lang="es-ES" noProof="0"/>
              <a:t>Haga clic para modificar el estilo de título del patrón</a:t>
            </a:r>
            <a:endParaRPr lang="en-GB" noProof="0"/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BE585D8F-12EC-8C41-BF24-D0D41F0D99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6100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A4B0BAA-867E-3242-97BF-49049E872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9" name="Marcador de número de diapositiva 32">
            <a:extLst>
              <a:ext uri="{FF2B5EF4-FFF2-40B4-BE49-F238E27FC236}">
                <a16:creationId xmlns:a16="http://schemas.microsoft.com/office/drawing/2014/main" id="{58E2278F-C875-4848-84DF-6AF3C58EF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9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6" r:id="rId2"/>
    <p:sldLayoutId id="2147483877" r:id="rId3"/>
    <p:sldLayoutId id="2147483883" r:id="rId4"/>
    <p:sldLayoutId id="2147483910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1" r:id="rId11"/>
    <p:sldLayoutId id="2147483909" r:id="rId12"/>
    <p:sldLayoutId id="2147483894" r:id="rId13"/>
    <p:sldLayoutId id="2147483885" r:id="rId14"/>
    <p:sldLayoutId id="2147483882" r:id="rId15"/>
    <p:sldLayoutId id="2147483861" r:id="rId16"/>
    <p:sldLayoutId id="2147483881" r:id="rId17"/>
    <p:sldLayoutId id="2147483880" r:id="rId18"/>
    <p:sldLayoutId id="2147483884" r:id="rId19"/>
    <p:sldLayoutId id="2147483887" r:id="rId20"/>
    <p:sldLayoutId id="2147483897" r:id="rId21"/>
    <p:sldLayoutId id="2147483899" r:id="rId22"/>
    <p:sldLayoutId id="2147483901" r:id="rId23"/>
    <p:sldLayoutId id="2147483853" r:id="rId24"/>
    <p:sldLayoutId id="2147483888" r:id="rId25"/>
    <p:sldLayoutId id="2147483890" r:id="rId26"/>
    <p:sldLayoutId id="2147483895" r:id="rId27"/>
    <p:sldLayoutId id="2147483903" r:id="rId28"/>
    <p:sldLayoutId id="2147483902" r:id="rId29"/>
    <p:sldLayoutId id="2147483904" r:id="rId30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 userDrawn="1">
          <p15:clr>
            <a:srgbClr val="F26B43"/>
          </p15:clr>
        </p15:guide>
        <p15:guide id="2" orient="horz" pos="255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257" userDrawn="1">
          <p15:clr>
            <a:srgbClr val="F26B43"/>
          </p15:clr>
        </p15:guide>
        <p15:guide id="7" pos="725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63" y="436787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/>
          <a:p>
            <a:r>
              <a:rPr lang="es-ES" noProof="0"/>
              <a:t>Haga clic para modificar el estilo de título del patrón</a:t>
            </a:r>
            <a:endParaRPr lang="en-GB" noProof="0"/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BE585D8F-12EC-8C41-BF24-D0D41F0D99D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777150" y="66100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A4B0BAA-867E-3242-97BF-49049E872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10494824" y="4724287"/>
            <a:ext cx="3086100" cy="100445"/>
          </a:xfrm>
          <a:prstGeom prst="rect">
            <a:avLst/>
          </a:prstGeom>
        </p:spPr>
        <p:txBody>
          <a:bodyPr vert="horz" lIns="0" tIns="0" rIns="0" bIns="45720" rtlCol="0" anchor="ctr"/>
          <a:lstStyle>
            <a:lvl1pPr algn="l">
              <a:defRPr sz="700" b="0" i="0">
                <a:solidFill>
                  <a:schemeClr val="bg1">
                    <a:lumMod val="65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9" name="Marcador de número de diapositiva 32">
            <a:extLst>
              <a:ext uri="{FF2B5EF4-FFF2-40B4-BE49-F238E27FC236}">
                <a16:creationId xmlns:a16="http://schemas.microsoft.com/office/drawing/2014/main" id="{58E2278F-C875-4848-84DF-6AF3C58EF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6163" y="6510594"/>
            <a:ext cx="166672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r">
              <a:defRPr sz="700" b="0" i="0">
                <a:solidFill>
                  <a:schemeClr val="bg1">
                    <a:lumMod val="50000"/>
                  </a:schemeClr>
                </a:solidFill>
                <a:latin typeface="Amadeus Thin" panose="02000506040000020004" pitchFamily="2" charset="0"/>
              </a:defRPr>
            </a:lvl1pPr>
          </a:lstStyle>
          <a:p>
            <a:fld id="{E57627FB-D816-4EA7-98E3-793F2D9BC93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50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  <p:sldLayoutId id="2147483940" r:id="rId21"/>
    <p:sldLayoutId id="2147483941" r:id="rId22"/>
    <p:sldLayoutId id="2147483942" r:id="rId23"/>
    <p:sldLayoutId id="2147483943" r:id="rId24"/>
    <p:sldLayoutId id="2147483944" r:id="rId2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>
          <p15:clr>
            <a:srgbClr val="F26B43"/>
          </p15:clr>
        </p15:guide>
        <p15:guide id="2" orient="horz" pos="255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257">
          <p15:clr>
            <a:srgbClr val="F26B43"/>
          </p15:clr>
        </p15:guide>
        <p15:guide id="7" pos="725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728" y="304681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>
              <a:solidFill>
                <a:srgbClr val="005E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10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  <p:sldLayoutId id="2147483966" r:id="rId18"/>
    <p:sldLayoutId id="2147483967" r:id="rId19"/>
    <p:sldLayoutId id="2147483968" r:id="rId20"/>
    <p:sldLayoutId id="2147483969" r:id="rId21"/>
    <p:sldLayoutId id="2147483970" r:id="rId22"/>
    <p:sldLayoutId id="2147483971" r:id="rId23"/>
    <p:sldLayoutId id="2147483972" r:id="rId24"/>
    <p:sldLayoutId id="2147483973" r:id="rId25"/>
    <p:sldLayoutId id="2147483974" r:id="rId26"/>
    <p:sldLayoutId id="2147483975" r:id="rId27"/>
    <p:sldLayoutId id="2147483976" r:id="rId28"/>
    <p:sldLayoutId id="2147483977" r:id="rId29"/>
    <p:sldLayoutId id="2147483978" r:id="rId30"/>
    <p:sldLayoutId id="2147483979" r:id="rId31"/>
    <p:sldLayoutId id="2147483981" r:id="rId32"/>
    <p:sldLayoutId id="2147483982" r:id="rId33"/>
    <p:sldLayoutId id="2147483983" r:id="rId34"/>
    <p:sldLayoutId id="2147483984" r:id="rId35"/>
    <p:sldLayoutId id="2147483985" r:id="rId36"/>
    <p:sldLayoutId id="2147483986" r:id="rId37"/>
    <p:sldLayoutId id="2147484020" r:id="rId3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orient="horz" pos="119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181">
          <p15:clr>
            <a:srgbClr val="F26B43"/>
          </p15:clr>
        </p15:guide>
        <p15:guide id="7" pos="725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728" y="304681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/>
              <a:t>© Amadeus IT Group and its affiliates and subsidiaries</a:t>
            </a:r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130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  <p:sldLayoutId id="2147484008" r:id="rId18"/>
    <p:sldLayoutId id="2147484009" r:id="rId19"/>
    <p:sldLayoutId id="2147484010" r:id="rId20"/>
    <p:sldLayoutId id="2147484011" r:id="rId21"/>
    <p:sldLayoutId id="2147484012" r:id="rId22"/>
    <p:sldLayoutId id="2147484013" r:id="rId23"/>
    <p:sldLayoutId id="2147484014" r:id="rId24"/>
    <p:sldLayoutId id="2147484015" r:id="rId25"/>
    <p:sldLayoutId id="2147484016" r:id="rId26"/>
    <p:sldLayoutId id="2147484017" r:id="rId27"/>
    <p:sldLayoutId id="2147484018" r:id="rId28"/>
    <p:sldLayoutId id="2147484019" r:id="rId2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orient="horz" pos="119">
          <p15:clr>
            <a:srgbClr val="F26B43"/>
          </p15:clr>
        </p15:guide>
        <p15:guide id="4" orient="horz" pos="397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181">
          <p15:clr>
            <a:srgbClr val="F26B43"/>
          </p15:clr>
        </p15:guide>
        <p15:guide id="7" pos="725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4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0.png"/><Relationship Id="rId7" Type="http://schemas.openxmlformats.org/officeDocument/2006/relationships/image" Target="../media/image4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42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1.png"/><Relationship Id="rId3" Type="http://schemas.openxmlformats.org/officeDocument/2006/relationships/image" Target="../media/image631.png"/><Relationship Id="rId7" Type="http://schemas.openxmlformats.org/officeDocument/2006/relationships/image" Target="../media/image67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52.png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6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550.png"/><Relationship Id="rId5" Type="http://schemas.openxmlformats.org/officeDocument/2006/relationships/image" Target="../media/image48.png"/><Relationship Id="rId4" Type="http://schemas.openxmlformats.org/officeDocument/2006/relationships/image" Target="../media/image5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748F5-EFA3-4AF9-A7A2-C5084DA79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21ACF-9974-4E28-8CFC-7A498663C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</a:t>
            </a:fld>
            <a:endParaRPr lang="en-GB"/>
          </a:p>
        </p:txBody>
      </p:sp>
      <p:pic>
        <p:nvPicPr>
          <p:cNvPr id="2052" name="Picture 4" descr="6 qui prend ! — Wikipédia">
            <a:extLst>
              <a:ext uri="{FF2B5EF4-FFF2-40B4-BE49-F238E27FC236}">
                <a16:creationId xmlns:a16="http://schemas.microsoft.com/office/drawing/2014/main" id="{874D9714-F0E0-4407-8530-398AD03B3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354" y="2264963"/>
            <a:ext cx="5163291" cy="190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76F3EB-7FCF-460C-BF8F-8E0FEC51A832}"/>
              </a:ext>
            </a:extLst>
          </p:cNvPr>
          <p:cNvSpPr txBox="1"/>
          <p:nvPr/>
        </p:nvSpPr>
        <p:spPr>
          <a:xfrm>
            <a:off x="868634" y="1095139"/>
            <a:ext cx="4792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Playing….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692601-519E-4B71-A94D-DB2CACA38042}"/>
              </a:ext>
            </a:extLst>
          </p:cNvPr>
          <p:cNvSpPr txBox="1"/>
          <p:nvPr/>
        </p:nvSpPr>
        <p:spPr>
          <a:xfrm>
            <a:off x="2515597" y="4359010"/>
            <a:ext cx="9258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rgbClr val="FF0000"/>
                </a:solidFill>
              </a:rPr>
              <a:t>…with Deep </a:t>
            </a:r>
          </a:p>
          <a:p>
            <a:pPr algn="r"/>
            <a:r>
              <a:rPr lang="en-US" sz="4800" dirty="0">
                <a:solidFill>
                  <a:srgbClr val="FF0000"/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367577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8EE97D-7CBA-4F3F-9E9F-59ABFF1BA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10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07E13-4B2A-4DD6-9C92-7DF1BEEC1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C315BD-342F-4AC8-B967-5B4CAB99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Actions</a:t>
            </a:r>
          </a:p>
        </p:txBody>
      </p:sp>
      <p:pic>
        <p:nvPicPr>
          <p:cNvPr id="1026" name="Picture 2" descr="6 Nimmt! (1994) - Meeple Like Us">
            <a:extLst>
              <a:ext uri="{FF2B5EF4-FFF2-40B4-BE49-F238E27FC236}">
                <a16:creationId xmlns:a16="http://schemas.microsoft.com/office/drawing/2014/main" id="{29ED2F13-BD55-4984-832E-D17B81A8B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062" y="917382"/>
            <a:ext cx="6939539" cy="390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84AC15-B14D-4818-BCE4-096E4BA53808}"/>
              </a:ext>
            </a:extLst>
          </p:cNvPr>
          <p:cNvCxnSpPr>
            <a:cxnSpLocks/>
          </p:cNvCxnSpPr>
          <p:nvPr/>
        </p:nvCxnSpPr>
        <p:spPr>
          <a:xfrm flipV="1">
            <a:off x="3497282" y="6269956"/>
            <a:ext cx="2904789" cy="1713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7E14DFD-2F51-4DFD-9AC7-4CBB0CA183D4}"/>
              </a:ext>
            </a:extLst>
          </p:cNvPr>
          <p:cNvSpPr/>
          <p:nvPr/>
        </p:nvSpPr>
        <p:spPr>
          <a:xfrm>
            <a:off x="3669475" y="5681445"/>
            <a:ext cx="237506" cy="605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F3541F-32E3-4F00-B8B7-8D818FF1D623}"/>
              </a:ext>
            </a:extLst>
          </p:cNvPr>
          <p:cNvCxnSpPr>
            <a:cxnSpLocks/>
          </p:cNvCxnSpPr>
          <p:nvPr/>
        </p:nvCxnSpPr>
        <p:spPr>
          <a:xfrm flipV="1">
            <a:off x="3576746" y="5135159"/>
            <a:ext cx="10193" cy="137553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B8792A9-B10F-4CA8-BCBC-26FA4E576735}"/>
              </a:ext>
            </a:extLst>
          </p:cNvPr>
          <p:cNvSpPr/>
          <p:nvPr/>
        </p:nvSpPr>
        <p:spPr>
          <a:xfrm>
            <a:off x="3906981" y="5940617"/>
            <a:ext cx="237506" cy="346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DE1D89-CE87-490F-A240-BDB34B59944F}"/>
              </a:ext>
            </a:extLst>
          </p:cNvPr>
          <p:cNvSpPr/>
          <p:nvPr/>
        </p:nvSpPr>
        <p:spPr>
          <a:xfrm>
            <a:off x="4141916" y="6018963"/>
            <a:ext cx="237506" cy="265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A08131-632C-4CB8-BDDA-713A484789AC}"/>
              </a:ext>
            </a:extLst>
          </p:cNvPr>
          <p:cNvSpPr/>
          <p:nvPr/>
        </p:nvSpPr>
        <p:spPr>
          <a:xfrm>
            <a:off x="4376851" y="5509229"/>
            <a:ext cx="237506" cy="765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1C4AF5-62DE-4980-9149-4376F393F9CA}"/>
              </a:ext>
            </a:extLst>
          </p:cNvPr>
          <p:cNvSpPr/>
          <p:nvPr/>
        </p:nvSpPr>
        <p:spPr>
          <a:xfrm>
            <a:off x="4609215" y="6172775"/>
            <a:ext cx="237506" cy="10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3C440C-10BC-44D8-BBB1-33CDC7F47173}"/>
              </a:ext>
            </a:extLst>
          </p:cNvPr>
          <p:cNvSpPr/>
          <p:nvPr/>
        </p:nvSpPr>
        <p:spPr>
          <a:xfrm>
            <a:off x="4838992" y="5965031"/>
            <a:ext cx="237506" cy="309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13E393-368E-40D1-8F0F-D172753F9FB2}"/>
              </a:ext>
            </a:extLst>
          </p:cNvPr>
          <p:cNvSpPr/>
          <p:nvPr/>
        </p:nvSpPr>
        <p:spPr>
          <a:xfrm>
            <a:off x="5310147" y="6224237"/>
            <a:ext cx="23750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35D00C-C55E-4C9B-917F-4408AA3568F9}"/>
              </a:ext>
            </a:extLst>
          </p:cNvPr>
          <p:cNvSpPr/>
          <p:nvPr/>
        </p:nvSpPr>
        <p:spPr>
          <a:xfrm>
            <a:off x="5552425" y="6112669"/>
            <a:ext cx="237506" cy="15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8EA38D-9FA6-4E36-B730-1EB60F70A85D}"/>
              </a:ext>
            </a:extLst>
          </p:cNvPr>
          <p:cNvSpPr/>
          <p:nvPr/>
        </p:nvSpPr>
        <p:spPr>
          <a:xfrm>
            <a:off x="5792312" y="6196013"/>
            <a:ext cx="237506" cy="73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ADA7B1-070D-45D9-897F-A8EF91EE97D9}"/>
              </a:ext>
            </a:extLst>
          </p:cNvPr>
          <p:cNvSpPr txBox="1"/>
          <p:nvPr/>
        </p:nvSpPr>
        <p:spPr>
          <a:xfrm>
            <a:off x="6442146" y="6089806"/>
            <a:ext cx="1432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Sorted cards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585908-4966-4D75-BCB6-6110E5AD1790}"/>
              </a:ext>
            </a:extLst>
          </p:cNvPr>
          <p:cNvSpPr txBox="1"/>
          <p:nvPr/>
        </p:nvSpPr>
        <p:spPr>
          <a:xfrm rot="16200000">
            <a:off x="2410493" y="5561695"/>
            <a:ext cx="1432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70776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8EE97D-7CBA-4F3F-9E9F-59ABFF1BA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11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07E13-4B2A-4DD6-9C92-7DF1BEEC1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C315BD-342F-4AC8-B967-5B4CAB99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Actions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84AC15-B14D-4818-BCE4-096E4BA53808}"/>
              </a:ext>
            </a:extLst>
          </p:cNvPr>
          <p:cNvCxnSpPr>
            <a:cxnSpLocks/>
          </p:cNvCxnSpPr>
          <p:nvPr/>
        </p:nvCxnSpPr>
        <p:spPr>
          <a:xfrm flipV="1">
            <a:off x="3497282" y="6269956"/>
            <a:ext cx="2904789" cy="1713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7E14DFD-2F51-4DFD-9AC7-4CBB0CA183D4}"/>
              </a:ext>
            </a:extLst>
          </p:cNvPr>
          <p:cNvSpPr/>
          <p:nvPr/>
        </p:nvSpPr>
        <p:spPr>
          <a:xfrm>
            <a:off x="3669475" y="5681445"/>
            <a:ext cx="237506" cy="605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F3541F-32E3-4F00-B8B7-8D818FF1D623}"/>
              </a:ext>
            </a:extLst>
          </p:cNvPr>
          <p:cNvCxnSpPr>
            <a:cxnSpLocks/>
          </p:cNvCxnSpPr>
          <p:nvPr/>
        </p:nvCxnSpPr>
        <p:spPr>
          <a:xfrm flipV="1">
            <a:off x="3576746" y="5135159"/>
            <a:ext cx="10193" cy="137553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B8792A9-B10F-4CA8-BCBC-26FA4E576735}"/>
              </a:ext>
            </a:extLst>
          </p:cNvPr>
          <p:cNvSpPr/>
          <p:nvPr/>
        </p:nvSpPr>
        <p:spPr>
          <a:xfrm>
            <a:off x="3906981" y="5940617"/>
            <a:ext cx="237506" cy="346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DE1D89-CE87-490F-A240-BDB34B59944F}"/>
              </a:ext>
            </a:extLst>
          </p:cNvPr>
          <p:cNvSpPr/>
          <p:nvPr/>
        </p:nvSpPr>
        <p:spPr>
          <a:xfrm>
            <a:off x="4141916" y="6018963"/>
            <a:ext cx="237506" cy="265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A08131-632C-4CB8-BDDA-713A484789AC}"/>
              </a:ext>
            </a:extLst>
          </p:cNvPr>
          <p:cNvSpPr/>
          <p:nvPr/>
        </p:nvSpPr>
        <p:spPr>
          <a:xfrm>
            <a:off x="4376851" y="5509229"/>
            <a:ext cx="237506" cy="765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1C4AF5-62DE-4980-9149-4376F393F9CA}"/>
              </a:ext>
            </a:extLst>
          </p:cNvPr>
          <p:cNvSpPr/>
          <p:nvPr/>
        </p:nvSpPr>
        <p:spPr>
          <a:xfrm>
            <a:off x="4609215" y="6172775"/>
            <a:ext cx="237506" cy="10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3C440C-10BC-44D8-BBB1-33CDC7F47173}"/>
              </a:ext>
            </a:extLst>
          </p:cNvPr>
          <p:cNvSpPr/>
          <p:nvPr/>
        </p:nvSpPr>
        <p:spPr>
          <a:xfrm>
            <a:off x="4838992" y="5965031"/>
            <a:ext cx="237506" cy="309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13E393-368E-40D1-8F0F-D172753F9FB2}"/>
              </a:ext>
            </a:extLst>
          </p:cNvPr>
          <p:cNvSpPr/>
          <p:nvPr/>
        </p:nvSpPr>
        <p:spPr>
          <a:xfrm>
            <a:off x="5310147" y="6224237"/>
            <a:ext cx="23750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35D00C-C55E-4C9B-917F-4408AA3568F9}"/>
              </a:ext>
            </a:extLst>
          </p:cNvPr>
          <p:cNvSpPr/>
          <p:nvPr/>
        </p:nvSpPr>
        <p:spPr>
          <a:xfrm>
            <a:off x="5552425" y="6112669"/>
            <a:ext cx="237506" cy="157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8EA38D-9FA6-4E36-B730-1EB60F70A85D}"/>
              </a:ext>
            </a:extLst>
          </p:cNvPr>
          <p:cNvSpPr/>
          <p:nvPr/>
        </p:nvSpPr>
        <p:spPr>
          <a:xfrm>
            <a:off x="5792312" y="6196013"/>
            <a:ext cx="237506" cy="73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ADA7B1-070D-45D9-897F-A8EF91EE97D9}"/>
              </a:ext>
            </a:extLst>
          </p:cNvPr>
          <p:cNvSpPr txBox="1"/>
          <p:nvPr/>
        </p:nvSpPr>
        <p:spPr>
          <a:xfrm>
            <a:off x="6442146" y="6089806"/>
            <a:ext cx="1432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Sorted cards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585908-4966-4D75-BCB6-6110E5AD1790}"/>
              </a:ext>
            </a:extLst>
          </p:cNvPr>
          <p:cNvSpPr txBox="1"/>
          <p:nvPr/>
        </p:nvSpPr>
        <p:spPr>
          <a:xfrm rot="16200000">
            <a:off x="2410493" y="5561695"/>
            <a:ext cx="1432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778CAC-3EF6-461B-88BD-D0D87B252C19}"/>
                  </a:ext>
                </a:extLst>
              </p:cNvPr>
              <p:cNvSpPr txBox="1"/>
              <p:nvPr/>
            </p:nvSpPr>
            <p:spPr>
              <a:xfrm>
                <a:off x="3890915" y="1645493"/>
                <a:ext cx="35605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0.3, 0.2, 0.18, …,0.02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778CAC-3EF6-461B-88BD-D0D87B252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915" y="1645493"/>
                <a:ext cx="3560526" cy="369332"/>
              </a:xfrm>
              <a:prstGeom prst="rect">
                <a:avLst/>
              </a:prstGeom>
              <a:blipFill>
                <a:blip r:embed="rId2"/>
                <a:stretch>
                  <a:fillRect l="-685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B3FF923A-42CB-4B75-8B5E-13A08EABE821}"/>
              </a:ext>
            </a:extLst>
          </p:cNvPr>
          <p:cNvSpPr/>
          <p:nvPr/>
        </p:nvSpPr>
        <p:spPr>
          <a:xfrm rot="16200000">
            <a:off x="5855940" y="209984"/>
            <a:ext cx="237506" cy="2633512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587D9-F8D8-4DD6-BC4C-78BCFD7E0668}"/>
                  </a:ext>
                </a:extLst>
              </p:cNvPr>
              <p:cNvSpPr txBox="1"/>
              <p:nvPr/>
            </p:nvSpPr>
            <p:spPr>
              <a:xfrm>
                <a:off x="5577076" y="638346"/>
                <a:ext cx="103784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587D9-F8D8-4DD6-BC4C-78BCFD7E0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076" y="638346"/>
                <a:ext cx="1037848" cy="670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5B9C489-F564-4406-BD16-B540008CECCE}"/>
              </a:ext>
            </a:extLst>
          </p:cNvPr>
          <p:cNvSpPr txBox="1"/>
          <p:nvPr/>
        </p:nvSpPr>
        <p:spPr>
          <a:xfrm>
            <a:off x="4388642" y="2482619"/>
            <a:ext cx="280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radley Hand ITC" panose="03070402050302030203" pitchFamily="66" charset="0"/>
              </a:rPr>
              <a:t>How to deal with the variable length of a hand?</a:t>
            </a:r>
          </a:p>
        </p:txBody>
      </p:sp>
    </p:spTree>
    <p:extLst>
      <p:ext uri="{BB962C8B-B14F-4D97-AF65-F5344CB8AC3E}">
        <p14:creationId xmlns:p14="http://schemas.microsoft.com/office/powerpoint/2010/main" val="109245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8EE97D-7CBA-4F3F-9E9F-59ABFF1BA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12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07E13-4B2A-4DD6-9C92-7DF1BEEC1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C315BD-342F-4AC8-B967-5B4CAB99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778CAC-3EF6-461B-88BD-D0D87B252C19}"/>
                  </a:ext>
                </a:extLst>
              </p:cNvPr>
              <p:cNvSpPr txBox="1"/>
              <p:nvPr/>
            </p:nvSpPr>
            <p:spPr>
              <a:xfrm>
                <a:off x="3890915" y="1645493"/>
                <a:ext cx="35605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0.3, 0.2, 0.18, …,0.02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778CAC-3EF6-461B-88BD-D0D87B252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915" y="1645493"/>
                <a:ext cx="3560526" cy="369332"/>
              </a:xfrm>
              <a:prstGeom prst="rect">
                <a:avLst/>
              </a:prstGeom>
              <a:blipFill>
                <a:blip r:embed="rId2"/>
                <a:stretch>
                  <a:fillRect l="-685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B3FF923A-42CB-4B75-8B5E-13A08EABE821}"/>
              </a:ext>
            </a:extLst>
          </p:cNvPr>
          <p:cNvSpPr/>
          <p:nvPr/>
        </p:nvSpPr>
        <p:spPr>
          <a:xfrm rot="16200000">
            <a:off x="5855940" y="209984"/>
            <a:ext cx="237506" cy="2633512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587D9-F8D8-4DD6-BC4C-78BCFD7E0668}"/>
                  </a:ext>
                </a:extLst>
              </p:cNvPr>
              <p:cNvSpPr txBox="1"/>
              <p:nvPr/>
            </p:nvSpPr>
            <p:spPr>
              <a:xfrm>
                <a:off x="5577076" y="638346"/>
                <a:ext cx="103784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587D9-F8D8-4DD6-BC4C-78BCFD7E0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076" y="638346"/>
                <a:ext cx="1037848" cy="670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5B9C489-F564-4406-BD16-B540008CECCE}"/>
              </a:ext>
            </a:extLst>
          </p:cNvPr>
          <p:cNvSpPr txBox="1"/>
          <p:nvPr/>
        </p:nvSpPr>
        <p:spPr>
          <a:xfrm>
            <a:off x="4388642" y="2482619"/>
            <a:ext cx="280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radley Hand ITC" panose="03070402050302030203" pitchFamily="66" charset="0"/>
              </a:rPr>
              <a:t>How to deal with the variable length of a hand?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F2BF2E-E83B-4D54-AC9A-1E26ECBCDA89}"/>
              </a:ext>
            </a:extLst>
          </p:cNvPr>
          <p:cNvSpPr/>
          <p:nvPr/>
        </p:nvSpPr>
        <p:spPr>
          <a:xfrm>
            <a:off x="3785096" y="3975265"/>
            <a:ext cx="356259" cy="356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AFA4B0B-CF3C-4510-AFB7-66871190026E}"/>
              </a:ext>
            </a:extLst>
          </p:cNvPr>
          <p:cNvSpPr/>
          <p:nvPr/>
        </p:nvSpPr>
        <p:spPr>
          <a:xfrm>
            <a:off x="3784239" y="4440647"/>
            <a:ext cx="356259" cy="356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900FEF-FE8F-4D33-8B1A-668CDC3CA373}"/>
              </a:ext>
            </a:extLst>
          </p:cNvPr>
          <p:cNvSpPr/>
          <p:nvPr/>
        </p:nvSpPr>
        <p:spPr>
          <a:xfrm>
            <a:off x="3778302" y="4923701"/>
            <a:ext cx="356259" cy="356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A6943E-5113-48EB-B20C-F2DD5FA48662}"/>
              </a:ext>
            </a:extLst>
          </p:cNvPr>
          <p:cNvSpPr/>
          <p:nvPr/>
        </p:nvSpPr>
        <p:spPr>
          <a:xfrm>
            <a:off x="3778301" y="6038002"/>
            <a:ext cx="356259" cy="356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B99A0C-63ED-40E0-A77C-C5F46E10A4C8}"/>
              </a:ext>
            </a:extLst>
          </p:cNvPr>
          <p:cNvSpPr txBox="1"/>
          <p:nvPr/>
        </p:nvSpPr>
        <p:spPr>
          <a:xfrm rot="5400000">
            <a:off x="3737947" y="5503101"/>
            <a:ext cx="62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990E98-F03F-447B-B7D9-37791DD126B0}"/>
              </a:ext>
            </a:extLst>
          </p:cNvPr>
          <p:cNvSpPr txBox="1"/>
          <p:nvPr/>
        </p:nvSpPr>
        <p:spPr>
          <a:xfrm>
            <a:off x="1731348" y="5016746"/>
            <a:ext cx="1425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10 outputs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FEEF42-32E8-4412-9C62-FBF1FF93E5DB}"/>
              </a:ext>
            </a:extLst>
          </p:cNvPr>
          <p:cNvCxnSpPr>
            <a:cxnSpLocks/>
            <a:stCxn id="9" idx="6"/>
            <a:endCxn id="18" idx="2"/>
          </p:cNvCxnSpPr>
          <p:nvPr/>
        </p:nvCxnSpPr>
        <p:spPr>
          <a:xfrm flipV="1">
            <a:off x="4141355" y="4149605"/>
            <a:ext cx="809237" cy="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7F64BB-C5CF-4428-8995-D3EEDE296BF7}"/>
              </a:ext>
            </a:extLst>
          </p:cNvPr>
          <p:cNvCxnSpPr>
            <a:cxnSpLocks/>
            <a:endCxn id="40" idx="2"/>
          </p:cNvCxnSpPr>
          <p:nvPr/>
        </p:nvCxnSpPr>
        <p:spPr>
          <a:xfrm>
            <a:off x="4134560" y="4605664"/>
            <a:ext cx="1198579" cy="13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33F714-B737-470C-94EA-DE5615225D3E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4141354" y="5120241"/>
            <a:ext cx="1617688" cy="5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766F2BC-C783-406C-A066-6249A20DDE0C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4090027" y="6216131"/>
            <a:ext cx="2625337" cy="1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2680D-0E78-43A4-A6DF-32EA5D73EA5C}"/>
              </a:ext>
            </a:extLst>
          </p:cNvPr>
          <p:cNvSpPr/>
          <p:nvPr/>
        </p:nvSpPr>
        <p:spPr>
          <a:xfrm>
            <a:off x="4912251" y="3360717"/>
            <a:ext cx="2171376" cy="320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 = [0, 0, 1, …, 1]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1A2F6A-ED4A-4C8D-891A-A6B9E395828A}"/>
              </a:ext>
            </a:extLst>
          </p:cNvPr>
          <p:cNvSpPr/>
          <p:nvPr/>
        </p:nvSpPr>
        <p:spPr>
          <a:xfrm>
            <a:off x="4950592" y="4046110"/>
            <a:ext cx="226488" cy="20698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B3177B9-456F-4A97-8D04-6309FD2C47EA}"/>
              </a:ext>
            </a:extLst>
          </p:cNvPr>
          <p:cNvSpPr/>
          <p:nvPr/>
        </p:nvSpPr>
        <p:spPr>
          <a:xfrm>
            <a:off x="5333139" y="4515281"/>
            <a:ext cx="226488" cy="20698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6A03C9-9AFC-412B-99A3-B28B9BF6E3D8}"/>
              </a:ext>
            </a:extLst>
          </p:cNvPr>
          <p:cNvSpPr/>
          <p:nvPr/>
        </p:nvSpPr>
        <p:spPr>
          <a:xfrm>
            <a:off x="5759042" y="5016746"/>
            <a:ext cx="226488" cy="20698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8054B35-7E3A-4D53-9D71-2E5ED6A9B727}"/>
              </a:ext>
            </a:extLst>
          </p:cNvPr>
          <p:cNvSpPr/>
          <p:nvPr/>
        </p:nvSpPr>
        <p:spPr>
          <a:xfrm>
            <a:off x="6715364" y="6112636"/>
            <a:ext cx="226488" cy="20698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FA75D9AA-6728-482E-BCB4-912AAB692650}"/>
              </a:ext>
            </a:extLst>
          </p:cNvPr>
          <p:cNvSpPr/>
          <p:nvPr/>
        </p:nvSpPr>
        <p:spPr>
          <a:xfrm rot="10800000">
            <a:off x="3192206" y="3975265"/>
            <a:ext cx="537544" cy="24588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F7E532E-EEF6-4B63-B6B8-59D3CE9C9F3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063836" y="3689851"/>
            <a:ext cx="0" cy="356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EDD1FC5-B9E5-4202-9A9C-1A855457469D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5446383" y="3689851"/>
            <a:ext cx="1" cy="825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5CDFC9D-6830-4FB9-B900-E147FB68AA79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5872286" y="3689851"/>
            <a:ext cx="0" cy="132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9D2B437-3186-42F4-AEAA-14A11C64C252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6828608" y="3689851"/>
            <a:ext cx="8587" cy="242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50229FF-DC51-498C-AACC-579210777F5D}"/>
              </a:ext>
            </a:extLst>
          </p:cNvPr>
          <p:cNvSpPr txBox="1"/>
          <p:nvPr/>
        </p:nvSpPr>
        <p:spPr>
          <a:xfrm rot="3240753">
            <a:off x="6060690" y="5368033"/>
            <a:ext cx="62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6D4A48F-DEBB-4A7D-A972-D4A43E7DB958}"/>
              </a:ext>
            </a:extLst>
          </p:cNvPr>
          <p:cNvSpPr txBox="1"/>
          <p:nvPr/>
        </p:nvSpPr>
        <p:spPr>
          <a:xfrm>
            <a:off x="6151077" y="3556464"/>
            <a:ext cx="629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65EFD32-7BE6-4683-946F-757E00E33923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5177080" y="4133578"/>
            <a:ext cx="2447831" cy="16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3973948-1EDE-4138-83ED-2F11E7ADAC3B}"/>
              </a:ext>
            </a:extLst>
          </p:cNvPr>
          <p:cNvCxnSpPr>
            <a:cxnSpLocks/>
            <a:stCxn id="40" idx="6"/>
          </p:cNvCxnSpPr>
          <p:nvPr/>
        </p:nvCxnSpPr>
        <p:spPr>
          <a:xfrm flipV="1">
            <a:off x="5559627" y="4598960"/>
            <a:ext cx="2064427" cy="19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599C0BA-2BC0-4013-854A-AEF8F92B2AD3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5985530" y="5082014"/>
            <a:ext cx="1632587" cy="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C0D5C6A-27CC-4BAC-BE12-30721CEE8E5E}"/>
              </a:ext>
            </a:extLst>
          </p:cNvPr>
          <p:cNvCxnSpPr>
            <a:cxnSpLocks/>
            <a:stCxn id="42" idx="6"/>
          </p:cNvCxnSpPr>
          <p:nvPr/>
        </p:nvCxnSpPr>
        <p:spPr>
          <a:xfrm flipV="1">
            <a:off x="6941852" y="6196315"/>
            <a:ext cx="676264" cy="19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DB6C8031-330A-4EC9-92C4-49FA42A39C17}"/>
              </a:ext>
            </a:extLst>
          </p:cNvPr>
          <p:cNvSpPr/>
          <p:nvPr/>
        </p:nvSpPr>
        <p:spPr>
          <a:xfrm>
            <a:off x="7644921" y="3667132"/>
            <a:ext cx="337497" cy="2829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48D6121-025D-499E-AA26-F09FC23BD8E4}"/>
                  </a:ext>
                </a:extLst>
              </p:cNvPr>
              <p:cNvSpPr txBox="1"/>
              <p:nvPr/>
            </p:nvSpPr>
            <p:spPr>
              <a:xfrm>
                <a:off x="8518871" y="4893516"/>
                <a:ext cx="4957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48D6121-025D-499E-AA26-F09FC23BD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871" y="4893516"/>
                <a:ext cx="4957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393C14A-5D66-4B4A-A23E-0E4585E21AE7}"/>
              </a:ext>
            </a:extLst>
          </p:cNvPr>
          <p:cNvCxnSpPr>
            <a:cxnSpLocks/>
            <a:stCxn id="80" idx="3"/>
            <a:endCxn id="100" idx="1"/>
          </p:cNvCxnSpPr>
          <p:nvPr/>
        </p:nvCxnSpPr>
        <p:spPr>
          <a:xfrm flipV="1">
            <a:off x="7982418" y="5078182"/>
            <a:ext cx="536453" cy="3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91CB0E-8297-43D1-9370-1CDA23A43FF7}"/>
                  </a:ext>
                </a:extLst>
              </p:cNvPr>
              <p:cNvSpPr txBox="1"/>
              <p:nvPr/>
            </p:nvSpPr>
            <p:spPr>
              <a:xfrm>
                <a:off x="588379" y="3442356"/>
                <a:ext cx="37456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𝑚𝑎𝑠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𝑓𝑙𝑜𝑎𝑡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32.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91CB0E-8297-43D1-9370-1CDA23A43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79" y="3442356"/>
                <a:ext cx="3745636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3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0" grpId="0" animBg="1"/>
      <p:bldP spid="41" grpId="0" animBg="1"/>
      <p:bldP spid="42" grpId="0" animBg="1"/>
      <p:bldP spid="61" grpId="0"/>
      <p:bldP spid="62" grpId="0"/>
      <p:bldP spid="80" grpId="0" animBg="1"/>
      <p:bldP spid="100" grpId="0"/>
      <p:bldP spid="104" grpId="0"/>
      <p:bldP spid="10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8EE97D-7CBA-4F3F-9E9F-59ABFF1BA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13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07E13-4B2A-4DD6-9C92-7DF1BEEC1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C315BD-342F-4AC8-B967-5B4CAB99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the Reward Signal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90167-862C-4ED2-B381-046B2990CDF7}"/>
              </a:ext>
            </a:extLst>
          </p:cNvPr>
          <p:cNvSpPr txBox="1"/>
          <p:nvPr/>
        </p:nvSpPr>
        <p:spPr>
          <a:xfrm>
            <a:off x="760021" y="1383475"/>
            <a:ext cx="482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Minimize the sum of accumulated points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584BA-3583-46FA-9AA3-912F0CA8E989}"/>
                  </a:ext>
                </a:extLst>
              </p:cNvPr>
              <p:cNvSpPr txBox="1"/>
              <p:nvPr/>
            </p:nvSpPr>
            <p:spPr>
              <a:xfrm>
                <a:off x="1071306" y="2172202"/>
                <a:ext cx="36316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𝑝𝑜𝑖𝑛𝑡𝑠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𝑡𝑎𝑘𝑒𝑛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584BA-3583-46FA-9AA3-912F0CA8E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306" y="2172202"/>
                <a:ext cx="3631635" cy="369332"/>
              </a:xfrm>
              <a:prstGeom prst="rect">
                <a:avLst/>
              </a:prstGeom>
              <a:blipFill>
                <a:blip r:embed="rId2"/>
                <a:stretch>
                  <a:fillRect l="-1681" r="-67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43A5554-C1CF-4534-B0A8-1831F913AFFD}"/>
              </a:ext>
            </a:extLst>
          </p:cNvPr>
          <p:cNvSpPr txBox="1"/>
          <p:nvPr/>
        </p:nvSpPr>
        <p:spPr>
          <a:xfrm>
            <a:off x="6763986" y="1384672"/>
            <a:ext cx="180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Win the game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D0E6DB-4766-4D51-BEE1-D31B303ABB0C}"/>
                  </a:ext>
                </a:extLst>
              </p:cNvPr>
              <p:cNvSpPr txBox="1"/>
              <p:nvPr/>
            </p:nvSpPr>
            <p:spPr>
              <a:xfrm>
                <a:off x="6763986" y="1903426"/>
                <a:ext cx="2812565" cy="166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𝑓𝑖𝑟𝑠𝑡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𝑠𝑒𝑐𝑜𝑛𝑑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𝑡h𝑖𝑟𝑑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D0E6DB-4766-4D51-BEE1-D31B303AB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986" y="1903426"/>
                <a:ext cx="2812565" cy="1664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E007A3-D3D0-4BFF-B50C-ED3B6BB23B70}"/>
                  </a:ext>
                </a:extLst>
              </p:cNvPr>
              <p:cNvSpPr txBox="1"/>
              <p:nvPr/>
            </p:nvSpPr>
            <p:spPr>
              <a:xfrm>
                <a:off x="1157845" y="4422614"/>
                <a:ext cx="2572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𝑆𝑐𝑜𝑟𝑒𝑠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=−8, −3, −2, 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E007A3-D3D0-4BFF-B50C-ED3B6BB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845" y="4422614"/>
                <a:ext cx="2572756" cy="276999"/>
              </a:xfrm>
              <a:prstGeom prst="rect">
                <a:avLst/>
              </a:prstGeom>
              <a:blipFill>
                <a:blip r:embed="rId4"/>
                <a:stretch>
                  <a:fillRect l="-474" r="-23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96B8C3-CC11-4C81-A8B6-C1F9642E99B2}"/>
                  </a:ext>
                </a:extLst>
              </p:cNvPr>
              <p:cNvSpPr txBox="1"/>
              <p:nvPr/>
            </p:nvSpPr>
            <p:spPr>
              <a:xfrm>
                <a:off x="1157845" y="5460294"/>
                <a:ext cx="27619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𝑆𝑐𝑜𝑟𝑒𝑠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=−8, −15, −10, −9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96B8C3-CC11-4C81-A8B6-C1F9642E9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845" y="5460294"/>
                <a:ext cx="2761910" cy="276999"/>
              </a:xfrm>
              <a:prstGeom prst="rect">
                <a:avLst/>
              </a:prstGeom>
              <a:blipFill>
                <a:blip r:embed="rId5"/>
                <a:stretch>
                  <a:fillRect l="-1766" r="-154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C48D4C6-BEC8-441F-8023-343AAC568648}"/>
              </a:ext>
            </a:extLst>
          </p:cNvPr>
          <p:cNvSpPr txBox="1"/>
          <p:nvPr/>
        </p:nvSpPr>
        <p:spPr>
          <a:xfrm>
            <a:off x="571733" y="3975173"/>
            <a:ext cx="482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#1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39035-EC1F-4443-88F2-6CC8729F2204}"/>
              </a:ext>
            </a:extLst>
          </p:cNvPr>
          <p:cNvSpPr txBox="1"/>
          <p:nvPr/>
        </p:nvSpPr>
        <p:spPr>
          <a:xfrm>
            <a:off x="571733" y="4998392"/>
            <a:ext cx="482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#2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EF5A66-E952-4D96-8E03-B5E943EFB252}"/>
                  </a:ext>
                </a:extLst>
              </p:cNvPr>
              <p:cNvSpPr txBox="1"/>
              <p:nvPr/>
            </p:nvSpPr>
            <p:spPr>
              <a:xfrm>
                <a:off x="7135092" y="4432027"/>
                <a:ext cx="2890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𝑆𝑐𝑜𝑟𝑒𝑠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=−9, −11, −13, −16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EF5A66-E952-4D96-8E03-B5E943EFB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092" y="4432027"/>
                <a:ext cx="2890150" cy="276999"/>
              </a:xfrm>
              <a:prstGeom prst="rect">
                <a:avLst/>
              </a:prstGeom>
              <a:blipFill>
                <a:blip r:embed="rId6"/>
                <a:stretch>
                  <a:fillRect l="-1263" r="-147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AD4106-D289-43F3-87BF-CAFBB890CC39}"/>
                  </a:ext>
                </a:extLst>
              </p:cNvPr>
              <p:cNvSpPr txBox="1"/>
              <p:nvPr/>
            </p:nvSpPr>
            <p:spPr>
              <a:xfrm>
                <a:off x="7135092" y="5469707"/>
                <a:ext cx="2890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𝑆𝑐𝑜𝑟𝑒𝑠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=−1, −11, −13, −16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AD4106-D289-43F3-87BF-CAFBB890C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092" y="5469707"/>
                <a:ext cx="2890150" cy="276999"/>
              </a:xfrm>
              <a:prstGeom prst="rect">
                <a:avLst/>
              </a:prstGeom>
              <a:blipFill>
                <a:blip r:embed="rId7"/>
                <a:stretch>
                  <a:fillRect l="-1263" r="-14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509600F-13E8-4AAE-ACCB-F4604C56D11E}"/>
              </a:ext>
            </a:extLst>
          </p:cNvPr>
          <p:cNvSpPr txBox="1"/>
          <p:nvPr/>
        </p:nvSpPr>
        <p:spPr>
          <a:xfrm>
            <a:off x="6548980" y="3984586"/>
            <a:ext cx="482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#1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167F9-FAFF-4D9B-80E6-E5EFEC6092E6}"/>
              </a:ext>
            </a:extLst>
          </p:cNvPr>
          <p:cNvSpPr txBox="1"/>
          <p:nvPr/>
        </p:nvSpPr>
        <p:spPr>
          <a:xfrm>
            <a:off x="6548980" y="5007805"/>
            <a:ext cx="482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#2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E117A2-1010-4D38-9DDB-3C175002B75C}"/>
              </a:ext>
            </a:extLst>
          </p:cNvPr>
          <p:cNvSpPr/>
          <p:nvPr/>
        </p:nvSpPr>
        <p:spPr>
          <a:xfrm>
            <a:off x="2166758" y="4344505"/>
            <a:ext cx="372161" cy="143364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8B586F-2E71-4C98-B7AB-FE959BF7F7E7}"/>
              </a:ext>
            </a:extLst>
          </p:cNvPr>
          <p:cNvSpPr/>
          <p:nvPr/>
        </p:nvSpPr>
        <p:spPr>
          <a:xfrm>
            <a:off x="8083685" y="4344505"/>
            <a:ext cx="487330" cy="1454318"/>
          </a:xfrm>
          <a:prstGeom prst="rect">
            <a:avLst/>
          </a:prstGeom>
          <a:noFill/>
          <a:ln>
            <a:solidFill>
              <a:srgbClr val="00A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8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9" grpId="0"/>
      <p:bldP spid="20" grpId="0"/>
      <p:bldP spid="21" grpId="0"/>
      <p:bldP spid="22" grpId="0"/>
      <p:bldP spid="6" grpId="0" animBg="1"/>
      <p:bldP spid="6" grpId="1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8EE97D-7CBA-4F3F-9E9F-59ABFF1BA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14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07E13-4B2A-4DD6-9C92-7DF1BEEC1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C315BD-342F-4AC8-B967-5B4CAB99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the Reward Signal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90167-862C-4ED2-B381-046B2990CDF7}"/>
              </a:ext>
            </a:extLst>
          </p:cNvPr>
          <p:cNvSpPr txBox="1"/>
          <p:nvPr/>
        </p:nvSpPr>
        <p:spPr>
          <a:xfrm>
            <a:off x="760021" y="1383475"/>
            <a:ext cx="482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Take in less points than the others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584BA-3583-46FA-9AA3-912F0CA8E989}"/>
                  </a:ext>
                </a:extLst>
              </p:cNvPr>
              <p:cNvSpPr txBox="1"/>
              <p:nvPr/>
            </p:nvSpPr>
            <p:spPr>
              <a:xfrm>
                <a:off x="1199408" y="2160327"/>
                <a:ext cx="239418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𝑆𝑐𝑜𝑟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𝑆𝑐𝑜𝑟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584BA-3583-46FA-9AA3-912F0CA8E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08" y="2160327"/>
                <a:ext cx="2394182" cy="778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D2B0E7A-8888-48C0-A682-222691700087}"/>
                  </a:ext>
                </a:extLst>
              </p:cNvPr>
              <p:cNvSpPr txBox="1"/>
              <p:nvPr/>
            </p:nvSpPr>
            <p:spPr>
              <a:xfrm>
                <a:off x="1399310" y="4366247"/>
                <a:ext cx="23323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𝑆𝑐𝑜𝑟𝑒𝑠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−1, −2, 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D2B0E7A-8888-48C0-A682-22269170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310" y="4366247"/>
                <a:ext cx="2332305" cy="276999"/>
              </a:xfrm>
              <a:prstGeom prst="rect">
                <a:avLst/>
              </a:prstGeom>
              <a:blipFill>
                <a:blip r:embed="rId3"/>
                <a:stretch>
                  <a:fillRect l="-2094" r="-209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69A4C2-F7BC-476C-8E86-FA2FB3886110}"/>
                  </a:ext>
                </a:extLst>
              </p:cNvPr>
              <p:cNvSpPr txBox="1"/>
              <p:nvPr/>
            </p:nvSpPr>
            <p:spPr>
              <a:xfrm>
                <a:off x="1399310" y="5403927"/>
                <a:ext cx="2717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𝑆𝑐𝑜𝑟𝑒𝑠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−11, −10, −16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69A4C2-F7BC-476C-8E86-FA2FB3886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310" y="5403927"/>
                <a:ext cx="2717026" cy="276999"/>
              </a:xfrm>
              <a:prstGeom prst="rect">
                <a:avLst/>
              </a:prstGeom>
              <a:blipFill>
                <a:blip r:embed="rId4"/>
                <a:stretch>
                  <a:fillRect l="-1798" r="-179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85E944D-0D03-4557-9966-A909855E7460}"/>
              </a:ext>
            </a:extLst>
          </p:cNvPr>
          <p:cNvSpPr txBox="1"/>
          <p:nvPr/>
        </p:nvSpPr>
        <p:spPr>
          <a:xfrm>
            <a:off x="813198" y="3918806"/>
            <a:ext cx="482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#1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5C960F-D96E-442A-8F06-930DAE43490D}"/>
              </a:ext>
            </a:extLst>
          </p:cNvPr>
          <p:cNvSpPr txBox="1"/>
          <p:nvPr/>
        </p:nvSpPr>
        <p:spPr>
          <a:xfrm>
            <a:off x="813198" y="4942025"/>
            <a:ext cx="482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#2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825AA4-F485-4B03-9892-8904AD34D43E}"/>
              </a:ext>
            </a:extLst>
          </p:cNvPr>
          <p:cNvCxnSpPr>
            <a:cxnSpLocks/>
          </p:cNvCxnSpPr>
          <p:nvPr/>
        </p:nvCxnSpPr>
        <p:spPr>
          <a:xfrm>
            <a:off x="2286000" y="2553195"/>
            <a:ext cx="188654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D7AE01-CE81-4279-AC7C-FA188766D7D2}"/>
                  </a:ext>
                </a:extLst>
              </p:cNvPr>
              <p:cNvSpPr txBox="1"/>
              <p:nvPr/>
            </p:nvSpPr>
            <p:spPr>
              <a:xfrm>
                <a:off x="3335282" y="2132167"/>
                <a:ext cx="589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D7AE01-CE81-4279-AC7C-FA188766D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282" y="2132167"/>
                <a:ext cx="589585" cy="369332"/>
              </a:xfrm>
              <a:prstGeom prst="rect">
                <a:avLst/>
              </a:prstGeom>
              <a:blipFill>
                <a:blip r:embed="rId5"/>
                <a:stretch>
                  <a:fillRect l="-1030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8E25C2-6523-4CA8-85A0-F26C2259526D}"/>
                  </a:ext>
                </a:extLst>
              </p:cNvPr>
              <p:cNvSpPr txBox="1"/>
              <p:nvPr/>
            </p:nvSpPr>
            <p:spPr>
              <a:xfrm>
                <a:off x="2514674" y="2546414"/>
                <a:ext cx="197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8E25C2-6523-4CA8-85A0-F26C22595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74" y="2546414"/>
                <a:ext cx="197169" cy="369332"/>
              </a:xfrm>
              <a:prstGeom prst="rect">
                <a:avLst/>
              </a:prstGeom>
              <a:blipFill>
                <a:blip r:embed="rId6"/>
                <a:stretch>
                  <a:fillRect l="-56250" r="-5625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A17118-5EB4-4423-8127-E9F515568FA0}"/>
                  </a:ext>
                </a:extLst>
              </p:cNvPr>
              <p:cNvSpPr txBox="1"/>
              <p:nvPr/>
            </p:nvSpPr>
            <p:spPr>
              <a:xfrm>
                <a:off x="3975376" y="2540603"/>
                <a:ext cx="197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A17118-5EB4-4423-8127-E9F515568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76" y="2540603"/>
                <a:ext cx="197169" cy="369332"/>
              </a:xfrm>
              <a:prstGeom prst="rect">
                <a:avLst/>
              </a:prstGeom>
              <a:blipFill>
                <a:blip r:embed="rId7"/>
                <a:stretch>
                  <a:fillRect l="-53125" r="-5937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F0A6C7-2E17-4920-9416-5B5639FDF638}"/>
                  </a:ext>
                </a:extLst>
              </p:cNvPr>
              <p:cNvSpPr txBox="1"/>
              <p:nvPr/>
            </p:nvSpPr>
            <p:spPr>
              <a:xfrm>
                <a:off x="3499772" y="2559977"/>
                <a:ext cx="589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F0A6C7-2E17-4920-9416-5B5639FDF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772" y="2559977"/>
                <a:ext cx="589585" cy="369332"/>
              </a:xfrm>
              <a:prstGeom prst="rect">
                <a:avLst/>
              </a:prstGeom>
              <a:blipFill>
                <a:blip r:embed="rId8"/>
                <a:stretch>
                  <a:fillRect l="-1030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BFB54FE-88A2-42E3-9384-E15A1069123C}"/>
                  </a:ext>
                </a:extLst>
              </p:cNvPr>
              <p:cNvSpPr txBox="1"/>
              <p:nvPr/>
            </p:nvSpPr>
            <p:spPr>
              <a:xfrm>
                <a:off x="5974772" y="1962943"/>
                <a:ext cx="34601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=0.1×#</m:t>
                      </m:r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𝑝𝑙𝑎𝑦𝑒𝑟𝑠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BFB54FE-88A2-42E3-9384-E15A10691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772" y="1962943"/>
                <a:ext cx="346017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70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  <p:bldP spid="24" grpId="0"/>
      <p:bldP spid="16" grpId="0"/>
      <p:bldP spid="25" grpId="0"/>
      <p:bldP spid="26" grpId="0"/>
      <p:bldP spid="27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CAEDB-5463-46D5-B978-9D7F46968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15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FBB23-7D2E-4193-839E-8C455DE6F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1E773B-0204-4736-A90D-E87AE681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CB568-7D6D-413B-B3BA-89DCFC241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31" y="1487427"/>
            <a:ext cx="5521998" cy="4457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6611C6-4930-4384-9C7C-E3CD79F60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117" y="1750084"/>
            <a:ext cx="3756564" cy="7246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65C9F7-B60D-495E-A086-12BAA6A933E0}"/>
              </a:ext>
            </a:extLst>
          </p:cNvPr>
          <p:cNvSpPr/>
          <p:nvPr/>
        </p:nvSpPr>
        <p:spPr>
          <a:xfrm>
            <a:off x="7062979" y="6133625"/>
            <a:ext cx="248264" cy="62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2C422F-29F3-4C5B-8E24-6B6AB751BB64}"/>
              </a:ext>
            </a:extLst>
          </p:cNvPr>
          <p:cNvSpPr/>
          <p:nvPr/>
        </p:nvSpPr>
        <p:spPr>
          <a:xfrm>
            <a:off x="6626433" y="6133625"/>
            <a:ext cx="248264" cy="62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516E16-639E-43FA-9929-4181C0E04C73}"/>
              </a:ext>
            </a:extLst>
          </p:cNvPr>
          <p:cNvSpPr/>
          <p:nvPr/>
        </p:nvSpPr>
        <p:spPr>
          <a:xfrm>
            <a:off x="6206404" y="6133625"/>
            <a:ext cx="248264" cy="62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1E0C1-490F-443C-87CF-37A80A1A88BE}"/>
              </a:ext>
            </a:extLst>
          </p:cNvPr>
          <p:cNvSpPr/>
          <p:nvPr/>
        </p:nvSpPr>
        <p:spPr>
          <a:xfrm>
            <a:off x="7418117" y="1298122"/>
            <a:ext cx="2171376" cy="320634"/>
          </a:xfrm>
          <a:prstGeom prst="rect">
            <a:avLst/>
          </a:prstGeom>
          <a:solidFill>
            <a:srgbClr val="F7A827"/>
          </a:solidFill>
          <a:ln>
            <a:solidFill>
              <a:srgbClr val="F7A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 = [0, 0, 1, …, 1]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32C8AC-FDA4-41BB-B641-35C8B6801F3B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>
            <a:off x="6874697" y="6448321"/>
            <a:ext cx="188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CA2FA6-9ECF-4C0A-B399-51258BD240C2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6454668" y="6448321"/>
            <a:ext cx="171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0B3D49C-9E15-466C-B956-0B2957D230B2}"/>
              </a:ext>
            </a:extLst>
          </p:cNvPr>
          <p:cNvSpPr/>
          <p:nvPr/>
        </p:nvSpPr>
        <p:spPr>
          <a:xfrm>
            <a:off x="5148240" y="5958248"/>
            <a:ext cx="768647" cy="175377"/>
          </a:xfrm>
          <a:prstGeom prst="rect">
            <a:avLst/>
          </a:prstGeom>
          <a:solidFill>
            <a:srgbClr val="F7A827"/>
          </a:solidFill>
          <a:ln>
            <a:solidFill>
              <a:srgbClr val="F7A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68483D-1A90-4A74-BC0C-F56C1EA341A2}"/>
              </a:ext>
            </a:extLst>
          </p:cNvPr>
          <p:cNvCxnSpPr>
            <a:stCxn id="12" idx="1"/>
          </p:cNvCxnSpPr>
          <p:nvPr/>
        </p:nvCxnSpPr>
        <p:spPr>
          <a:xfrm flipH="1">
            <a:off x="5652657" y="6448321"/>
            <a:ext cx="5537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7ADB74F-A441-47AF-A75A-7C2746B42BDE}"/>
              </a:ext>
            </a:extLst>
          </p:cNvPr>
          <p:cNvSpPr/>
          <p:nvPr/>
        </p:nvSpPr>
        <p:spPr>
          <a:xfrm>
            <a:off x="5397897" y="6334529"/>
            <a:ext cx="261257" cy="261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8714-C0A9-4754-8D27-E79AD939582E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flipH="1">
            <a:off x="5528526" y="6133625"/>
            <a:ext cx="4038" cy="200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C37BC38-D6D7-475A-AD8E-2F9B5B923E09}"/>
              </a:ext>
            </a:extLst>
          </p:cNvPr>
          <p:cNvSpPr/>
          <p:nvPr/>
        </p:nvSpPr>
        <p:spPr>
          <a:xfrm>
            <a:off x="4848450" y="6148410"/>
            <a:ext cx="248264" cy="62939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488EF75-51AC-47AC-8179-0B41EBA5024F}"/>
              </a:ext>
            </a:extLst>
          </p:cNvPr>
          <p:cNvCxnSpPr>
            <a:cxnSpLocks/>
            <a:stCxn id="27" idx="2"/>
            <a:endCxn id="32" idx="3"/>
          </p:cNvCxnSpPr>
          <p:nvPr/>
        </p:nvCxnSpPr>
        <p:spPr>
          <a:xfrm flipH="1" flipV="1">
            <a:off x="5096714" y="6463106"/>
            <a:ext cx="301183" cy="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89298E-CF75-4868-9B3F-5C32DC94AFA8}"/>
                  </a:ext>
                </a:extLst>
              </p:cNvPr>
              <p:cNvSpPr txBox="1"/>
              <p:nvPr/>
            </p:nvSpPr>
            <p:spPr>
              <a:xfrm>
                <a:off x="1428007" y="3409661"/>
                <a:ext cx="6877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89298E-CF75-4868-9B3F-5C32DC94A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007" y="3409661"/>
                <a:ext cx="687752" cy="369332"/>
              </a:xfrm>
              <a:prstGeom prst="rect">
                <a:avLst/>
              </a:prstGeom>
              <a:blipFill>
                <a:blip r:embed="rId4"/>
                <a:stretch>
                  <a:fillRect l="-9735" r="-354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>
            <a:extLst>
              <a:ext uri="{FF2B5EF4-FFF2-40B4-BE49-F238E27FC236}">
                <a16:creationId xmlns:a16="http://schemas.microsoft.com/office/drawing/2014/main" id="{78BBC194-6477-4BC6-A0E1-67E4D9AA5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759" y="3102429"/>
            <a:ext cx="1548518" cy="75901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474CC9D-2B3E-4D9D-8387-5C1E640B3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6281" y="3321696"/>
            <a:ext cx="1832978" cy="53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9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24" grpId="0" animBg="1"/>
      <p:bldP spid="27" grpId="0" animBg="1"/>
      <p:bldP spid="32" grpId="0" animBg="1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5BCF65-E701-427C-8D1D-50DA01E1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s-ES" smtClean="0">
                <a:solidFill>
                  <a:srgbClr val="FFFFFF">
                    <a:lumMod val="50000"/>
                  </a:srgbClr>
                </a:solidFill>
              </a:rPr>
              <a:pPr/>
              <a:t>16</a:t>
            </a:fld>
            <a:endParaRPr lang="es-E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761AC-4C71-4845-8989-A42695D7B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2016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B3164-849F-426B-88B4-62D8FF71B3A4}"/>
                  </a:ext>
                </a:extLst>
              </p:cNvPr>
              <p:cNvSpPr txBox="1"/>
              <p:nvPr/>
            </p:nvSpPr>
            <p:spPr>
              <a:xfrm>
                <a:off x="1485900" y="1151263"/>
                <a:ext cx="30871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B3164-849F-426B-88B4-62D8FF71B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0" y="1151263"/>
                <a:ext cx="308712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D5E90E4-A269-4F83-AB45-D8647938CBCA}"/>
              </a:ext>
            </a:extLst>
          </p:cNvPr>
          <p:cNvSpPr txBox="1"/>
          <p:nvPr/>
        </p:nvSpPr>
        <p:spPr>
          <a:xfrm>
            <a:off x="598311" y="628043"/>
            <a:ext cx="1072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AA1093-6859-4070-8F3D-FB9E5CEC525C}"/>
                  </a:ext>
                </a:extLst>
              </p:cNvPr>
              <p:cNvSpPr txBox="1"/>
              <p:nvPr/>
            </p:nvSpPr>
            <p:spPr>
              <a:xfrm>
                <a:off x="354894" y="1954683"/>
                <a:ext cx="33930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5"/>
                    </a:solidFill>
                    <a:latin typeface="Bradley Hand ITC" panose="03070402050302030203" pitchFamily="66" charset="0"/>
                  </a:rPr>
                  <a:t>Adjust parameters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sz="2800" b="1" dirty="0">
                  <a:solidFill>
                    <a:schemeClr val="accent5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AA1093-6859-4070-8F3D-FB9E5CEC5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94" y="1954683"/>
                <a:ext cx="3393017" cy="523220"/>
              </a:xfrm>
              <a:prstGeom prst="rect">
                <a:avLst/>
              </a:prstGeom>
              <a:blipFill>
                <a:blip r:embed="rId3"/>
                <a:stretch>
                  <a:fillRect l="-1077" t="-10588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3B52D7-03C1-4BC6-B931-DDC47914CFD6}"/>
              </a:ext>
            </a:extLst>
          </p:cNvPr>
          <p:cNvSpPr/>
          <p:nvPr/>
        </p:nvSpPr>
        <p:spPr>
          <a:xfrm>
            <a:off x="2262717" y="1582150"/>
            <a:ext cx="259645" cy="372533"/>
          </a:xfrm>
          <a:custGeom>
            <a:avLst/>
            <a:gdLst>
              <a:gd name="connsiteX0" fmla="*/ 0 w 259645"/>
              <a:gd name="connsiteY0" fmla="*/ 372533 h 372533"/>
              <a:gd name="connsiteX1" fmla="*/ 259645 w 259645"/>
              <a:gd name="connsiteY1" fmla="*/ 0 h 372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645" h="372533">
                <a:moveTo>
                  <a:pt x="0" y="372533"/>
                </a:moveTo>
                <a:lnTo>
                  <a:pt x="259645" y="0"/>
                </a:lnTo>
              </a:path>
            </a:pathLst>
          </a:custGeom>
          <a:noFill/>
          <a:ln w="1905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Mountain clipart mountain peak, Mountain mountain peak Transparent FREE ...">
            <a:extLst>
              <a:ext uri="{FF2B5EF4-FFF2-40B4-BE49-F238E27FC236}">
                <a16:creationId xmlns:a16="http://schemas.microsoft.com/office/drawing/2014/main" id="{A0FEFFAA-F7E9-452B-9D30-C7301D2D1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09" y="3885382"/>
            <a:ext cx="3835400" cy="242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0DF51B9-AEC3-4DE2-940A-BB1535B51C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09" y="5134984"/>
            <a:ext cx="1295400" cy="117374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AEB9F9-7B43-406B-AB10-10C1F5100B78}"/>
              </a:ext>
            </a:extLst>
          </p:cNvPr>
          <p:cNvCxnSpPr>
            <a:cxnSpLocks/>
          </p:cNvCxnSpPr>
          <p:nvPr/>
        </p:nvCxnSpPr>
        <p:spPr>
          <a:xfrm flipV="1">
            <a:off x="2095500" y="5654097"/>
            <a:ext cx="763261" cy="210564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1B5B22-A71B-4DC4-8FAD-362DA22C76AC}"/>
              </a:ext>
            </a:extLst>
          </p:cNvPr>
          <p:cNvCxnSpPr>
            <a:cxnSpLocks/>
          </p:cNvCxnSpPr>
          <p:nvPr/>
        </p:nvCxnSpPr>
        <p:spPr>
          <a:xfrm flipV="1">
            <a:off x="2905033" y="5091598"/>
            <a:ext cx="611884" cy="542266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638819-37A7-4264-9BF0-4C1F5FC9626C}"/>
              </a:ext>
            </a:extLst>
          </p:cNvPr>
          <p:cNvCxnSpPr>
            <a:cxnSpLocks/>
          </p:cNvCxnSpPr>
          <p:nvPr/>
        </p:nvCxnSpPr>
        <p:spPr>
          <a:xfrm flipH="1" flipV="1">
            <a:off x="3261902" y="4647904"/>
            <a:ext cx="242817" cy="397527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0CF051-6D73-42F6-8F5A-8921A5F2390E}"/>
              </a:ext>
            </a:extLst>
          </p:cNvPr>
          <p:cNvCxnSpPr>
            <a:cxnSpLocks/>
          </p:cNvCxnSpPr>
          <p:nvPr/>
        </p:nvCxnSpPr>
        <p:spPr>
          <a:xfrm flipH="1" flipV="1">
            <a:off x="2741487" y="4437340"/>
            <a:ext cx="491074" cy="210564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8F65AA-CACE-45C4-ABE3-E5E1EB8C8E1E}"/>
              </a:ext>
            </a:extLst>
          </p:cNvPr>
          <p:cNvCxnSpPr>
            <a:cxnSpLocks/>
          </p:cNvCxnSpPr>
          <p:nvPr/>
        </p:nvCxnSpPr>
        <p:spPr>
          <a:xfrm flipH="1" flipV="1">
            <a:off x="2391144" y="4036184"/>
            <a:ext cx="300519" cy="401156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clipart flag blank - Clipground">
            <a:extLst>
              <a:ext uri="{FF2B5EF4-FFF2-40B4-BE49-F238E27FC236}">
                <a16:creationId xmlns:a16="http://schemas.microsoft.com/office/drawing/2014/main" id="{1D5BC3C6-3518-4100-8B52-10B28F89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877" y="3288667"/>
            <a:ext cx="588610" cy="62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64DCF3-57E2-4E3C-B05A-1CD9C9E61A14}"/>
                  </a:ext>
                </a:extLst>
              </p:cNvPr>
              <p:cNvSpPr txBox="1"/>
              <p:nvPr/>
            </p:nvSpPr>
            <p:spPr>
              <a:xfrm>
                <a:off x="5671789" y="1134525"/>
                <a:ext cx="293388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32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32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64DCF3-57E2-4E3C-B05A-1CD9C9E61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789" y="1134525"/>
                <a:ext cx="2933880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8A5017A-E617-4A1A-AC36-7C6CC09EC9D1}"/>
              </a:ext>
            </a:extLst>
          </p:cNvPr>
          <p:cNvGrpSpPr/>
          <p:nvPr/>
        </p:nvGrpSpPr>
        <p:grpSpPr>
          <a:xfrm>
            <a:off x="5671789" y="1766954"/>
            <a:ext cx="5840252" cy="1369477"/>
            <a:chOff x="4450371" y="1039280"/>
            <a:chExt cx="5840252" cy="13694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C393EFB-A343-453C-A8C0-A991F211F52E}"/>
                    </a:ext>
                  </a:extLst>
                </p:cNvPr>
                <p:cNvSpPr txBox="1"/>
                <p:nvPr/>
              </p:nvSpPr>
              <p:spPr>
                <a:xfrm>
                  <a:off x="4450371" y="1039280"/>
                  <a:ext cx="5840252" cy="13694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≐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nary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C393EFB-A343-453C-A8C0-A991F211F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0371" y="1039280"/>
                  <a:ext cx="5840252" cy="13694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D6FC00C-FB1B-4AD8-B856-F959961517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45374" y="1158869"/>
              <a:ext cx="0" cy="11303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9953A25-1C20-4D9E-AEF8-7EA281E6D225}"/>
              </a:ext>
            </a:extLst>
          </p:cNvPr>
          <p:cNvSpPr/>
          <p:nvPr/>
        </p:nvSpPr>
        <p:spPr>
          <a:xfrm>
            <a:off x="3184434" y="3716284"/>
            <a:ext cx="1038578" cy="669934"/>
          </a:xfrm>
          <a:custGeom>
            <a:avLst/>
            <a:gdLst>
              <a:gd name="connsiteX0" fmla="*/ 1038578 w 1038578"/>
              <a:gd name="connsiteY0" fmla="*/ 60334 h 669934"/>
              <a:gd name="connsiteX1" fmla="*/ 598311 w 1038578"/>
              <a:gd name="connsiteY1" fmla="*/ 37756 h 669934"/>
              <a:gd name="connsiteX2" fmla="*/ 598311 w 1038578"/>
              <a:gd name="connsiteY2" fmla="*/ 500601 h 669934"/>
              <a:gd name="connsiteX3" fmla="*/ 0 w 1038578"/>
              <a:gd name="connsiteY3" fmla="*/ 669934 h 66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578" h="669934">
                <a:moveTo>
                  <a:pt x="1038578" y="60334"/>
                </a:moveTo>
                <a:cubicBezTo>
                  <a:pt x="855133" y="12356"/>
                  <a:pt x="671689" y="-35622"/>
                  <a:pt x="598311" y="37756"/>
                </a:cubicBezTo>
                <a:cubicBezTo>
                  <a:pt x="524933" y="111134"/>
                  <a:pt x="698029" y="395238"/>
                  <a:pt x="598311" y="500601"/>
                </a:cubicBezTo>
                <a:cubicBezTo>
                  <a:pt x="498593" y="605964"/>
                  <a:pt x="249296" y="637949"/>
                  <a:pt x="0" y="669934"/>
                </a:cubicBezTo>
              </a:path>
            </a:pathLst>
          </a:custGeom>
          <a:noFill/>
          <a:ln w="38100">
            <a:solidFill>
              <a:srgbClr val="386475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C932C6-B211-4317-BA21-C8F890C94B9A}"/>
                  </a:ext>
                </a:extLst>
              </p:cNvPr>
              <p:cNvSpPr txBox="1"/>
              <p:nvPr/>
            </p:nvSpPr>
            <p:spPr>
              <a:xfrm>
                <a:off x="4134562" y="3422888"/>
                <a:ext cx="11070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386475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38647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386475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386475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C932C6-B211-4317-BA21-C8F890C94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562" y="3422888"/>
                <a:ext cx="110704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919D0D-C806-40E4-886A-18FA760BFBA6}"/>
                  </a:ext>
                </a:extLst>
              </p:cNvPr>
              <p:cNvSpPr txBox="1"/>
              <p:nvPr/>
            </p:nvSpPr>
            <p:spPr>
              <a:xfrm>
                <a:off x="5671789" y="4554662"/>
                <a:ext cx="6096000" cy="1239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∇ln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919D0D-C806-40E4-886A-18FA760BF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789" y="4554662"/>
                <a:ext cx="6096000" cy="12398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92A26FE1-BF54-450B-8FC4-D4E9587CB208}"/>
              </a:ext>
            </a:extLst>
          </p:cNvPr>
          <p:cNvSpPr txBox="1"/>
          <p:nvPr/>
        </p:nvSpPr>
        <p:spPr>
          <a:xfrm>
            <a:off x="6231160" y="3721570"/>
            <a:ext cx="344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Policy Gradient Theorem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C029DA5-167F-46F9-BEAC-64E58542C7F8}"/>
              </a:ext>
            </a:extLst>
          </p:cNvPr>
          <p:cNvSpPr/>
          <p:nvPr/>
        </p:nvSpPr>
        <p:spPr>
          <a:xfrm>
            <a:off x="7647366" y="3217333"/>
            <a:ext cx="462637" cy="564445"/>
          </a:xfrm>
          <a:custGeom>
            <a:avLst/>
            <a:gdLst>
              <a:gd name="connsiteX0" fmla="*/ 216146 w 356592"/>
              <a:gd name="connsiteY0" fmla="*/ 0 h 564445"/>
              <a:gd name="connsiteX1" fmla="*/ 1657 w 356592"/>
              <a:gd name="connsiteY1" fmla="*/ 146756 h 564445"/>
              <a:gd name="connsiteX2" fmla="*/ 317746 w 356592"/>
              <a:gd name="connsiteY2" fmla="*/ 383823 h 564445"/>
              <a:gd name="connsiteX3" fmla="*/ 340323 w 356592"/>
              <a:gd name="connsiteY3" fmla="*/ 564445 h 564445"/>
              <a:gd name="connsiteX0" fmla="*/ 220990 w 462637"/>
              <a:gd name="connsiteY0" fmla="*/ 0 h 564445"/>
              <a:gd name="connsiteX1" fmla="*/ 6501 w 462637"/>
              <a:gd name="connsiteY1" fmla="*/ 146756 h 564445"/>
              <a:gd name="connsiteX2" fmla="*/ 449590 w 462637"/>
              <a:gd name="connsiteY2" fmla="*/ 322863 h 564445"/>
              <a:gd name="connsiteX3" fmla="*/ 345167 w 462637"/>
              <a:gd name="connsiteY3" fmla="*/ 564445 h 56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637" h="564445">
                <a:moveTo>
                  <a:pt x="220990" y="0"/>
                </a:moveTo>
                <a:cubicBezTo>
                  <a:pt x="105279" y="41393"/>
                  <a:pt x="-31599" y="92946"/>
                  <a:pt x="6501" y="146756"/>
                </a:cubicBezTo>
                <a:cubicBezTo>
                  <a:pt x="44601" y="200566"/>
                  <a:pt x="393146" y="253248"/>
                  <a:pt x="449590" y="322863"/>
                </a:cubicBezTo>
                <a:cubicBezTo>
                  <a:pt x="506034" y="392478"/>
                  <a:pt x="362100" y="508941"/>
                  <a:pt x="345167" y="56444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A94A7F0-103E-4C30-B2A0-051138C4C467}"/>
              </a:ext>
            </a:extLst>
          </p:cNvPr>
          <p:cNvSpPr/>
          <p:nvPr/>
        </p:nvSpPr>
        <p:spPr>
          <a:xfrm>
            <a:off x="7777769" y="4131733"/>
            <a:ext cx="237342" cy="519289"/>
          </a:xfrm>
          <a:custGeom>
            <a:avLst/>
            <a:gdLst>
              <a:gd name="connsiteX0" fmla="*/ 226053 w 237342"/>
              <a:gd name="connsiteY0" fmla="*/ 0 h 519289"/>
              <a:gd name="connsiteX1" fmla="*/ 275 w 237342"/>
              <a:gd name="connsiteY1" fmla="*/ 146756 h 519289"/>
              <a:gd name="connsiteX2" fmla="*/ 180898 w 237342"/>
              <a:gd name="connsiteY2" fmla="*/ 338667 h 519289"/>
              <a:gd name="connsiteX3" fmla="*/ 237342 w 237342"/>
              <a:gd name="connsiteY3" fmla="*/ 519289 h 519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42" h="519289">
                <a:moveTo>
                  <a:pt x="226053" y="0"/>
                </a:moveTo>
                <a:cubicBezTo>
                  <a:pt x="116927" y="45155"/>
                  <a:pt x="7801" y="90311"/>
                  <a:pt x="275" y="146756"/>
                </a:cubicBezTo>
                <a:cubicBezTo>
                  <a:pt x="-7251" y="203201"/>
                  <a:pt x="141387" y="276578"/>
                  <a:pt x="180898" y="338667"/>
                </a:cubicBezTo>
                <a:cubicBezTo>
                  <a:pt x="220409" y="400756"/>
                  <a:pt x="228875" y="460022"/>
                  <a:pt x="237342" y="519289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3A1ED04-6CBA-47CD-88D3-5AED9358C336}"/>
              </a:ext>
            </a:extLst>
          </p:cNvPr>
          <p:cNvSpPr/>
          <p:nvPr/>
        </p:nvSpPr>
        <p:spPr>
          <a:xfrm>
            <a:off x="2212622" y="268392"/>
            <a:ext cx="1907822" cy="837919"/>
          </a:xfrm>
          <a:custGeom>
            <a:avLst/>
            <a:gdLst>
              <a:gd name="connsiteX0" fmla="*/ 1907822 w 1907822"/>
              <a:gd name="connsiteY0" fmla="*/ 81564 h 837919"/>
              <a:gd name="connsiteX1" fmla="*/ 767645 w 1907822"/>
              <a:gd name="connsiteY1" fmla="*/ 70275 h 837919"/>
              <a:gd name="connsiteX2" fmla="*/ 0 w 1907822"/>
              <a:gd name="connsiteY2" fmla="*/ 837919 h 837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7822" h="837919">
                <a:moveTo>
                  <a:pt x="1907822" y="81564"/>
                </a:moveTo>
                <a:cubicBezTo>
                  <a:pt x="1496718" y="12890"/>
                  <a:pt x="1085615" y="-55784"/>
                  <a:pt x="767645" y="70275"/>
                </a:cubicBezTo>
                <a:cubicBezTo>
                  <a:pt x="449675" y="196334"/>
                  <a:pt x="224837" y="517126"/>
                  <a:pt x="0" y="837919"/>
                </a:cubicBezTo>
              </a:path>
            </a:pathLst>
          </a:custGeom>
          <a:noFill/>
          <a:ln w="19050">
            <a:solidFill>
              <a:srgbClr val="E9532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FED38-649A-490B-8D44-6D09439AA854}"/>
              </a:ext>
            </a:extLst>
          </p:cNvPr>
          <p:cNvSpPr txBox="1"/>
          <p:nvPr/>
        </p:nvSpPr>
        <p:spPr>
          <a:xfrm>
            <a:off x="4100021" y="150892"/>
            <a:ext cx="22831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Actor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A2AF14D-F0D3-48CE-B87D-9565E5400DF6}"/>
              </a:ext>
            </a:extLst>
          </p:cNvPr>
          <p:cNvSpPr/>
          <p:nvPr/>
        </p:nvSpPr>
        <p:spPr>
          <a:xfrm>
            <a:off x="8853201" y="4024231"/>
            <a:ext cx="1173818" cy="837919"/>
          </a:xfrm>
          <a:custGeom>
            <a:avLst/>
            <a:gdLst>
              <a:gd name="connsiteX0" fmla="*/ 1907822 w 1907822"/>
              <a:gd name="connsiteY0" fmla="*/ 81564 h 837919"/>
              <a:gd name="connsiteX1" fmla="*/ 767645 w 1907822"/>
              <a:gd name="connsiteY1" fmla="*/ 70275 h 837919"/>
              <a:gd name="connsiteX2" fmla="*/ 0 w 1907822"/>
              <a:gd name="connsiteY2" fmla="*/ 837919 h 837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7822" h="837919">
                <a:moveTo>
                  <a:pt x="1907822" y="81564"/>
                </a:moveTo>
                <a:cubicBezTo>
                  <a:pt x="1496718" y="12890"/>
                  <a:pt x="1085615" y="-55784"/>
                  <a:pt x="767645" y="70275"/>
                </a:cubicBezTo>
                <a:cubicBezTo>
                  <a:pt x="449675" y="196334"/>
                  <a:pt x="224837" y="517126"/>
                  <a:pt x="0" y="837919"/>
                </a:cubicBezTo>
              </a:path>
            </a:pathLst>
          </a:custGeom>
          <a:noFill/>
          <a:ln w="19050">
            <a:solidFill>
              <a:srgbClr val="E9532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6EE96F-AFBD-45C8-97E0-0538F764B7C6}"/>
              </a:ext>
            </a:extLst>
          </p:cNvPr>
          <p:cNvSpPr txBox="1"/>
          <p:nvPr/>
        </p:nvSpPr>
        <p:spPr>
          <a:xfrm>
            <a:off x="10102003" y="3941234"/>
            <a:ext cx="1463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785AB9-D723-4E66-9B6B-313771A47395}"/>
                  </a:ext>
                </a:extLst>
              </p:cNvPr>
              <p:cNvSpPr txBox="1"/>
              <p:nvPr/>
            </p:nvSpPr>
            <p:spPr>
              <a:xfrm>
                <a:off x="9316135" y="4322889"/>
                <a:ext cx="2446439" cy="305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≐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785AB9-D723-4E66-9B6B-313771A47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135" y="4322889"/>
                <a:ext cx="2446439" cy="305596"/>
              </a:xfrm>
              <a:prstGeom prst="rect">
                <a:avLst/>
              </a:prstGeom>
              <a:blipFill>
                <a:blip r:embed="rId11"/>
                <a:stretch>
                  <a:fillRect l="-995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22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 animBg="1"/>
      <p:bldP spid="27" grpId="0"/>
      <p:bldP spid="29" grpId="0"/>
      <p:bldP spid="30" grpId="0"/>
      <p:bldP spid="33" grpId="0" animBg="1"/>
      <p:bldP spid="35" grpId="0" animBg="1"/>
      <p:bldP spid="2" grpId="0" animBg="1"/>
      <p:bldP spid="5" grpId="0"/>
      <p:bldP spid="32" grpId="0" animBg="1"/>
      <p:bldP spid="3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7317A-E271-462B-96EE-CE6D7BAC4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s-ES" smtClean="0">
                <a:solidFill>
                  <a:srgbClr val="FFFFFF">
                    <a:lumMod val="50000"/>
                  </a:srgbClr>
                </a:solidFill>
              </a:rPr>
              <a:pPr/>
              <a:t>17</a:t>
            </a:fld>
            <a:endParaRPr lang="es-E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00E47-5C62-4054-8647-B387FEE78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2016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51B687-A526-42BA-BC55-278584723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ANN architecture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E21A5F-FF2F-4BA6-8968-876E53361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41925" y="3222625"/>
            <a:ext cx="4308149" cy="14537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A7A194-0093-463F-A817-DCDB32EB5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990714" y="3761267"/>
            <a:ext cx="3756564" cy="7246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2D6AF5-5B68-4096-8E10-18065D31736C}"/>
              </a:ext>
            </a:extLst>
          </p:cNvPr>
          <p:cNvSpPr/>
          <p:nvPr/>
        </p:nvSpPr>
        <p:spPr>
          <a:xfrm rot="5400000">
            <a:off x="499639" y="2291183"/>
            <a:ext cx="2171376" cy="320634"/>
          </a:xfrm>
          <a:prstGeom prst="rect">
            <a:avLst/>
          </a:prstGeom>
          <a:solidFill>
            <a:srgbClr val="F7A827"/>
          </a:solidFill>
          <a:ln>
            <a:solidFill>
              <a:srgbClr val="F7A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 = [0, 0, 1, …, 1]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B77499-8D71-475B-BD5D-63761B8C14CA}"/>
              </a:ext>
            </a:extLst>
          </p:cNvPr>
          <p:cNvCxnSpPr>
            <a:cxnSpLocks/>
            <a:stCxn id="19" idx="0"/>
          </p:cNvCxnSpPr>
          <p:nvPr/>
        </p:nvCxnSpPr>
        <p:spPr>
          <a:xfrm>
            <a:off x="1249887" y="4123586"/>
            <a:ext cx="26920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6485103-1DD8-4D38-9189-33B87487F4CA}"/>
              </a:ext>
            </a:extLst>
          </p:cNvPr>
          <p:cNvCxnSpPr>
            <a:cxnSpLocks/>
          </p:cNvCxnSpPr>
          <p:nvPr/>
        </p:nvCxnSpPr>
        <p:spPr>
          <a:xfrm>
            <a:off x="1745644" y="2315688"/>
            <a:ext cx="5302361" cy="906937"/>
          </a:xfrm>
          <a:prstGeom prst="bentConnector3">
            <a:avLst>
              <a:gd name="adj1" fmla="val 9994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E0E1C5-42DD-49B8-AAE6-FBB81502F4C6}"/>
              </a:ext>
            </a:extLst>
          </p:cNvPr>
          <p:cNvCxnSpPr/>
          <p:nvPr/>
        </p:nvCxnSpPr>
        <p:spPr>
          <a:xfrm>
            <a:off x="8250074" y="4123586"/>
            <a:ext cx="8939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2B3370-AFB8-45C6-97CD-FEB15CD05926}"/>
                  </a:ext>
                </a:extLst>
              </p:cNvPr>
              <p:cNvSpPr txBox="1"/>
              <p:nvPr/>
            </p:nvSpPr>
            <p:spPr>
              <a:xfrm>
                <a:off x="9402288" y="3949492"/>
                <a:ext cx="194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2B3370-AFB8-45C6-97CD-FEB15CD05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288" y="3949492"/>
                <a:ext cx="194092" cy="276999"/>
              </a:xfrm>
              <a:prstGeom prst="rect">
                <a:avLst/>
              </a:prstGeom>
              <a:blipFill>
                <a:blip r:embed="rId4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5104DF93-ECA4-4A88-A758-C770E9C05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2096" y="3569983"/>
            <a:ext cx="1548518" cy="75901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EAD224-0E4F-44B5-A289-6AF0735726DC}"/>
              </a:ext>
            </a:extLst>
          </p:cNvPr>
          <p:cNvSpPr/>
          <p:nvPr/>
        </p:nvSpPr>
        <p:spPr>
          <a:xfrm>
            <a:off x="3941925" y="5332021"/>
            <a:ext cx="422257" cy="1140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FB3A80-5FA2-4660-9210-0032AC873903}"/>
              </a:ext>
            </a:extLst>
          </p:cNvPr>
          <p:cNvSpPr/>
          <p:nvPr/>
        </p:nvSpPr>
        <p:spPr>
          <a:xfrm>
            <a:off x="4676216" y="5332021"/>
            <a:ext cx="422257" cy="1140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186A73-FDB0-47F1-AA37-8EB9CFF4AD70}"/>
              </a:ext>
            </a:extLst>
          </p:cNvPr>
          <p:cNvSpPr/>
          <p:nvPr/>
        </p:nvSpPr>
        <p:spPr>
          <a:xfrm>
            <a:off x="5472575" y="5332020"/>
            <a:ext cx="422257" cy="1140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4EA80F-D5C7-47B6-A1CA-480EB4AF0044}"/>
              </a:ext>
            </a:extLst>
          </p:cNvPr>
          <p:cNvSpPr/>
          <p:nvPr/>
        </p:nvSpPr>
        <p:spPr>
          <a:xfrm>
            <a:off x="2595620" y="4054336"/>
            <a:ext cx="138499" cy="1384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CB15A07-84A0-4995-A948-A850080EB1CB}"/>
              </a:ext>
            </a:extLst>
          </p:cNvPr>
          <p:cNvCxnSpPr>
            <a:stCxn id="38" idx="4"/>
            <a:endCxn id="35" idx="1"/>
          </p:cNvCxnSpPr>
          <p:nvPr/>
        </p:nvCxnSpPr>
        <p:spPr>
          <a:xfrm rot="16200000" flipH="1">
            <a:off x="2448796" y="4408908"/>
            <a:ext cx="1709202" cy="127705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FEC187-904E-461E-9FB2-97F2729A0EAC}"/>
              </a:ext>
            </a:extLst>
          </p:cNvPr>
          <p:cNvCxnSpPr>
            <a:stCxn id="35" idx="3"/>
            <a:endCxn id="36" idx="1"/>
          </p:cNvCxnSpPr>
          <p:nvPr/>
        </p:nvCxnSpPr>
        <p:spPr>
          <a:xfrm>
            <a:off x="4364182" y="5902037"/>
            <a:ext cx="3120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692FFC7-234F-48B3-9003-A7A2BB4E4E72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5098473" y="5902036"/>
            <a:ext cx="37410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EB1465C-BEB2-41AB-9EDA-7A93F13D5A2C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5894832" y="5902036"/>
            <a:ext cx="24950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201C96-B57A-4B57-B255-1EAB3247AA05}"/>
                  </a:ext>
                </a:extLst>
              </p:cNvPr>
              <p:cNvSpPr txBox="1"/>
              <p:nvPr/>
            </p:nvSpPr>
            <p:spPr>
              <a:xfrm>
                <a:off x="8447773" y="5428357"/>
                <a:ext cx="3453318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201C96-B57A-4B57-B255-1EAB3247A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773" y="5428357"/>
                <a:ext cx="3453318" cy="88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79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 animBg="1"/>
      <p:bldP spid="36" grpId="0" animBg="1"/>
      <p:bldP spid="37" grpId="0" animBg="1"/>
      <p:bldP spid="38" grpId="0" animBg="1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7317A-E271-462B-96EE-CE6D7BAC4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s-ES" smtClean="0">
                <a:solidFill>
                  <a:srgbClr val="FFFFFF">
                    <a:lumMod val="50000"/>
                  </a:srgbClr>
                </a:solidFill>
              </a:rPr>
              <a:pPr/>
              <a:t>18</a:t>
            </a:fld>
            <a:endParaRPr lang="es-E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00E47-5C62-4054-8647-B387FEE78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2016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51B687-A526-42BA-BC55-278584723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ANN architecture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E21A5F-FF2F-4BA6-8968-876E53361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41925" y="3222625"/>
            <a:ext cx="4308149" cy="14537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A7A194-0093-463F-A817-DCDB32EB5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990714" y="3761267"/>
            <a:ext cx="3756564" cy="7246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2D6AF5-5B68-4096-8E10-18065D31736C}"/>
              </a:ext>
            </a:extLst>
          </p:cNvPr>
          <p:cNvSpPr/>
          <p:nvPr/>
        </p:nvSpPr>
        <p:spPr>
          <a:xfrm rot="5400000">
            <a:off x="499639" y="2291183"/>
            <a:ext cx="2171376" cy="320634"/>
          </a:xfrm>
          <a:prstGeom prst="rect">
            <a:avLst/>
          </a:prstGeom>
          <a:solidFill>
            <a:srgbClr val="F7A827"/>
          </a:solidFill>
          <a:ln>
            <a:solidFill>
              <a:srgbClr val="F7A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 = [0, 0, 1, …, 1]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B77499-8D71-475B-BD5D-63761B8C14CA}"/>
              </a:ext>
            </a:extLst>
          </p:cNvPr>
          <p:cNvCxnSpPr>
            <a:cxnSpLocks/>
            <a:stCxn id="19" idx="0"/>
          </p:cNvCxnSpPr>
          <p:nvPr/>
        </p:nvCxnSpPr>
        <p:spPr>
          <a:xfrm>
            <a:off x="1249887" y="4123586"/>
            <a:ext cx="26920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6485103-1DD8-4D38-9189-33B87487F4CA}"/>
              </a:ext>
            </a:extLst>
          </p:cNvPr>
          <p:cNvCxnSpPr>
            <a:cxnSpLocks/>
          </p:cNvCxnSpPr>
          <p:nvPr/>
        </p:nvCxnSpPr>
        <p:spPr>
          <a:xfrm>
            <a:off x="1745644" y="2315688"/>
            <a:ext cx="5302361" cy="906937"/>
          </a:xfrm>
          <a:prstGeom prst="bentConnector3">
            <a:avLst>
              <a:gd name="adj1" fmla="val 9994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E0E1C5-42DD-49B8-AAE6-FBB81502F4C6}"/>
              </a:ext>
            </a:extLst>
          </p:cNvPr>
          <p:cNvCxnSpPr/>
          <p:nvPr/>
        </p:nvCxnSpPr>
        <p:spPr>
          <a:xfrm>
            <a:off x="8250074" y="4123586"/>
            <a:ext cx="8939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8EAD224-0E4F-44B5-A289-6AF0735726DC}"/>
              </a:ext>
            </a:extLst>
          </p:cNvPr>
          <p:cNvSpPr/>
          <p:nvPr/>
        </p:nvSpPr>
        <p:spPr>
          <a:xfrm>
            <a:off x="3941925" y="5332021"/>
            <a:ext cx="422257" cy="1140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FB3A80-5FA2-4660-9210-0032AC873903}"/>
              </a:ext>
            </a:extLst>
          </p:cNvPr>
          <p:cNvSpPr/>
          <p:nvPr/>
        </p:nvSpPr>
        <p:spPr>
          <a:xfrm>
            <a:off x="4676216" y="5332021"/>
            <a:ext cx="422257" cy="1140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186A73-FDB0-47F1-AA37-8EB9CFF4AD70}"/>
              </a:ext>
            </a:extLst>
          </p:cNvPr>
          <p:cNvSpPr/>
          <p:nvPr/>
        </p:nvSpPr>
        <p:spPr>
          <a:xfrm>
            <a:off x="5472575" y="5332020"/>
            <a:ext cx="422257" cy="1140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4EA80F-D5C7-47B6-A1CA-480EB4AF0044}"/>
              </a:ext>
            </a:extLst>
          </p:cNvPr>
          <p:cNvSpPr/>
          <p:nvPr/>
        </p:nvSpPr>
        <p:spPr>
          <a:xfrm>
            <a:off x="2595620" y="4054336"/>
            <a:ext cx="138499" cy="1384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CB15A07-84A0-4995-A948-A850080EB1CB}"/>
              </a:ext>
            </a:extLst>
          </p:cNvPr>
          <p:cNvCxnSpPr>
            <a:stCxn id="38" idx="4"/>
            <a:endCxn id="35" idx="1"/>
          </p:cNvCxnSpPr>
          <p:nvPr/>
        </p:nvCxnSpPr>
        <p:spPr>
          <a:xfrm rot="16200000" flipH="1">
            <a:off x="2448796" y="4408908"/>
            <a:ext cx="1709202" cy="127705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FEC187-904E-461E-9FB2-97F2729A0EAC}"/>
              </a:ext>
            </a:extLst>
          </p:cNvPr>
          <p:cNvCxnSpPr>
            <a:stCxn id="35" idx="3"/>
            <a:endCxn id="36" idx="1"/>
          </p:cNvCxnSpPr>
          <p:nvPr/>
        </p:nvCxnSpPr>
        <p:spPr>
          <a:xfrm>
            <a:off x="4364182" y="5902037"/>
            <a:ext cx="3120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692FFC7-234F-48B3-9003-A7A2BB4E4E72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5098473" y="5902036"/>
            <a:ext cx="37410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EB1465C-BEB2-41AB-9EDA-7A93F13D5A2C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5894832" y="5902036"/>
            <a:ext cx="3249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iamond 1">
            <a:extLst>
              <a:ext uri="{FF2B5EF4-FFF2-40B4-BE49-F238E27FC236}">
                <a16:creationId xmlns:a16="http://schemas.microsoft.com/office/drawing/2014/main" id="{87649FC2-9C5A-49D7-ABBA-365EED1C0AC7}"/>
              </a:ext>
            </a:extLst>
          </p:cNvPr>
          <p:cNvSpPr/>
          <p:nvPr/>
        </p:nvSpPr>
        <p:spPr>
          <a:xfrm>
            <a:off x="10002858" y="4356017"/>
            <a:ext cx="976003" cy="97600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DD68683-7E23-4F91-BD4D-424C0F5D4EC0}"/>
              </a:ext>
            </a:extLst>
          </p:cNvPr>
          <p:cNvCxnSpPr>
            <a:cxnSpLocks/>
            <a:endCxn id="2" idx="1"/>
          </p:cNvCxnSpPr>
          <p:nvPr/>
        </p:nvCxnSpPr>
        <p:spPr>
          <a:xfrm rot="5400000" flipH="1" flipV="1">
            <a:off x="9044421" y="4943598"/>
            <a:ext cx="1058016" cy="8588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00959DF-C19C-44ED-86C2-46E47A427AC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9142145" y="4123585"/>
            <a:ext cx="860713" cy="720434"/>
          </a:xfrm>
          <a:prstGeom prst="bentConnector3">
            <a:avLst>
              <a:gd name="adj1" fmla="val 3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C8FCD8-21D3-48DF-B8BC-C07157050424}"/>
              </a:ext>
            </a:extLst>
          </p:cNvPr>
          <p:cNvSpPr txBox="1"/>
          <p:nvPr/>
        </p:nvSpPr>
        <p:spPr>
          <a:xfrm>
            <a:off x="9870410" y="3875879"/>
            <a:ext cx="2030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(from PG theorem)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D94565-2E70-46DC-A907-DD340799045D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408218" y="4844019"/>
            <a:ext cx="6594640" cy="624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A27875-D2E0-4C73-B988-D14ECAB558EB}"/>
              </a:ext>
            </a:extLst>
          </p:cNvPr>
          <p:cNvCxnSpPr>
            <a:cxnSpLocks/>
          </p:cNvCxnSpPr>
          <p:nvPr/>
        </p:nvCxnSpPr>
        <p:spPr>
          <a:xfrm flipV="1">
            <a:off x="4900930" y="3135317"/>
            <a:ext cx="21145" cy="173925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C9DEA15-12EC-43F0-BE57-10563F38DDF4}"/>
              </a:ext>
            </a:extLst>
          </p:cNvPr>
          <p:cNvCxnSpPr>
            <a:cxnSpLocks/>
          </p:cNvCxnSpPr>
          <p:nvPr/>
        </p:nvCxnSpPr>
        <p:spPr>
          <a:xfrm>
            <a:off x="4900930" y="4844017"/>
            <a:ext cx="1" cy="17987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9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CB38D9-81E9-45EA-824A-74528CD24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s-ES" smtClean="0">
                <a:solidFill>
                  <a:srgbClr val="FFFFFF">
                    <a:lumMod val="50000"/>
                  </a:srgbClr>
                </a:solidFill>
              </a:rPr>
              <a:pPr/>
              <a:t>19</a:t>
            </a:fld>
            <a:endParaRPr lang="es-E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B9C3C-928D-420D-A63E-D556D6475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lumMod val="65000"/>
                  </a:srgbClr>
                </a:solidFill>
              </a:rPr>
              <a:t>© 2016 Amadeus IT Group and its affiliates and subsidiaries</a:t>
            </a:r>
            <a:endParaRPr lang="en-GB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27EFBD-DF13-4061-A449-F3EC7EB5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RL algorithm?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E34B8C-4029-4E52-ABC4-E14084AD8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85" y="1003524"/>
            <a:ext cx="7039698" cy="55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2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2FE1E-02BF-45A6-993A-5E436478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126A9-5625-43F6-9C1E-86BC5C1B0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Amadeus IT Group and its affiliates and subsidiaries</a:t>
            </a:r>
            <a:endParaRPr lang="en-GB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ADEA2A1-BCCA-4722-A4BF-B4D81BB8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rules</a:t>
            </a:r>
          </a:p>
        </p:txBody>
      </p:sp>
      <p:pic>
        <p:nvPicPr>
          <p:cNvPr id="1026" name="Picture 2" descr="Avis, test, explication de 6 qui prend, un jeu incontournable">
            <a:extLst>
              <a:ext uri="{FF2B5EF4-FFF2-40B4-BE49-F238E27FC236}">
                <a16:creationId xmlns:a16="http://schemas.microsoft.com/office/drawing/2014/main" id="{70CF4804-FF38-4CD4-BF89-4E66C3142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616" y="948466"/>
            <a:ext cx="8218768" cy="548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232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CAEDB-5463-46D5-B978-9D7F46968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20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FBB23-7D2E-4193-839E-8C455DE6F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1E773B-0204-4736-A90D-E87AE681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missing?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CB568-7D6D-413B-B3BA-89DCFC241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31" y="1487427"/>
            <a:ext cx="5521998" cy="4457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6611C6-4930-4384-9C7C-E3CD79F60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117" y="1750084"/>
            <a:ext cx="3756564" cy="7246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65C9F7-B60D-495E-A086-12BAA6A933E0}"/>
              </a:ext>
            </a:extLst>
          </p:cNvPr>
          <p:cNvSpPr/>
          <p:nvPr/>
        </p:nvSpPr>
        <p:spPr>
          <a:xfrm>
            <a:off x="7062979" y="6133625"/>
            <a:ext cx="248264" cy="62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2C422F-29F3-4C5B-8E24-6B6AB751BB64}"/>
              </a:ext>
            </a:extLst>
          </p:cNvPr>
          <p:cNvSpPr/>
          <p:nvPr/>
        </p:nvSpPr>
        <p:spPr>
          <a:xfrm>
            <a:off x="6626433" y="6133625"/>
            <a:ext cx="248264" cy="62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516E16-639E-43FA-9929-4181C0E04C73}"/>
              </a:ext>
            </a:extLst>
          </p:cNvPr>
          <p:cNvSpPr/>
          <p:nvPr/>
        </p:nvSpPr>
        <p:spPr>
          <a:xfrm>
            <a:off x="6206404" y="6133625"/>
            <a:ext cx="248264" cy="62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1E0C1-490F-443C-87CF-37A80A1A88BE}"/>
              </a:ext>
            </a:extLst>
          </p:cNvPr>
          <p:cNvSpPr/>
          <p:nvPr/>
        </p:nvSpPr>
        <p:spPr>
          <a:xfrm>
            <a:off x="7418117" y="1298122"/>
            <a:ext cx="2171376" cy="320634"/>
          </a:xfrm>
          <a:prstGeom prst="rect">
            <a:avLst/>
          </a:prstGeom>
          <a:solidFill>
            <a:srgbClr val="F7A827"/>
          </a:solidFill>
          <a:ln>
            <a:solidFill>
              <a:srgbClr val="F7A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 = [0, 0, 1, …, 1]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32C8AC-FDA4-41BB-B641-35C8B6801F3B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>
            <a:off x="6874697" y="6448321"/>
            <a:ext cx="188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CA2FA6-9ECF-4C0A-B399-51258BD240C2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6454668" y="6448321"/>
            <a:ext cx="171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0B3D49C-9E15-466C-B956-0B2957D230B2}"/>
              </a:ext>
            </a:extLst>
          </p:cNvPr>
          <p:cNvSpPr/>
          <p:nvPr/>
        </p:nvSpPr>
        <p:spPr>
          <a:xfrm>
            <a:off x="5148240" y="5958248"/>
            <a:ext cx="768647" cy="175377"/>
          </a:xfrm>
          <a:prstGeom prst="rect">
            <a:avLst/>
          </a:prstGeom>
          <a:solidFill>
            <a:srgbClr val="F7A827"/>
          </a:solidFill>
          <a:ln>
            <a:solidFill>
              <a:srgbClr val="F7A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68483D-1A90-4A74-BC0C-F56C1EA341A2}"/>
              </a:ext>
            </a:extLst>
          </p:cNvPr>
          <p:cNvCxnSpPr>
            <a:stCxn id="12" idx="1"/>
          </p:cNvCxnSpPr>
          <p:nvPr/>
        </p:nvCxnSpPr>
        <p:spPr>
          <a:xfrm flipH="1">
            <a:off x="5652657" y="6448321"/>
            <a:ext cx="5537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7ADB74F-A441-47AF-A75A-7C2746B42BDE}"/>
              </a:ext>
            </a:extLst>
          </p:cNvPr>
          <p:cNvSpPr/>
          <p:nvPr/>
        </p:nvSpPr>
        <p:spPr>
          <a:xfrm>
            <a:off x="5397897" y="6334529"/>
            <a:ext cx="261257" cy="261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8714-C0A9-4754-8D27-E79AD939582E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flipH="1">
            <a:off x="5528526" y="6133625"/>
            <a:ext cx="4038" cy="200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C37BC38-D6D7-475A-AD8E-2F9B5B923E09}"/>
              </a:ext>
            </a:extLst>
          </p:cNvPr>
          <p:cNvSpPr/>
          <p:nvPr/>
        </p:nvSpPr>
        <p:spPr>
          <a:xfrm>
            <a:off x="4848450" y="6148410"/>
            <a:ext cx="248264" cy="62939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488EF75-51AC-47AC-8179-0B41EBA5024F}"/>
              </a:ext>
            </a:extLst>
          </p:cNvPr>
          <p:cNvCxnSpPr>
            <a:cxnSpLocks/>
            <a:stCxn id="27" idx="2"/>
            <a:endCxn id="32" idx="3"/>
          </p:cNvCxnSpPr>
          <p:nvPr/>
        </p:nvCxnSpPr>
        <p:spPr>
          <a:xfrm flipH="1" flipV="1">
            <a:off x="5096714" y="6463106"/>
            <a:ext cx="301183" cy="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89298E-CF75-4868-9B3F-5C32DC94AFA8}"/>
                  </a:ext>
                </a:extLst>
              </p:cNvPr>
              <p:cNvSpPr txBox="1"/>
              <p:nvPr/>
            </p:nvSpPr>
            <p:spPr>
              <a:xfrm>
                <a:off x="1428007" y="3409661"/>
                <a:ext cx="6877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</m:oMath>
                  </m:oMathPara>
                </a14:m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89298E-CF75-4868-9B3F-5C32DC94A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007" y="3409661"/>
                <a:ext cx="687752" cy="369332"/>
              </a:xfrm>
              <a:prstGeom prst="rect">
                <a:avLst/>
              </a:prstGeom>
              <a:blipFill>
                <a:blip r:embed="rId4"/>
                <a:stretch>
                  <a:fillRect l="-9735" r="-354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>
            <a:extLst>
              <a:ext uri="{FF2B5EF4-FFF2-40B4-BE49-F238E27FC236}">
                <a16:creationId xmlns:a16="http://schemas.microsoft.com/office/drawing/2014/main" id="{78BBC194-6477-4BC6-A0E1-67E4D9AA5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759" y="3102429"/>
            <a:ext cx="1548518" cy="75901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474CC9D-2B3E-4D9D-8387-5C1E640B3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6281" y="3321696"/>
            <a:ext cx="1832978" cy="5397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A67EE5-3A2C-489C-9C4B-AB3EDAAC9006}"/>
              </a:ext>
            </a:extLst>
          </p:cNvPr>
          <p:cNvSpPr txBox="1"/>
          <p:nvPr/>
        </p:nvSpPr>
        <p:spPr>
          <a:xfrm>
            <a:off x="5103214" y="4396343"/>
            <a:ext cx="62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F2B8D"/>
                </a:solidFill>
              </a:rPr>
              <a:t>PPO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59DAA-431D-4E14-A6CB-CBB585DE9B9F}"/>
              </a:ext>
            </a:extLst>
          </p:cNvPr>
          <p:cNvSpPr txBox="1"/>
          <p:nvPr/>
        </p:nvSpPr>
        <p:spPr>
          <a:xfrm>
            <a:off x="1877943" y="1086646"/>
            <a:ext cx="2058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Learning to play requires playing with someone else. Who volunteers?</a:t>
            </a:r>
          </a:p>
        </p:txBody>
      </p:sp>
    </p:spTree>
    <p:extLst>
      <p:ext uri="{BB962C8B-B14F-4D97-AF65-F5344CB8AC3E}">
        <p14:creationId xmlns:p14="http://schemas.microsoft.com/office/powerpoint/2010/main" val="140697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0960B-F9B6-46A6-8EA7-B6430C390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21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AFDFC3-EF00-42EF-AA64-8EA168939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AEC50E-6F75-4C73-A515-629B6C26C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Self-play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99469F-85B1-493B-8FB7-3C358F0A0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31" y="1487427"/>
            <a:ext cx="5521998" cy="4457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9FC07-A861-46D2-A8FC-37F6054E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336" y="1133420"/>
            <a:ext cx="1000125" cy="923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552641-97DD-401B-8AD1-274508266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007" y="371955"/>
            <a:ext cx="1000125" cy="923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A3CFAF-0160-4900-A81E-2C8C7665D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552" y="1025464"/>
            <a:ext cx="1000125" cy="9239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E1F148-A1A9-4BF4-A08D-B441997DB2E3}"/>
              </a:ext>
            </a:extLst>
          </p:cNvPr>
          <p:cNvCxnSpPr/>
          <p:nvPr/>
        </p:nvCxnSpPr>
        <p:spPr>
          <a:xfrm>
            <a:off x="4760536" y="1949389"/>
            <a:ext cx="590471" cy="24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B7D631-4C53-4108-BAA4-E3A60A36B320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851069" y="1295880"/>
            <a:ext cx="1" cy="299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F0398C-EC95-4559-9EE0-37EDE0BF319B}"/>
              </a:ext>
            </a:extLst>
          </p:cNvPr>
          <p:cNvCxnSpPr>
            <a:cxnSpLocks/>
          </p:cNvCxnSpPr>
          <p:nvPr/>
        </p:nvCxnSpPr>
        <p:spPr>
          <a:xfrm flipH="1">
            <a:off x="6845417" y="1828800"/>
            <a:ext cx="441125" cy="366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538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7B4A29-7D64-41B0-8226-D063BC1F4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22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B2605-EEB0-45CB-9779-BB58DA0DF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BB6F3B-394D-40CF-AC92-877F42232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Self-play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D65891-66EA-4C75-A696-AB1B4A957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60" y="2236747"/>
            <a:ext cx="9082480" cy="23845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6BD3BD0-6540-40CE-A5B1-5EE398072E20}"/>
              </a:ext>
            </a:extLst>
          </p:cNvPr>
          <p:cNvSpPr/>
          <p:nvPr/>
        </p:nvSpPr>
        <p:spPr>
          <a:xfrm>
            <a:off x="1669409" y="2236747"/>
            <a:ext cx="5872294" cy="3973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C12CA-5565-4F64-BB8E-6A1F30E9547A}"/>
              </a:ext>
            </a:extLst>
          </p:cNvPr>
          <p:cNvSpPr txBox="1"/>
          <p:nvPr/>
        </p:nvSpPr>
        <p:spPr>
          <a:xfrm>
            <a:off x="4001549" y="4983061"/>
            <a:ext cx="663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- “Mastering the game of Go without human knowledge”</a:t>
            </a:r>
          </a:p>
        </p:txBody>
      </p:sp>
    </p:spTree>
    <p:extLst>
      <p:ext uri="{BB962C8B-B14F-4D97-AF65-F5344CB8AC3E}">
        <p14:creationId xmlns:p14="http://schemas.microsoft.com/office/powerpoint/2010/main" val="3117267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0A24EA-9DE2-4F64-A42E-80DD8C6BB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23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6A306C-0F0A-4B6F-8B0D-ED3C26C12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9FDB24-78B2-47E2-89FF-CB9663C6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Self-play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20D3F6-18AD-4BC9-9A22-0395F654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04" y="3484382"/>
            <a:ext cx="1000125" cy="923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0C6B27-582B-4093-A19C-5E65D983124D}"/>
                  </a:ext>
                </a:extLst>
              </p:cNvPr>
              <p:cNvSpPr txBox="1"/>
              <p:nvPr/>
            </p:nvSpPr>
            <p:spPr>
              <a:xfrm>
                <a:off x="876948" y="4544059"/>
                <a:ext cx="2623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0C6B27-582B-4093-A19C-5E65D9831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48" y="4544059"/>
                <a:ext cx="262380" cy="276999"/>
              </a:xfrm>
              <a:prstGeom prst="rect">
                <a:avLst/>
              </a:prstGeom>
              <a:blipFill>
                <a:blip r:embed="rId3"/>
                <a:stretch>
                  <a:fillRect l="-23256" r="-465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A8F6168-C7C8-480A-98F1-DFDA43C0E677}"/>
              </a:ext>
            </a:extLst>
          </p:cNvPr>
          <p:cNvSpPr txBox="1"/>
          <p:nvPr/>
        </p:nvSpPr>
        <p:spPr>
          <a:xfrm>
            <a:off x="1937857" y="1015068"/>
            <a:ext cx="2096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257987-3DE9-4458-92B6-9BFB040C5CCD}"/>
              </a:ext>
            </a:extLst>
          </p:cNvPr>
          <p:cNvSpPr/>
          <p:nvPr/>
        </p:nvSpPr>
        <p:spPr>
          <a:xfrm>
            <a:off x="1132499" y="1862354"/>
            <a:ext cx="2265028" cy="90601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6AE856-ED89-4F93-889B-5F28EE31A44B}"/>
              </a:ext>
            </a:extLst>
          </p:cNvPr>
          <p:cNvSpPr txBox="1"/>
          <p:nvPr/>
        </p:nvSpPr>
        <p:spPr>
          <a:xfrm>
            <a:off x="1015054" y="1491904"/>
            <a:ext cx="147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851F23-E645-42C5-AF49-321CC0B01F64}"/>
              </a:ext>
            </a:extLst>
          </p:cNvPr>
          <p:cNvSpPr/>
          <p:nvPr/>
        </p:nvSpPr>
        <p:spPr>
          <a:xfrm>
            <a:off x="1220599" y="2003849"/>
            <a:ext cx="281030" cy="620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CA891C-477A-4A14-ACC1-AD168AAE5EB5}"/>
              </a:ext>
            </a:extLst>
          </p:cNvPr>
          <p:cNvSpPr/>
          <p:nvPr/>
        </p:nvSpPr>
        <p:spPr>
          <a:xfrm>
            <a:off x="1635852" y="2003848"/>
            <a:ext cx="281030" cy="620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87D4DD-78FB-4C8B-BE65-D413CFE48D92}"/>
              </a:ext>
            </a:extLst>
          </p:cNvPr>
          <p:cNvSpPr/>
          <p:nvPr/>
        </p:nvSpPr>
        <p:spPr>
          <a:xfrm>
            <a:off x="2051105" y="2006378"/>
            <a:ext cx="281030" cy="620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A98E3D-E64D-4A0B-91CC-E2230D4A8313}"/>
              </a:ext>
            </a:extLst>
          </p:cNvPr>
          <p:cNvSpPr/>
          <p:nvPr/>
        </p:nvSpPr>
        <p:spPr>
          <a:xfrm>
            <a:off x="2516689" y="2003848"/>
            <a:ext cx="281030" cy="620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3F8E3D-01D7-4D23-AC26-BC931153E3F9}"/>
              </a:ext>
            </a:extLst>
          </p:cNvPr>
          <p:cNvSpPr/>
          <p:nvPr/>
        </p:nvSpPr>
        <p:spPr>
          <a:xfrm>
            <a:off x="2982273" y="2003847"/>
            <a:ext cx="281030" cy="620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DC2992-6F5F-4169-83D2-C95AF31E5757}"/>
                  </a:ext>
                </a:extLst>
              </p:cNvPr>
              <p:cNvSpPr txBox="1"/>
              <p:nvPr/>
            </p:nvSpPr>
            <p:spPr>
              <a:xfrm rot="5400000">
                <a:off x="1170967" y="2175739"/>
                <a:ext cx="4819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DC2992-6F5F-4169-83D2-C95AF31E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170967" y="2175739"/>
                <a:ext cx="481991" cy="276999"/>
              </a:xfrm>
              <a:prstGeom prst="rect">
                <a:avLst/>
              </a:prstGeom>
              <a:blipFill>
                <a:blip r:embed="rId4"/>
                <a:stretch>
                  <a:fillRect l="-17778" t="-10127"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883CAC-3164-4EF0-AAFC-EFDF5E46C1EF}"/>
                  </a:ext>
                </a:extLst>
              </p:cNvPr>
              <p:cNvSpPr txBox="1"/>
              <p:nvPr/>
            </p:nvSpPr>
            <p:spPr>
              <a:xfrm rot="5400000">
                <a:off x="1545774" y="2175739"/>
                <a:ext cx="4819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883CAC-3164-4EF0-AAFC-EFDF5E46C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545774" y="2175739"/>
                <a:ext cx="481991" cy="276999"/>
              </a:xfrm>
              <a:prstGeom prst="rect">
                <a:avLst/>
              </a:prstGeom>
              <a:blipFill>
                <a:blip r:embed="rId5"/>
                <a:stretch>
                  <a:fillRect l="-15217" t="-10127"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CF187E-5708-4A29-A134-C9D30CC8B1AA}"/>
                  </a:ext>
                </a:extLst>
              </p:cNvPr>
              <p:cNvSpPr txBox="1"/>
              <p:nvPr/>
            </p:nvSpPr>
            <p:spPr>
              <a:xfrm rot="5400000">
                <a:off x="1964704" y="2175738"/>
                <a:ext cx="4819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CF187E-5708-4A29-A134-C9D30CC8B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64704" y="2175738"/>
                <a:ext cx="481991" cy="276999"/>
              </a:xfrm>
              <a:prstGeom prst="rect">
                <a:avLst/>
              </a:prstGeom>
              <a:blipFill>
                <a:blip r:embed="rId6"/>
                <a:stretch>
                  <a:fillRect l="-15217" t="-10127"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DB0FD6-180B-48E3-9502-4B590029BC27}"/>
                  </a:ext>
                </a:extLst>
              </p:cNvPr>
              <p:cNvSpPr txBox="1"/>
              <p:nvPr/>
            </p:nvSpPr>
            <p:spPr>
              <a:xfrm rot="5400000">
                <a:off x="2418224" y="2175737"/>
                <a:ext cx="4819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DB0FD6-180B-48E3-9502-4B590029B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418224" y="2175737"/>
                <a:ext cx="481991" cy="276999"/>
              </a:xfrm>
              <a:prstGeom prst="rect">
                <a:avLst/>
              </a:prstGeom>
              <a:blipFill>
                <a:blip r:embed="rId7"/>
                <a:stretch>
                  <a:fillRect l="-17778" t="-10127"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D4F66E-E539-48C4-8926-719B4310748C}"/>
                  </a:ext>
                </a:extLst>
              </p:cNvPr>
              <p:cNvSpPr txBox="1"/>
              <p:nvPr/>
            </p:nvSpPr>
            <p:spPr>
              <a:xfrm rot="5400000">
                <a:off x="2888164" y="2204125"/>
                <a:ext cx="4819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D4F66E-E539-48C4-8926-719B43107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888164" y="2204125"/>
                <a:ext cx="481991" cy="276999"/>
              </a:xfrm>
              <a:prstGeom prst="rect">
                <a:avLst/>
              </a:prstGeom>
              <a:blipFill>
                <a:blip r:embed="rId8"/>
                <a:stretch>
                  <a:fillRect l="-15556" t="-11392"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141F2A1-F251-4F3A-9AF9-EF35A0C1756B}"/>
              </a:ext>
            </a:extLst>
          </p:cNvPr>
          <p:cNvSpPr txBox="1"/>
          <p:nvPr/>
        </p:nvSpPr>
        <p:spPr>
          <a:xfrm>
            <a:off x="3895199" y="2555232"/>
            <a:ext cx="238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select any # of elements from the pool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B72BD7E-66EC-4ABD-90D2-034512E3F7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6274" y="3175317"/>
            <a:ext cx="2105319" cy="189574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973726-6203-47A0-A7AE-3AA7E978CB7B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574949" y="4123187"/>
            <a:ext cx="1131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307FE0-2394-4D78-9E23-79B4ACAE29AB}"/>
              </a:ext>
            </a:extLst>
          </p:cNvPr>
          <p:cNvCxnSpPr/>
          <p:nvPr/>
        </p:nvCxnSpPr>
        <p:spPr>
          <a:xfrm>
            <a:off x="2491531" y="2768365"/>
            <a:ext cx="771772" cy="545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E5F4571-D4C1-457D-9A1A-FAB410BD132B}"/>
              </a:ext>
            </a:extLst>
          </p:cNvPr>
          <p:cNvSpPr txBox="1"/>
          <p:nvPr/>
        </p:nvSpPr>
        <p:spPr>
          <a:xfrm>
            <a:off x="7475989" y="1015068"/>
            <a:ext cx="2096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Evaluation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C2D8FE5-D0D5-4A55-8E8E-39A963AD3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956" y="2933697"/>
            <a:ext cx="1000125" cy="923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BEED59-EF9C-4253-A7EE-85E9086C4162}"/>
                  </a:ext>
                </a:extLst>
              </p:cNvPr>
              <p:cNvSpPr txBox="1"/>
              <p:nvPr/>
            </p:nvSpPr>
            <p:spPr>
              <a:xfrm>
                <a:off x="7656400" y="3993374"/>
                <a:ext cx="2623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BEED59-EF9C-4253-A7EE-85E9086C4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00" y="3993374"/>
                <a:ext cx="262380" cy="276999"/>
              </a:xfrm>
              <a:prstGeom prst="rect">
                <a:avLst/>
              </a:prstGeom>
              <a:blipFill>
                <a:blip r:embed="rId10"/>
                <a:stretch>
                  <a:fillRect l="-23256" r="-465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107E6098-5FAD-4198-8709-9B36811779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5726" y="2624632"/>
            <a:ext cx="2105319" cy="189574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DAE8549-787C-45B8-A866-A68EDFD00702}"/>
              </a:ext>
            </a:extLst>
          </p:cNvPr>
          <p:cNvCxnSpPr>
            <a:cxnSpLocks/>
          </p:cNvCxnSpPr>
          <p:nvPr/>
        </p:nvCxnSpPr>
        <p:spPr>
          <a:xfrm>
            <a:off x="8441118" y="3484382"/>
            <a:ext cx="1131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9DFCCCA-C95A-422B-A516-80D752D0780F}"/>
              </a:ext>
            </a:extLst>
          </p:cNvPr>
          <p:cNvSpPr/>
          <p:nvPr/>
        </p:nvSpPr>
        <p:spPr>
          <a:xfrm rot="16200000">
            <a:off x="10403215" y="1727010"/>
            <a:ext cx="281030" cy="620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87D20C-4E9F-457A-A2B9-B075753CF271}"/>
                  </a:ext>
                </a:extLst>
              </p:cNvPr>
              <p:cNvSpPr txBox="1"/>
              <p:nvPr/>
            </p:nvSpPr>
            <p:spPr>
              <a:xfrm>
                <a:off x="10309106" y="1893732"/>
                <a:ext cx="4819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87D20C-4E9F-457A-A2B9-B075753CF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106" y="1893732"/>
                <a:ext cx="481991" cy="276999"/>
              </a:xfrm>
              <a:prstGeom prst="rect">
                <a:avLst/>
              </a:prstGeom>
              <a:blipFill>
                <a:blip r:embed="rId11"/>
                <a:stretch>
                  <a:fillRect l="-10127" r="-506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194F6B5-35E2-41ED-81BD-F6B8E78E9CFC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10538386" y="2231472"/>
            <a:ext cx="14966" cy="393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72DC2C-B17B-4718-AA1C-611EF372119C}"/>
              </a:ext>
            </a:extLst>
          </p:cNvPr>
          <p:cNvSpPr txBox="1"/>
          <p:nvPr/>
        </p:nvSpPr>
        <p:spPr>
          <a:xfrm>
            <a:off x="8363809" y="4701725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3k games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497BAB-6DA5-42D5-A792-090BBD8D0F6E}"/>
                  </a:ext>
                </a:extLst>
              </p:cNvPr>
              <p:cNvSpPr txBox="1"/>
              <p:nvPr/>
            </p:nvSpPr>
            <p:spPr>
              <a:xfrm>
                <a:off x="8363809" y="5301842"/>
                <a:ext cx="20553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takes, in average, -5% less points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B497BAB-6DA5-42D5-A792-090BBD8D0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809" y="5301842"/>
                <a:ext cx="2055318" cy="923330"/>
              </a:xfrm>
              <a:prstGeom prst="rect">
                <a:avLst/>
              </a:prstGeom>
              <a:blipFill>
                <a:blip r:embed="rId1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1E6A0D7-35C7-4C32-ACDA-96874B030C84}"/>
              </a:ext>
            </a:extLst>
          </p:cNvPr>
          <p:cNvCxnSpPr>
            <a:cxnSpLocks/>
            <a:stCxn id="46" idx="1"/>
            <a:endCxn id="12" idx="3"/>
          </p:cNvCxnSpPr>
          <p:nvPr/>
        </p:nvCxnSpPr>
        <p:spPr>
          <a:xfrm rot="10800000">
            <a:off x="3397527" y="2315361"/>
            <a:ext cx="4966282" cy="3448147"/>
          </a:xfrm>
          <a:prstGeom prst="bentConnector3">
            <a:avLst>
              <a:gd name="adj1" fmla="val 359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333604F-0BDD-4E6A-A921-75585502F963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676809" y="2314236"/>
            <a:ext cx="455690" cy="1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C04392B-37A4-4296-B04F-5FDA7DD9CF97}"/>
                  </a:ext>
                </a:extLst>
              </p:cNvPr>
              <p:cNvSpPr txBox="1"/>
              <p:nvPr/>
            </p:nvSpPr>
            <p:spPr>
              <a:xfrm>
                <a:off x="4887072" y="1963129"/>
                <a:ext cx="2623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C04392B-37A4-4296-B04F-5FDA7DD9C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072" y="1963129"/>
                <a:ext cx="262380" cy="276999"/>
              </a:xfrm>
              <a:prstGeom prst="rect">
                <a:avLst/>
              </a:prstGeom>
              <a:blipFill>
                <a:blip r:embed="rId13"/>
                <a:stretch>
                  <a:fillRect l="-23256" r="-465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276C8CC-3A65-4EB2-B52F-004BD3E7A81A}"/>
                  </a:ext>
                </a:extLst>
              </p:cNvPr>
              <p:cNvSpPr txBox="1"/>
              <p:nvPr/>
            </p:nvSpPr>
            <p:spPr>
              <a:xfrm>
                <a:off x="575353" y="1934741"/>
                <a:ext cx="4819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276C8CC-3A65-4EB2-B52F-004BD3E7A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" y="1934741"/>
                <a:ext cx="481991" cy="276999"/>
              </a:xfrm>
              <a:prstGeom prst="rect">
                <a:avLst/>
              </a:prstGeom>
              <a:blipFill>
                <a:blip r:embed="rId14"/>
                <a:stretch>
                  <a:fillRect l="-10127" r="-506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39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40" grpId="0" animBg="1"/>
      <p:bldP spid="41" grpId="0"/>
      <p:bldP spid="45" grpId="0"/>
      <p:bldP spid="46" grpId="0"/>
      <p:bldP spid="55" grpId="0"/>
      <p:bldP spid="5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B4CDC-2088-4915-8692-917F0F27A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24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F55CC-EBDC-4EDE-9027-44688156C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3EB03D-2370-49AA-ACCC-0C3E0FDD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0EF1B-FEA1-4563-9993-2374C492B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48" y="779414"/>
            <a:ext cx="10243517" cy="5673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6CBCB6-3CF3-4049-9662-356FCA9852F5}"/>
                  </a:ext>
                </a:extLst>
              </p:cNvPr>
              <p:cNvSpPr txBox="1"/>
              <p:nvPr/>
            </p:nvSpPr>
            <p:spPr>
              <a:xfrm>
                <a:off x="2485914" y="1023788"/>
                <a:ext cx="1325461" cy="476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6CBCB6-3CF3-4049-9662-356FCA985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914" y="1023788"/>
                <a:ext cx="1325461" cy="476349"/>
              </a:xfrm>
              <a:prstGeom prst="rect">
                <a:avLst/>
              </a:prstGeom>
              <a:blipFill>
                <a:blip r:embed="rId3"/>
                <a:stretch>
                  <a:fillRect t="-114103" r="-21659" b="-17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F96CCC-525D-48D2-B073-EB61AA71FBA9}"/>
              </a:ext>
            </a:extLst>
          </p:cNvPr>
          <p:cNvCxnSpPr/>
          <p:nvPr/>
        </p:nvCxnSpPr>
        <p:spPr>
          <a:xfrm flipH="1">
            <a:off x="1493240" y="1261962"/>
            <a:ext cx="1384184" cy="382280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2C5810-DB7C-4250-A559-77D2F28C46BA}"/>
              </a:ext>
            </a:extLst>
          </p:cNvPr>
          <p:cNvSpPr txBox="1"/>
          <p:nvPr/>
        </p:nvSpPr>
        <p:spPr>
          <a:xfrm>
            <a:off x="4483620" y="1812021"/>
            <a:ext cx="1535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New boss around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01E221-C370-473E-9978-C548BD76241E}"/>
              </a:ext>
            </a:extLst>
          </p:cNvPr>
          <p:cNvCxnSpPr/>
          <p:nvPr/>
        </p:nvCxnSpPr>
        <p:spPr>
          <a:xfrm flipH="1">
            <a:off x="4135772" y="2567031"/>
            <a:ext cx="830511" cy="931178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F39D06-4CBE-4B52-B98B-DFE6B11DD893}"/>
              </a:ext>
            </a:extLst>
          </p:cNvPr>
          <p:cNvCxnSpPr>
            <a:cxnSpLocks/>
          </p:cNvCxnSpPr>
          <p:nvPr/>
        </p:nvCxnSpPr>
        <p:spPr>
          <a:xfrm flipH="1">
            <a:off x="4483620" y="2567031"/>
            <a:ext cx="642053" cy="1140903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7D43F5-3D31-4155-8515-2E0A3753D2A7}"/>
              </a:ext>
            </a:extLst>
          </p:cNvPr>
          <p:cNvCxnSpPr>
            <a:cxnSpLocks/>
          </p:cNvCxnSpPr>
          <p:nvPr/>
        </p:nvCxnSpPr>
        <p:spPr>
          <a:xfrm flipH="1">
            <a:off x="4966283" y="2719431"/>
            <a:ext cx="311791" cy="988503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C8B644-4EC1-4528-8984-1A84E4341521}"/>
              </a:ext>
            </a:extLst>
          </p:cNvPr>
          <p:cNvCxnSpPr>
            <a:cxnSpLocks/>
          </p:cNvCxnSpPr>
          <p:nvPr/>
        </p:nvCxnSpPr>
        <p:spPr>
          <a:xfrm>
            <a:off x="5595108" y="2610752"/>
            <a:ext cx="376409" cy="1306907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CDCC631-C728-41CE-89C1-11CD49FD2166}"/>
              </a:ext>
            </a:extLst>
          </p:cNvPr>
          <p:cNvCxnSpPr>
            <a:cxnSpLocks/>
          </p:cNvCxnSpPr>
          <p:nvPr/>
        </p:nvCxnSpPr>
        <p:spPr>
          <a:xfrm>
            <a:off x="5659726" y="2610752"/>
            <a:ext cx="1437360" cy="1474687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32C37F-9FF0-454F-AF4C-87E4D85AEC9F}"/>
              </a:ext>
            </a:extLst>
          </p:cNvPr>
          <p:cNvCxnSpPr>
            <a:cxnSpLocks/>
          </p:cNvCxnSpPr>
          <p:nvPr/>
        </p:nvCxnSpPr>
        <p:spPr>
          <a:xfrm>
            <a:off x="5783312" y="2458352"/>
            <a:ext cx="2848960" cy="1568364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8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29A6DA-A17A-4A8D-8737-4014CC1F0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25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22AD3-6569-4481-A95A-03E64151B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88C897-FAB3-4D77-99DE-AA8B78B9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Progress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F4C20-B43F-4741-8B55-85D3795D1607}"/>
              </a:ext>
            </a:extLst>
          </p:cNvPr>
          <p:cNvSpPr txBox="1"/>
          <p:nvPr/>
        </p:nvSpPr>
        <p:spPr>
          <a:xfrm>
            <a:off x="3691156" y="410082"/>
            <a:ext cx="317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 ITC" panose="03070402050302030203" pitchFamily="66" charset="0"/>
              </a:rPr>
              <a:t>(not so much success here)</a:t>
            </a:r>
          </a:p>
        </p:txBody>
      </p:sp>
      <p:pic>
        <p:nvPicPr>
          <p:cNvPr id="1026" name="Picture 2" descr="17 Signs You Might Be Smart - Even if It Doesn't Feel Like It : ScienceAlert">
            <a:extLst>
              <a:ext uri="{FF2B5EF4-FFF2-40B4-BE49-F238E27FC236}">
                <a16:creationId xmlns:a16="http://schemas.microsoft.com/office/drawing/2014/main" id="{02F01B35-01BF-4D18-8797-20B99EA05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207" y="2390863"/>
            <a:ext cx="6684331" cy="270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C27654-7C75-41DC-AF7F-C8C65285BA2B}"/>
              </a:ext>
            </a:extLst>
          </p:cNvPr>
          <p:cNvSpPr txBox="1"/>
          <p:nvPr/>
        </p:nvSpPr>
        <p:spPr>
          <a:xfrm>
            <a:off x="1098958" y="1421960"/>
            <a:ext cx="5243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famous score rating system </a:t>
            </a:r>
          </a:p>
          <a:p>
            <a:pPr algn="ctr"/>
            <a:r>
              <a:rPr lang="en-US" sz="2400" dirty="0"/>
              <a:t>could be used to rank policies?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5D78F6-2BB9-4787-9FA2-8614FF5F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30" y="5366373"/>
            <a:ext cx="86868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2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A31DAA-30C3-4FEC-8AD0-C44CCDC3C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26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AA27E-F9B1-4210-BB78-1800C9148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4A4F-589F-4972-BDA1-C0F80569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TrueSkill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9979E0-4199-4383-9EDD-20A55EEAF835}"/>
              </a:ext>
            </a:extLst>
          </p:cNvPr>
          <p:cNvCxnSpPr/>
          <p:nvPr/>
        </p:nvCxnSpPr>
        <p:spPr>
          <a:xfrm>
            <a:off x="2365696" y="3951216"/>
            <a:ext cx="707191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FFDA04-4932-41F0-9E43-62B7F795D89F}"/>
              </a:ext>
            </a:extLst>
          </p:cNvPr>
          <p:cNvSpPr txBox="1"/>
          <p:nvPr/>
        </p:nvSpPr>
        <p:spPr>
          <a:xfrm>
            <a:off x="9555062" y="3775156"/>
            <a:ext cx="86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Skill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D5038BA-E5F5-48F6-9D28-25B7A02946D3}"/>
              </a:ext>
            </a:extLst>
          </p:cNvPr>
          <p:cNvSpPr/>
          <p:nvPr/>
        </p:nvSpPr>
        <p:spPr>
          <a:xfrm>
            <a:off x="2248250" y="2550365"/>
            <a:ext cx="6828638" cy="1344520"/>
          </a:xfrm>
          <a:custGeom>
            <a:avLst/>
            <a:gdLst>
              <a:gd name="connsiteX0" fmla="*/ 0 w 6828638"/>
              <a:gd name="connsiteY0" fmla="*/ 1327742 h 1344520"/>
              <a:gd name="connsiteX1" fmla="*/ 897622 w 6828638"/>
              <a:gd name="connsiteY1" fmla="*/ 1310964 h 1344520"/>
              <a:gd name="connsiteX2" fmla="*/ 2013358 w 6828638"/>
              <a:gd name="connsiteY2" fmla="*/ 1059294 h 1344520"/>
              <a:gd name="connsiteX3" fmla="*/ 2944536 w 6828638"/>
              <a:gd name="connsiteY3" fmla="*/ 237173 h 1344520"/>
              <a:gd name="connsiteX4" fmla="*/ 3464653 w 6828638"/>
              <a:gd name="connsiteY4" fmla="*/ 19059 h 1344520"/>
              <a:gd name="connsiteX5" fmla="*/ 4144161 w 6828638"/>
              <a:gd name="connsiteY5" fmla="*/ 86171 h 1344520"/>
              <a:gd name="connsiteX6" fmla="*/ 4882392 w 6828638"/>
              <a:gd name="connsiteY6" fmla="*/ 681789 h 1344520"/>
              <a:gd name="connsiteX7" fmla="*/ 5746459 w 6828638"/>
              <a:gd name="connsiteY7" fmla="*/ 1092850 h 1344520"/>
              <a:gd name="connsiteX8" fmla="*/ 6828638 w 6828638"/>
              <a:gd name="connsiteY8" fmla="*/ 1344520 h 134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28638" h="1344520">
                <a:moveTo>
                  <a:pt x="0" y="1327742"/>
                </a:moveTo>
                <a:cubicBezTo>
                  <a:pt x="281031" y="1341723"/>
                  <a:pt x="562062" y="1355705"/>
                  <a:pt x="897622" y="1310964"/>
                </a:cubicBezTo>
                <a:cubicBezTo>
                  <a:pt x="1233182" y="1266223"/>
                  <a:pt x="1672206" y="1238259"/>
                  <a:pt x="2013358" y="1059294"/>
                </a:cubicBezTo>
                <a:cubicBezTo>
                  <a:pt x="2354510" y="880329"/>
                  <a:pt x="2702654" y="410545"/>
                  <a:pt x="2944536" y="237173"/>
                </a:cubicBezTo>
                <a:cubicBezTo>
                  <a:pt x="3186419" y="63800"/>
                  <a:pt x="3264716" y="44226"/>
                  <a:pt x="3464653" y="19059"/>
                </a:cubicBezTo>
                <a:cubicBezTo>
                  <a:pt x="3664591" y="-6108"/>
                  <a:pt x="3907871" y="-24284"/>
                  <a:pt x="4144161" y="86171"/>
                </a:cubicBezTo>
                <a:cubicBezTo>
                  <a:pt x="4380451" y="196626"/>
                  <a:pt x="4615342" y="514009"/>
                  <a:pt x="4882392" y="681789"/>
                </a:cubicBezTo>
                <a:cubicBezTo>
                  <a:pt x="5149442" y="849569"/>
                  <a:pt x="5422085" y="982395"/>
                  <a:pt x="5746459" y="1092850"/>
                </a:cubicBezTo>
                <a:cubicBezTo>
                  <a:pt x="6070833" y="1203305"/>
                  <a:pt x="6449735" y="1273912"/>
                  <a:pt x="6828638" y="13445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81CC5D-2A84-4CC1-AF1B-2DF0A5A770CF}"/>
              </a:ext>
            </a:extLst>
          </p:cNvPr>
          <p:cNvCxnSpPr>
            <a:cxnSpLocks/>
          </p:cNvCxnSpPr>
          <p:nvPr/>
        </p:nvCxnSpPr>
        <p:spPr>
          <a:xfrm>
            <a:off x="5889071" y="1770077"/>
            <a:ext cx="0" cy="2701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55CB3E-C2D6-488B-8B35-7F71B4F3B0DD}"/>
                  </a:ext>
                </a:extLst>
              </p:cNvPr>
              <p:cNvSpPr txBox="1"/>
              <p:nvPr/>
            </p:nvSpPr>
            <p:spPr>
              <a:xfrm>
                <a:off x="5808777" y="4536673"/>
                <a:ext cx="185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55CB3E-C2D6-488B-8B35-7F71B4F3B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777" y="4536673"/>
                <a:ext cx="185755" cy="276999"/>
              </a:xfrm>
              <a:prstGeom prst="rect">
                <a:avLst/>
              </a:prstGeom>
              <a:blipFill>
                <a:blip r:embed="rId2"/>
                <a:stretch>
                  <a:fillRect l="-33333" r="-2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2A2B099-DAF5-4425-A53B-6ED77EAEB30B}"/>
              </a:ext>
            </a:extLst>
          </p:cNvPr>
          <p:cNvCxnSpPr>
            <a:cxnSpLocks/>
          </p:cNvCxnSpPr>
          <p:nvPr/>
        </p:nvCxnSpPr>
        <p:spPr>
          <a:xfrm>
            <a:off x="4731390" y="3222625"/>
            <a:ext cx="2340528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802B8B-A94D-453B-8561-170F3535B91F}"/>
                  </a:ext>
                </a:extLst>
              </p:cNvPr>
              <p:cNvSpPr txBox="1"/>
              <p:nvPr/>
            </p:nvSpPr>
            <p:spPr>
              <a:xfrm>
                <a:off x="5410897" y="2945626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802B8B-A94D-453B-8561-170F3535B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897" y="2945626"/>
                <a:ext cx="193193" cy="276999"/>
              </a:xfrm>
              <a:prstGeom prst="rect">
                <a:avLst/>
              </a:prstGeom>
              <a:blipFill>
                <a:blip r:embed="rId3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9F04DF9-795F-442D-A8E2-B35C3DDD8B4F}"/>
              </a:ext>
            </a:extLst>
          </p:cNvPr>
          <p:cNvSpPr txBox="1"/>
          <p:nvPr/>
        </p:nvSpPr>
        <p:spPr>
          <a:xfrm>
            <a:off x="6957239" y="4941116"/>
            <a:ext cx="216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Estimated skill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9CD9670-329D-4E40-A5F9-39399CF92335}"/>
              </a:ext>
            </a:extLst>
          </p:cNvPr>
          <p:cNvSpPr/>
          <p:nvPr/>
        </p:nvSpPr>
        <p:spPr>
          <a:xfrm>
            <a:off x="5539153" y="4890782"/>
            <a:ext cx="1364987" cy="285081"/>
          </a:xfrm>
          <a:custGeom>
            <a:avLst/>
            <a:gdLst>
              <a:gd name="connsiteX0" fmla="*/ 1364987 w 1364987"/>
              <a:gd name="connsiteY0" fmla="*/ 260058 h 285081"/>
              <a:gd name="connsiteX1" fmla="*/ 73082 w 1364987"/>
              <a:gd name="connsiteY1" fmla="*/ 260058 h 285081"/>
              <a:gd name="connsiteX2" fmla="*/ 274418 w 1364987"/>
              <a:gd name="connsiteY2" fmla="*/ 0 h 285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4987" h="285081">
                <a:moveTo>
                  <a:pt x="1364987" y="260058"/>
                </a:moveTo>
                <a:cubicBezTo>
                  <a:pt x="809915" y="281729"/>
                  <a:pt x="254843" y="303401"/>
                  <a:pt x="73082" y="260058"/>
                </a:cubicBezTo>
                <a:cubicBezTo>
                  <a:pt x="-108679" y="216715"/>
                  <a:pt x="82869" y="108357"/>
                  <a:pt x="274418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7FB60E-66D4-4934-89B8-62B9D6602942}"/>
              </a:ext>
            </a:extLst>
          </p:cNvPr>
          <p:cNvSpPr txBox="1"/>
          <p:nvPr/>
        </p:nvSpPr>
        <p:spPr>
          <a:xfrm>
            <a:off x="2789309" y="2152868"/>
            <a:ext cx="216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Uncertainty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4B58F15-A7D0-4F68-B4A9-498BEA9FB63A}"/>
              </a:ext>
            </a:extLst>
          </p:cNvPr>
          <p:cNvSpPr/>
          <p:nvPr/>
        </p:nvSpPr>
        <p:spPr>
          <a:xfrm>
            <a:off x="4110606" y="2324673"/>
            <a:ext cx="1342239" cy="661808"/>
          </a:xfrm>
          <a:custGeom>
            <a:avLst/>
            <a:gdLst>
              <a:gd name="connsiteX0" fmla="*/ 0 w 1342239"/>
              <a:gd name="connsiteY0" fmla="*/ 41022 h 661808"/>
              <a:gd name="connsiteX1" fmla="*/ 830510 w 1342239"/>
              <a:gd name="connsiteY1" fmla="*/ 66189 h 661808"/>
              <a:gd name="connsiteX2" fmla="*/ 1342239 w 1342239"/>
              <a:gd name="connsiteY2" fmla="*/ 661808 h 661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239" h="661808">
                <a:moveTo>
                  <a:pt x="0" y="41022"/>
                </a:moveTo>
                <a:cubicBezTo>
                  <a:pt x="303402" y="1873"/>
                  <a:pt x="606804" y="-37275"/>
                  <a:pt x="830510" y="66189"/>
                </a:cubicBezTo>
                <a:cubicBezTo>
                  <a:pt x="1054216" y="169653"/>
                  <a:pt x="1198227" y="415730"/>
                  <a:pt x="1342239" y="66180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C472E31-A8BF-4544-939C-67BB6CA38228}"/>
              </a:ext>
            </a:extLst>
          </p:cNvPr>
          <p:cNvCxnSpPr/>
          <p:nvPr/>
        </p:nvCxnSpPr>
        <p:spPr>
          <a:xfrm>
            <a:off x="3246540" y="3144101"/>
            <a:ext cx="0" cy="139257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86D9C2-E9D7-46FE-BFF5-053F17635AA7}"/>
                  </a:ext>
                </a:extLst>
              </p:cNvPr>
              <p:cNvSpPr txBox="1"/>
              <p:nvPr/>
            </p:nvSpPr>
            <p:spPr>
              <a:xfrm>
                <a:off x="2653749" y="4781369"/>
                <a:ext cx="1185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86D9C2-E9D7-46FE-BFF5-053F17635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749" y="4781369"/>
                <a:ext cx="1185581" cy="276999"/>
              </a:xfrm>
              <a:prstGeom prst="rect">
                <a:avLst/>
              </a:prstGeom>
              <a:blipFill>
                <a:blip r:embed="rId4"/>
                <a:stretch>
                  <a:fillRect l="-4103" r="-410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991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65AC6-D609-4F8E-BA80-2EC9FAD78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27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D4016-D457-4DF6-BF4D-4B1B7BE27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9F7204-41CB-48CD-90B4-55050EB3B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TrueSkill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628289-C77B-42D1-AC89-52CC70A1C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37" y="1111447"/>
            <a:ext cx="10268125" cy="5197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5B3825-549C-4D3E-BA9D-84CCCC064881}"/>
              </a:ext>
            </a:extLst>
          </p:cNvPr>
          <p:cNvSpPr txBox="1"/>
          <p:nvPr/>
        </p:nvSpPr>
        <p:spPr>
          <a:xfrm>
            <a:off x="6266576" y="4256961"/>
            <a:ext cx="213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Random 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976023-0E01-4427-957B-CE41251784CB}"/>
              </a:ext>
            </a:extLst>
          </p:cNvPr>
          <p:cNvSpPr txBox="1"/>
          <p:nvPr/>
        </p:nvSpPr>
        <p:spPr>
          <a:xfrm>
            <a:off x="6511255" y="2601039"/>
            <a:ext cx="213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Learner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99929EF-21ED-401B-BAF5-08072D13B0DC}"/>
              </a:ext>
            </a:extLst>
          </p:cNvPr>
          <p:cNvSpPr/>
          <p:nvPr/>
        </p:nvSpPr>
        <p:spPr>
          <a:xfrm>
            <a:off x="5164469" y="2298583"/>
            <a:ext cx="1234906" cy="519374"/>
          </a:xfrm>
          <a:custGeom>
            <a:avLst/>
            <a:gdLst>
              <a:gd name="connsiteX0" fmla="*/ 1219553 w 1234906"/>
              <a:gd name="connsiteY0" fmla="*/ 486562 h 519374"/>
              <a:gd name="connsiteX1" fmla="*/ 1152441 w 1234906"/>
              <a:gd name="connsiteY1" fmla="*/ 494951 h 519374"/>
              <a:gd name="connsiteX2" fmla="*/ 120595 w 1234906"/>
              <a:gd name="connsiteY2" fmla="*/ 478173 h 519374"/>
              <a:gd name="connsiteX3" fmla="*/ 61872 w 1234906"/>
              <a:gd name="connsiteY3" fmla="*/ 0 h 51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4906" h="519374">
                <a:moveTo>
                  <a:pt x="1219553" y="486562"/>
                </a:moveTo>
                <a:cubicBezTo>
                  <a:pt x="1277577" y="491455"/>
                  <a:pt x="1152441" y="494951"/>
                  <a:pt x="1152441" y="494951"/>
                </a:cubicBezTo>
                <a:cubicBezTo>
                  <a:pt x="969281" y="493553"/>
                  <a:pt x="302356" y="560665"/>
                  <a:pt x="120595" y="478173"/>
                </a:cubicBezTo>
                <a:cubicBezTo>
                  <a:pt x="-61167" y="395681"/>
                  <a:pt x="352" y="197840"/>
                  <a:pt x="61872" y="0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F7DA1FE-94E1-4216-8564-419320F21F46}"/>
              </a:ext>
            </a:extLst>
          </p:cNvPr>
          <p:cNvSpPr/>
          <p:nvPr/>
        </p:nvSpPr>
        <p:spPr>
          <a:xfrm>
            <a:off x="5478011" y="4447661"/>
            <a:ext cx="788565" cy="527011"/>
          </a:xfrm>
          <a:custGeom>
            <a:avLst/>
            <a:gdLst>
              <a:gd name="connsiteX0" fmla="*/ 788565 w 788565"/>
              <a:gd name="connsiteY0" fmla="*/ 40449 h 527011"/>
              <a:gd name="connsiteX1" fmla="*/ 167780 w 788565"/>
              <a:gd name="connsiteY1" fmla="*/ 48838 h 527011"/>
              <a:gd name="connsiteX2" fmla="*/ 0 w 788565"/>
              <a:gd name="connsiteY2" fmla="*/ 527011 h 52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8565" h="527011">
                <a:moveTo>
                  <a:pt x="788565" y="40449"/>
                </a:moveTo>
                <a:cubicBezTo>
                  <a:pt x="543886" y="4096"/>
                  <a:pt x="299208" y="-32256"/>
                  <a:pt x="167780" y="48838"/>
                </a:cubicBezTo>
                <a:cubicBezTo>
                  <a:pt x="36352" y="129932"/>
                  <a:pt x="18176" y="328471"/>
                  <a:pt x="0" y="527011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8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FE4358-64B8-44A6-9CAA-A640DB6617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Problem is much harder than I initially thought!</a:t>
            </a:r>
          </a:p>
          <a:p>
            <a:endParaRPr lang="en-US" dirty="0"/>
          </a:p>
          <a:p>
            <a:r>
              <a:rPr lang="en-US" dirty="0"/>
              <a:t>Not sure how to calibrate TrueSkill properly…</a:t>
            </a:r>
          </a:p>
          <a:p>
            <a:endParaRPr lang="en-US" dirty="0"/>
          </a:p>
          <a:p>
            <a:r>
              <a:rPr lang="en-US" dirty="0"/>
              <a:t>Self-play scheme is simple, and works, but I don’t believe it to be the best</a:t>
            </a:r>
          </a:p>
          <a:p>
            <a:endParaRPr lang="en-US" dirty="0"/>
          </a:p>
          <a:p>
            <a:r>
              <a:rPr lang="en-US" dirty="0"/>
              <a:t> It takes many design steps and resources to make an RL algorithm work (even if poorly). So, some respect to </a:t>
            </a:r>
            <a:r>
              <a:rPr lang="en-US" dirty="0" err="1"/>
              <a:t>Deepmind’s</a:t>
            </a:r>
            <a:r>
              <a:rPr lang="en-US" dirty="0"/>
              <a:t> AlphaGo team…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3EA7D1-2AB6-4B6A-8574-1223F745E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28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A0BD1-1C0A-4919-9E80-72882A2B15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419119-B2A9-497B-AC91-BA9623C88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</p:spTree>
    <p:extLst>
      <p:ext uri="{BB962C8B-B14F-4D97-AF65-F5344CB8AC3E}">
        <p14:creationId xmlns:p14="http://schemas.microsoft.com/office/powerpoint/2010/main" val="3679886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5B0A9C-D7E3-4B65-837E-618D64C91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3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56A79-2B0D-4F71-A965-38C7B6F04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ADE282-34E3-4B07-81D9-CC7752C8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22061-DDE3-492B-8EA6-E385D4E740FD}"/>
              </a:ext>
            </a:extLst>
          </p:cNvPr>
          <p:cNvSpPr txBox="1"/>
          <p:nvPr/>
        </p:nvSpPr>
        <p:spPr>
          <a:xfrm>
            <a:off x="939567" y="1350628"/>
            <a:ext cx="584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Consider 2 players, expert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187DEE-5D02-4E83-B362-488C16D3A8FC}"/>
                  </a:ext>
                </a:extLst>
              </p:cNvPr>
              <p:cNvSpPr txBox="1"/>
              <p:nvPr/>
            </p:nvSpPr>
            <p:spPr>
              <a:xfrm>
                <a:off x="3047301" y="3243706"/>
                <a:ext cx="861969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p>
                      </m:sSub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187DEE-5D02-4E83-B362-488C16D3A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301" y="3243706"/>
                <a:ext cx="861969" cy="7200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F3C5F7-8AC5-4FB9-8B1C-AFFE7316E476}"/>
                  </a:ext>
                </a:extLst>
              </p:cNvPr>
              <p:cNvSpPr txBox="1"/>
              <p:nvPr/>
            </p:nvSpPr>
            <p:spPr>
              <a:xfrm>
                <a:off x="3802310" y="3271633"/>
                <a:ext cx="97102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F3C5F7-8AC5-4FB9-8B1C-AFFE7316E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310" y="3271633"/>
                <a:ext cx="97102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AEC6A71-9025-4C28-A4CF-1F5875C3CB83}"/>
                  </a:ext>
                </a:extLst>
              </p:cNvPr>
              <p:cNvSpPr txBox="1"/>
              <p:nvPr/>
            </p:nvSpPr>
            <p:spPr>
              <a:xfrm>
                <a:off x="4483216" y="3243706"/>
                <a:ext cx="861969" cy="720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p>
                      </m:sSub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AEC6A71-9025-4C28-A4CF-1F5875C3C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216" y="3243706"/>
                <a:ext cx="861969" cy="7200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22AF0E-3EAD-4638-92F3-427149561A61}"/>
                  </a:ext>
                </a:extLst>
              </p:cNvPr>
              <p:cNvSpPr txBox="1"/>
              <p:nvPr/>
            </p:nvSpPr>
            <p:spPr>
              <a:xfrm>
                <a:off x="5144549" y="3239488"/>
                <a:ext cx="106330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322AF0E-3EAD-4638-92F3-427149561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549" y="3239488"/>
                <a:ext cx="1063305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475AE23-8B78-4222-90CD-D946D1949A8B}"/>
                  </a:ext>
                </a:extLst>
              </p:cNvPr>
              <p:cNvSpPr txBox="1"/>
              <p:nvPr/>
            </p:nvSpPr>
            <p:spPr>
              <a:xfrm>
                <a:off x="5894832" y="3222625"/>
                <a:ext cx="861969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475AE23-8B78-4222-90CD-D946D1949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832" y="3222625"/>
                <a:ext cx="86196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28E5297F-8A88-4F1F-9875-8D2184DF18FD}"/>
              </a:ext>
            </a:extLst>
          </p:cNvPr>
          <p:cNvSpPr txBox="1"/>
          <p:nvPr/>
        </p:nvSpPr>
        <p:spPr>
          <a:xfrm>
            <a:off x="7236387" y="3333188"/>
            <a:ext cx="1929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Possible hand combinations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B35BC-F700-4015-B37B-D06B08ABAC44}"/>
              </a:ext>
            </a:extLst>
          </p:cNvPr>
          <p:cNvSpPr txBox="1"/>
          <p:nvPr/>
        </p:nvSpPr>
        <p:spPr>
          <a:xfrm>
            <a:off x="1577130" y="2223083"/>
            <a:ext cx="431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hand combinations?</a:t>
            </a:r>
          </a:p>
        </p:txBody>
      </p:sp>
    </p:spTree>
    <p:extLst>
      <p:ext uri="{BB962C8B-B14F-4D97-AF65-F5344CB8AC3E}">
        <p14:creationId xmlns:p14="http://schemas.microsoft.com/office/powerpoint/2010/main" val="73681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70" grpId="0"/>
      <p:bldP spid="80" grpId="0"/>
      <p:bldP spid="85" grpId="0"/>
      <p:bldP spid="86" grpId="0"/>
      <p:bldP spid="8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5B0A9C-D7E3-4B65-837E-618D64C91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4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56A79-2B0D-4F71-A965-38C7B6F04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ADE282-34E3-4B07-81D9-CC7752C8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22061-DDE3-492B-8EA6-E385D4E740FD}"/>
              </a:ext>
            </a:extLst>
          </p:cNvPr>
          <p:cNvSpPr txBox="1"/>
          <p:nvPr/>
        </p:nvSpPr>
        <p:spPr>
          <a:xfrm>
            <a:off x="939567" y="1350628"/>
            <a:ext cx="584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Consider 2 players, expert rules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EAB4E6-1FBC-4316-8D03-8BDF03D79375}"/>
              </a:ext>
            </a:extLst>
          </p:cNvPr>
          <p:cNvSpPr/>
          <p:nvPr/>
        </p:nvSpPr>
        <p:spPr>
          <a:xfrm>
            <a:off x="2768371" y="2571226"/>
            <a:ext cx="427839" cy="4278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3C9166-AEEB-4EFC-9436-B3330CD61C6E}"/>
              </a:ext>
            </a:extLst>
          </p:cNvPr>
          <p:cNvSpPr/>
          <p:nvPr/>
        </p:nvSpPr>
        <p:spPr>
          <a:xfrm>
            <a:off x="2130805" y="3222625"/>
            <a:ext cx="318782" cy="52322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096017-5732-420E-8273-968BFCA59D08}"/>
              </a:ext>
            </a:extLst>
          </p:cNvPr>
          <p:cNvSpPr/>
          <p:nvPr/>
        </p:nvSpPr>
        <p:spPr>
          <a:xfrm>
            <a:off x="2290196" y="3222625"/>
            <a:ext cx="318782" cy="52322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A1CAAE-A4CA-419A-89BC-7F307DC44F7A}"/>
              </a:ext>
            </a:extLst>
          </p:cNvPr>
          <p:cNvSpPr/>
          <p:nvPr/>
        </p:nvSpPr>
        <p:spPr>
          <a:xfrm>
            <a:off x="2449587" y="3222625"/>
            <a:ext cx="318782" cy="52322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E4BDD5-A3E3-43E8-8211-B369D3273D3A}"/>
              </a:ext>
            </a:extLst>
          </p:cNvPr>
          <p:cNvSpPr/>
          <p:nvPr/>
        </p:nvSpPr>
        <p:spPr>
          <a:xfrm>
            <a:off x="2608978" y="3222625"/>
            <a:ext cx="318782" cy="52322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0F61E3-F72B-4076-A982-799CAAA70E39}"/>
              </a:ext>
            </a:extLst>
          </p:cNvPr>
          <p:cNvSpPr/>
          <p:nvPr/>
        </p:nvSpPr>
        <p:spPr>
          <a:xfrm>
            <a:off x="2768369" y="3222625"/>
            <a:ext cx="318782" cy="52322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9C5E30-CC92-4973-9431-5BF7BD826566}"/>
              </a:ext>
            </a:extLst>
          </p:cNvPr>
          <p:cNvSpPr/>
          <p:nvPr/>
        </p:nvSpPr>
        <p:spPr>
          <a:xfrm>
            <a:off x="2927760" y="3222625"/>
            <a:ext cx="318782" cy="52322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5E7CC8-83E0-4279-AD1C-43225D4C26B7}"/>
              </a:ext>
            </a:extLst>
          </p:cNvPr>
          <p:cNvSpPr/>
          <p:nvPr/>
        </p:nvSpPr>
        <p:spPr>
          <a:xfrm>
            <a:off x="3087151" y="3222625"/>
            <a:ext cx="318782" cy="52322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E035A7-8041-404A-92A5-4E50B81A5095}"/>
              </a:ext>
            </a:extLst>
          </p:cNvPr>
          <p:cNvSpPr/>
          <p:nvPr/>
        </p:nvSpPr>
        <p:spPr>
          <a:xfrm>
            <a:off x="3246542" y="3222625"/>
            <a:ext cx="318782" cy="52322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BE2F08-8F71-4DAA-B375-82C96A348BAF}"/>
              </a:ext>
            </a:extLst>
          </p:cNvPr>
          <p:cNvSpPr/>
          <p:nvPr/>
        </p:nvSpPr>
        <p:spPr>
          <a:xfrm>
            <a:off x="3405933" y="3222625"/>
            <a:ext cx="318782" cy="52322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7230E-B66F-4DFE-9823-A4F81095D8C4}"/>
              </a:ext>
            </a:extLst>
          </p:cNvPr>
          <p:cNvSpPr/>
          <p:nvPr/>
        </p:nvSpPr>
        <p:spPr>
          <a:xfrm>
            <a:off x="3565324" y="3222625"/>
            <a:ext cx="318782" cy="52322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531ECA3-3464-47BA-9D65-2849F41C27F6}"/>
              </a:ext>
            </a:extLst>
          </p:cNvPr>
          <p:cNvSpPr/>
          <p:nvPr/>
        </p:nvSpPr>
        <p:spPr>
          <a:xfrm>
            <a:off x="5271053" y="2571226"/>
            <a:ext cx="427839" cy="42783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7D064E-30AA-4DE7-AE69-D8B67ACC0632}"/>
              </a:ext>
            </a:extLst>
          </p:cNvPr>
          <p:cNvSpPr/>
          <p:nvPr/>
        </p:nvSpPr>
        <p:spPr>
          <a:xfrm>
            <a:off x="4633487" y="3222625"/>
            <a:ext cx="318782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AE0740-1059-4099-8F88-7F9AA0250341}"/>
              </a:ext>
            </a:extLst>
          </p:cNvPr>
          <p:cNvSpPr/>
          <p:nvPr/>
        </p:nvSpPr>
        <p:spPr>
          <a:xfrm>
            <a:off x="4792878" y="3222625"/>
            <a:ext cx="318782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E742DF-583C-4F0F-AB9B-1DBFF9EE3213}"/>
              </a:ext>
            </a:extLst>
          </p:cNvPr>
          <p:cNvSpPr/>
          <p:nvPr/>
        </p:nvSpPr>
        <p:spPr>
          <a:xfrm>
            <a:off x="4952269" y="3222625"/>
            <a:ext cx="318782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1DF278-E332-4403-BE92-8134EBD6DF7E}"/>
              </a:ext>
            </a:extLst>
          </p:cNvPr>
          <p:cNvSpPr/>
          <p:nvPr/>
        </p:nvSpPr>
        <p:spPr>
          <a:xfrm>
            <a:off x="5111660" y="3222625"/>
            <a:ext cx="318782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B2F653-21DD-4C82-B26B-39C9EB15D0E4}"/>
              </a:ext>
            </a:extLst>
          </p:cNvPr>
          <p:cNvSpPr/>
          <p:nvPr/>
        </p:nvSpPr>
        <p:spPr>
          <a:xfrm>
            <a:off x="5271051" y="3222625"/>
            <a:ext cx="318782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89DDEF-A59F-4EB6-8107-655F310DF85F}"/>
              </a:ext>
            </a:extLst>
          </p:cNvPr>
          <p:cNvSpPr/>
          <p:nvPr/>
        </p:nvSpPr>
        <p:spPr>
          <a:xfrm>
            <a:off x="5430442" y="3222625"/>
            <a:ext cx="318782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28208E7-AD8D-4F63-8AB4-4692F41F6009}"/>
              </a:ext>
            </a:extLst>
          </p:cNvPr>
          <p:cNvSpPr/>
          <p:nvPr/>
        </p:nvSpPr>
        <p:spPr>
          <a:xfrm>
            <a:off x="5589833" y="3222625"/>
            <a:ext cx="318782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57E8FC-A4ED-4DB3-9363-7B4A99A4CF1D}"/>
              </a:ext>
            </a:extLst>
          </p:cNvPr>
          <p:cNvSpPr/>
          <p:nvPr/>
        </p:nvSpPr>
        <p:spPr>
          <a:xfrm>
            <a:off x="5749224" y="3222625"/>
            <a:ext cx="318782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F8903A-58EB-4A55-B200-D4BB77EEC933}"/>
              </a:ext>
            </a:extLst>
          </p:cNvPr>
          <p:cNvSpPr/>
          <p:nvPr/>
        </p:nvSpPr>
        <p:spPr>
          <a:xfrm>
            <a:off x="5908615" y="3222625"/>
            <a:ext cx="318782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17D097F-2238-4357-9BBE-7CE6DF36EE1A}"/>
              </a:ext>
            </a:extLst>
          </p:cNvPr>
          <p:cNvSpPr/>
          <p:nvPr/>
        </p:nvSpPr>
        <p:spPr>
          <a:xfrm>
            <a:off x="6068006" y="3222625"/>
            <a:ext cx="318782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5354AC-B769-4095-B99F-538BA9715DE1}"/>
                  </a:ext>
                </a:extLst>
              </p:cNvPr>
              <p:cNvSpPr txBox="1"/>
              <p:nvPr/>
            </p:nvSpPr>
            <p:spPr>
              <a:xfrm>
                <a:off x="6703932" y="3345735"/>
                <a:ext cx="26625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×10=100</m:t>
                    </m:r>
                  </m:oMath>
                </a14:m>
                <a:r>
                  <a:rPr lang="en-US" dirty="0"/>
                  <a:t> possibilities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5354AC-B769-4095-B99F-538BA9715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932" y="3345735"/>
                <a:ext cx="2662588" cy="276999"/>
              </a:xfrm>
              <a:prstGeom prst="rect">
                <a:avLst/>
              </a:prstGeom>
              <a:blipFill>
                <a:blip r:embed="rId2"/>
                <a:stretch>
                  <a:fillRect l="-3204" t="-28889" r="-5034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173DDFCA-1B27-4595-8451-5C7B56BB12B2}"/>
              </a:ext>
            </a:extLst>
          </p:cNvPr>
          <p:cNvSpPr txBox="1"/>
          <p:nvPr/>
        </p:nvSpPr>
        <p:spPr>
          <a:xfrm>
            <a:off x="302149" y="3270180"/>
            <a:ext cx="127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turn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724E2B2-1C11-4F6D-9D1E-4D1959EE1D4D}"/>
              </a:ext>
            </a:extLst>
          </p:cNvPr>
          <p:cNvSpPr/>
          <p:nvPr/>
        </p:nvSpPr>
        <p:spPr>
          <a:xfrm>
            <a:off x="2131927" y="4115621"/>
            <a:ext cx="318782" cy="52322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F981687-5844-470A-9BBE-8B9A0F787244}"/>
              </a:ext>
            </a:extLst>
          </p:cNvPr>
          <p:cNvSpPr/>
          <p:nvPr/>
        </p:nvSpPr>
        <p:spPr>
          <a:xfrm>
            <a:off x="2291318" y="4115621"/>
            <a:ext cx="318782" cy="52322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234CB0B-4AF5-43F8-93A9-CC89D8C42BCB}"/>
              </a:ext>
            </a:extLst>
          </p:cNvPr>
          <p:cNvSpPr/>
          <p:nvPr/>
        </p:nvSpPr>
        <p:spPr>
          <a:xfrm>
            <a:off x="2450709" y="4115621"/>
            <a:ext cx="318782" cy="52322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DF4C70E-C6E1-4E94-BDAA-736C277C2A5F}"/>
              </a:ext>
            </a:extLst>
          </p:cNvPr>
          <p:cNvSpPr/>
          <p:nvPr/>
        </p:nvSpPr>
        <p:spPr>
          <a:xfrm>
            <a:off x="2610100" y="4115621"/>
            <a:ext cx="318782" cy="52322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C9A88BB-F55C-41B1-9044-4998F51AC865}"/>
              </a:ext>
            </a:extLst>
          </p:cNvPr>
          <p:cNvSpPr/>
          <p:nvPr/>
        </p:nvSpPr>
        <p:spPr>
          <a:xfrm>
            <a:off x="2769491" y="4115621"/>
            <a:ext cx="318782" cy="52322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74F22EE-20E0-4756-9E5A-1208DFA85473}"/>
              </a:ext>
            </a:extLst>
          </p:cNvPr>
          <p:cNvSpPr/>
          <p:nvPr/>
        </p:nvSpPr>
        <p:spPr>
          <a:xfrm>
            <a:off x="2928882" y="4115621"/>
            <a:ext cx="318782" cy="52322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2CDC690-DD55-477B-A565-AAC3FF899DB7}"/>
              </a:ext>
            </a:extLst>
          </p:cNvPr>
          <p:cNvSpPr/>
          <p:nvPr/>
        </p:nvSpPr>
        <p:spPr>
          <a:xfrm>
            <a:off x="3088273" y="4115621"/>
            <a:ext cx="318782" cy="52322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1CA45F-86F7-427B-B5A0-F42482A89BCC}"/>
              </a:ext>
            </a:extLst>
          </p:cNvPr>
          <p:cNvSpPr/>
          <p:nvPr/>
        </p:nvSpPr>
        <p:spPr>
          <a:xfrm>
            <a:off x="3247664" y="4115621"/>
            <a:ext cx="318782" cy="52322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1BB9AE-436E-4B93-979F-F8899095A469}"/>
              </a:ext>
            </a:extLst>
          </p:cNvPr>
          <p:cNvSpPr/>
          <p:nvPr/>
        </p:nvSpPr>
        <p:spPr>
          <a:xfrm>
            <a:off x="3407055" y="4115621"/>
            <a:ext cx="318782" cy="52322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0C9F51B-DB77-436D-82E6-F4C28584017D}"/>
              </a:ext>
            </a:extLst>
          </p:cNvPr>
          <p:cNvSpPr/>
          <p:nvPr/>
        </p:nvSpPr>
        <p:spPr>
          <a:xfrm>
            <a:off x="4634609" y="4115621"/>
            <a:ext cx="318782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292667E-54A9-4FAD-8B2E-680D78FF3134}"/>
              </a:ext>
            </a:extLst>
          </p:cNvPr>
          <p:cNvSpPr/>
          <p:nvPr/>
        </p:nvSpPr>
        <p:spPr>
          <a:xfrm>
            <a:off x="4794000" y="4115621"/>
            <a:ext cx="318782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0E16EEF-0298-4FD6-A7DC-657D401232E1}"/>
              </a:ext>
            </a:extLst>
          </p:cNvPr>
          <p:cNvSpPr/>
          <p:nvPr/>
        </p:nvSpPr>
        <p:spPr>
          <a:xfrm>
            <a:off x="4953391" y="4115621"/>
            <a:ext cx="318782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C006F15-3125-468B-A9BE-65D0583C8519}"/>
              </a:ext>
            </a:extLst>
          </p:cNvPr>
          <p:cNvSpPr/>
          <p:nvPr/>
        </p:nvSpPr>
        <p:spPr>
          <a:xfrm>
            <a:off x="5112782" y="4115621"/>
            <a:ext cx="318782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E2FA735-8571-4967-9252-46EE0D0F185C}"/>
              </a:ext>
            </a:extLst>
          </p:cNvPr>
          <p:cNvSpPr/>
          <p:nvPr/>
        </p:nvSpPr>
        <p:spPr>
          <a:xfrm>
            <a:off x="5272173" y="4115621"/>
            <a:ext cx="318782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3B5A9B-694B-4871-88A4-2D5042395999}"/>
              </a:ext>
            </a:extLst>
          </p:cNvPr>
          <p:cNvSpPr/>
          <p:nvPr/>
        </p:nvSpPr>
        <p:spPr>
          <a:xfrm>
            <a:off x="5431564" y="4115621"/>
            <a:ext cx="318782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A6C8D91-6314-46A7-88B3-75C9362F1E1B}"/>
              </a:ext>
            </a:extLst>
          </p:cNvPr>
          <p:cNvSpPr/>
          <p:nvPr/>
        </p:nvSpPr>
        <p:spPr>
          <a:xfrm>
            <a:off x="5590955" y="4115621"/>
            <a:ext cx="318782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8EB1738-33EF-4916-BF53-7DD24B464BB8}"/>
              </a:ext>
            </a:extLst>
          </p:cNvPr>
          <p:cNvSpPr/>
          <p:nvPr/>
        </p:nvSpPr>
        <p:spPr>
          <a:xfrm>
            <a:off x="5750346" y="4115621"/>
            <a:ext cx="318782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ADBF51F-ADA5-4D56-88D5-DD46C607AD6E}"/>
              </a:ext>
            </a:extLst>
          </p:cNvPr>
          <p:cNvSpPr/>
          <p:nvPr/>
        </p:nvSpPr>
        <p:spPr>
          <a:xfrm>
            <a:off x="5909737" y="4115621"/>
            <a:ext cx="318782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FD96C5D-D489-4BB9-9174-6447B3F5526F}"/>
                  </a:ext>
                </a:extLst>
              </p:cNvPr>
              <p:cNvSpPr txBox="1"/>
              <p:nvPr/>
            </p:nvSpPr>
            <p:spPr>
              <a:xfrm>
                <a:off x="6705054" y="4238731"/>
                <a:ext cx="22778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×9=81</m:t>
                    </m:r>
                  </m:oMath>
                </a14:m>
                <a:r>
                  <a:rPr lang="en-US" dirty="0"/>
                  <a:t> possibilities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FD96C5D-D489-4BB9-9174-6447B3F55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054" y="4238731"/>
                <a:ext cx="2277868" cy="276999"/>
              </a:xfrm>
              <a:prstGeom prst="rect">
                <a:avLst/>
              </a:prstGeom>
              <a:blipFill>
                <a:blip r:embed="rId3"/>
                <a:stretch>
                  <a:fillRect l="-3743" t="-28261" r="-588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EDEA7F2A-0B47-4F6D-9A2D-D405ED66B4FF}"/>
              </a:ext>
            </a:extLst>
          </p:cNvPr>
          <p:cNvSpPr txBox="1"/>
          <p:nvPr/>
        </p:nvSpPr>
        <p:spPr>
          <a:xfrm>
            <a:off x="303271" y="4163176"/>
            <a:ext cx="127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turn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365681F-D297-4023-B34B-BED5E59F3065}"/>
              </a:ext>
            </a:extLst>
          </p:cNvPr>
          <p:cNvSpPr txBox="1"/>
          <p:nvPr/>
        </p:nvSpPr>
        <p:spPr>
          <a:xfrm>
            <a:off x="419450" y="5150840"/>
            <a:ext cx="103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7E8F12B-DF45-4E8A-95C8-8578CDF8AA49}"/>
              </a:ext>
            </a:extLst>
          </p:cNvPr>
          <p:cNvSpPr/>
          <p:nvPr/>
        </p:nvSpPr>
        <p:spPr>
          <a:xfrm>
            <a:off x="2158799" y="5753262"/>
            <a:ext cx="318782" cy="52322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7999AF2-11D2-4928-994F-E54BD181750E}"/>
              </a:ext>
            </a:extLst>
          </p:cNvPr>
          <p:cNvSpPr/>
          <p:nvPr/>
        </p:nvSpPr>
        <p:spPr>
          <a:xfrm>
            <a:off x="4661481" y="5753262"/>
            <a:ext cx="318782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0B49A8B-7DE6-4F16-A3BC-F01E61408E8C}"/>
                  </a:ext>
                </a:extLst>
              </p:cNvPr>
              <p:cNvSpPr txBox="1"/>
              <p:nvPr/>
            </p:nvSpPr>
            <p:spPr>
              <a:xfrm>
                <a:off x="6731926" y="5876372"/>
                <a:ext cx="2098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×1=1</m:t>
                    </m:r>
                  </m:oMath>
                </a14:m>
                <a:r>
                  <a:rPr lang="en-US" dirty="0"/>
                  <a:t> possibilities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0B49A8B-7DE6-4F16-A3BC-F01E61408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926" y="5876372"/>
                <a:ext cx="2098331" cy="276999"/>
              </a:xfrm>
              <a:prstGeom prst="rect">
                <a:avLst/>
              </a:prstGeom>
              <a:blipFill>
                <a:blip r:embed="rId4"/>
                <a:stretch>
                  <a:fillRect l="-3768" t="-28889" r="-6667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52CFDA14-B0A2-4FB9-8F74-A637E20D4823}"/>
              </a:ext>
            </a:extLst>
          </p:cNvPr>
          <p:cNvSpPr txBox="1"/>
          <p:nvPr/>
        </p:nvSpPr>
        <p:spPr>
          <a:xfrm>
            <a:off x="330143" y="5800817"/>
            <a:ext cx="127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BC05218-21E9-4BED-9070-DE4194BCDA7D}"/>
                  </a:ext>
                </a:extLst>
              </p:cNvPr>
              <p:cNvSpPr txBox="1"/>
              <p:nvPr/>
            </p:nvSpPr>
            <p:spPr>
              <a:xfrm>
                <a:off x="6068006" y="1899508"/>
                <a:ext cx="44710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10!×10!≈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</m:oMath>
                </a14:m>
                <a:r>
                  <a:rPr lang="en-US" dirty="0"/>
                  <a:t> possible games (</a:t>
                </a:r>
                <a:r>
                  <a:rPr lang="en-US" sz="1400" dirty="0">
                    <a:latin typeface="Bradley Hand ITC" panose="03070402050302030203" pitchFamily="66" charset="0"/>
                  </a:rPr>
                  <a:t>for these hands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BC05218-21E9-4BED-9070-DE4194BC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006" y="1899508"/>
                <a:ext cx="4471096" cy="276999"/>
              </a:xfrm>
              <a:prstGeom prst="rect">
                <a:avLst/>
              </a:prstGeom>
              <a:blipFill>
                <a:blip r:embed="rId5"/>
                <a:stretch>
                  <a:fillRect l="-1771" t="-31111" r="-2316" b="-4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00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/>
      <p:bldP spid="60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1" grpId="0"/>
      <p:bldP spid="82" grpId="0"/>
      <p:bldP spid="83" grpId="0"/>
      <p:bldP spid="84" grpId="0" animBg="1"/>
      <p:bldP spid="93" grpId="0" animBg="1"/>
      <p:bldP spid="102" grpId="0"/>
      <p:bldP spid="103" grpId="0"/>
      <p:bldP spid="10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35FFB-91AC-412D-A3DB-C4234B636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5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694C4-C069-4D78-896B-9C6F0D706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4712B7-D4E9-49EC-B0C0-73358DF2B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8F727-9C1B-4029-9413-813911223A2F}"/>
              </a:ext>
            </a:extLst>
          </p:cNvPr>
          <p:cNvSpPr txBox="1"/>
          <p:nvPr/>
        </p:nvSpPr>
        <p:spPr>
          <a:xfrm>
            <a:off x="939567" y="1350628"/>
            <a:ext cx="584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Consider 2 players, expert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D6D6EA-1657-46BA-BA4C-8AFD150FDF60}"/>
                  </a:ext>
                </a:extLst>
              </p:cNvPr>
              <p:cNvSpPr txBox="1"/>
              <p:nvPr/>
            </p:nvSpPr>
            <p:spPr>
              <a:xfrm>
                <a:off x="4009938" y="3222625"/>
                <a:ext cx="33638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D6D6EA-1657-46BA-BA4C-8AFD150FD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938" y="3222625"/>
                <a:ext cx="3363806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DE748FD-4D90-4A49-B9A7-567F0CFA95AD}"/>
              </a:ext>
            </a:extLst>
          </p:cNvPr>
          <p:cNvSpPr txBox="1"/>
          <p:nvPr/>
        </p:nvSpPr>
        <p:spPr>
          <a:xfrm>
            <a:off x="2134998" y="4228051"/>
            <a:ext cx="172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#possible hands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6B996-ED1C-48CB-A1E6-3F55C753FFF7}"/>
              </a:ext>
            </a:extLst>
          </p:cNvPr>
          <p:cNvSpPr txBox="1"/>
          <p:nvPr/>
        </p:nvSpPr>
        <p:spPr>
          <a:xfrm>
            <a:off x="5525548" y="4317059"/>
            <a:ext cx="172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#possible games per hand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3830FB-ECFD-4707-9D7F-0662A11ADBF2}"/>
              </a:ext>
            </a:extLst>
          </p:cNvPr>
          <p:cNvSpPr/>
          <p:nvPr/>
        </p:nvSpPr>
        <p:spPr>
          <a:xfrm>
            <a:off x="3624044" y="3850547"/>
            <a:ext cx="804002" cy="1013529"/>
          </a:xfrm>
          <a:custGeom>
            <a:avLst/>
            <a:gdLst>
              <a:gd name="connsiteX0" fmla="*/ 0 w 804002"/>
              <a:gd name="connsiteY0" fmla="*/ 855677 h 1013529"/>
              <a:gd name="connsiteX1" fmla="*/ 738231 w 804002"/>
              <a:gd name="connsiteY1" fmla="*/ 947956 h 1013529"/>
              <a:gd name="connsiteX2" fmla="*/ 721453 w 804002"/>
              <a:gd name="connsiteY2" fmla="*/ 0 h 101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002" h="1013529">
                <a:moveTo>
                  <a:pt x="0" y="855677"/>
                </a:moveTo>
                <a:cubicBezTo>
                  <a:pt x="308994" y="973123"/>
                  <a:pt x="617989" y="1090569"/>
                  <a:pt x="738231" y="947956"/>
                </a:cubicBezTo>
                <a:cubicBezTo>
                  <a:pt x="858473" y="805343"/>
                  <a:pt x="789963" y="402671"/>
                  <a:pt x="721453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30B9897-6906-4863-A47C-D6EF77B146C9}"/>
              </a:ext>
            </a:extLst>
          </p:cNvPr>
          <p:cNvSpPr/>
          <p:nvPr/>
        </p:nvSpPr>
        <p:spPr>
          <a:xfrm>
            <a:off x="5101934" y="3808602"/>
            <a:ext cx="602580" cy="1214643"/>
          </a:xfrm>
          <a:custGeom>
            <a:avLst/>
            <a:gdLst>
              <a:gd name="connsiteX0" fmla="*/ 602580 w 602580"/>
              <a:gd name="connsiteY0" fmla="*/ 931178 h 1214643"/>
              <a:gd name="connsiteX1" fmla="*/ 23739 w 602580"/>
              <a:gd name="connsiteY1" fmla="*/ 1157681 h 1214643"/>
              <a:gd name="connsiteX2" fmla="*/ 166352 w 602580"/>
              <a:gd name="connsiteY2" fmla="*/ 0 h 121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580" h="1214643">
                <a:moveTo>
                  <a:pt x="602580" y="931178"/>
                </a:moveTo>
                <a:cubicBezTo>
                  <a:pt x="349512" y="1122027"/>
                  <a:pt x="96444" y="1312877"/>
                  <a:pt x="23739" y="1157681"/>
                </a:cubicBezTo>
                <a:cubicBezTo>
                  <a:pt x="-48966" y="1002485"/>
                  <a:pt x="58693" y="501242"/>
                  <a:pt x="166352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4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2B0300-8D32-499B-A64C-958172EA2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6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2CC4D-20E8-4A76-A51E-05A78CD20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74815-9E24-4270-8A2A-5A2DB580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425B4-B981-44CF-9956-BDF183C5A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31" y="1487427"/>
            <a:ext cx="5521998" cy="4457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89A008-4549-49F2-B5B8-B6FFEB6F3FC5}"/>
              </a:ext>
            </a:extLst>
          </p:cNvPr>
          <p:cNvSpPr txBox="1"/>
          <p:nvPr/>
        </p:nvSpPr>
        <p:spPr>
          <a:xfrm>
            <a:off x="2409477" y="3867299"/>
            <a:ext cx="106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95326"/>
                </a:solidFill>
              </a:rPr>
              <a:t>Play a card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DDE866-061F-4C64-8291-C6CC825491B6}"/>
              </a:ext>
            </a:extLst>
          </p:cNvPr>
          <p:cNvSpPr txBox="1"/>
          <p:nvPr/>
        </p:nvSpPr>
        <p:spPr>
          <a:xfrm>
            <a:off x="8264085" y="1677025"/>
            <a:ext cx="106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95326"/>
                </a:solidFill>
              </a:rPr>
              <a:t>Current cards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53B98-D15B-4C72-91B1-AABF40594C02}"/>
              </a:ext>
            </a:extLst>
          </p:cNvPr>
          <p:cNvSpPr txBox="1"/>
          <p:nvPr/>
        </p:nvSpPr>
        <p:spPr>
          <a:xfrm>
            <a:off x="6603259" y="4190464"/>
            <a:ext cx="106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95326"/>
                </a:solidFill>
              </a:rPr>
              <a:t>Score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F28025C-73DB-4179-AD84-7AA71827D3AA}"/>
              </a:ext>
            </a:extLst>
          </p:cNvPr>
          <p:cNvSpPr/>
          <p:nvPr/>
        </p:nvSpPr>
        <p:spPr>
          <a:xfrm>
            <a:off x="7668946" y="1954917"/>
            <a:ext cx="647422" cy="361118"/>
          </a:xfrm>
          <a:custGeom>
            <a:avLst/>
            <a:gdLst>
              <a:gd name="connsiteX0" fmla="*/ 647422 w 647422"/>
              <a:gd name="connsiteY0" fmla="*/ 100814 h 361118"/>
              <a:gd name="connsiteX1" fmla="*/ 160187 w 647422"/>
              <a:gd name="connsiteY1" fmla="*/ 14047 h 361118"/>
              <a:gd name="connsiteX2" fmla="*/ 0 w 647422"/>
              <a:gd name="connsiteY2" fmla="*/ 361118 h 36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422" h="361118">
                <a:moveTo>
                  <a:pt x="647422" y="100814"/>
                </a:moveTo>
                <a:cubicBezTo>
                  <a:pt x="457756" y="35738"/>
                  <a:pt x="268091" y="-29337"/>
                  <a:pt x="160187" y="14047"/>
                </a:cubicBezTo>
                <a:cubicBezTo>
                  <a:pt x="52283" y="57431"/>
                  <a:pt x="26141" y="209274"/>
                  <a:pt x="0" y="361118"/>
                </a:cubicBezTo>
              </a:path>
            </a:pathLst>
          </a:custGeom>
          <a:noFill/>
          <a:ln>
            <a:solidFill>
              <a:srgbClr val="E9532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0B3350-7503-4D9F-BA30-0B2283382661}"/>
              </a:ext>
            </a:extLst>
          </p:cNvPr>
          <p:cNvSpPr/>
          <p:nvPr/>
        </p:nvSpPr>
        <p:spPr>
          <a:xfrm>
            <a:off x="7048222" y="3816949"/>
            <a:ext cx="574849" cy="448026"/>
          </a:xfrm>
          <a:custGeom>
            <a:avLst/>
            <a:gdLst>
              <a:gd name="connsiteX0" fmla="*/ 226931 w 574849"/>
              <a:gd name="connsiteY0" fmla="*/ 448026 h 448026"/>
              <a:gd name="connsiteX1" fmla="*/ 574003 w 574849"/>
              <a:gd name="connsiteY1" fmla="*/ 187723 h 448026"/>
              <a:gd name="connsiteX2" fmla="*/ 320374 w 574849"/>
              <a:gd name="connsiteY2" fmla="*/ 838 h 448026"/>
              <a:gd name="connsiteX3" fmla="*/ 180210 w 574849"/>
              <a:gd name="connsiteY3" fmla="*/ 261142 h 448026"/>
              <a:gd name="connsiteX4" fmla="*/ 0 w 574849"/>
              <a:gd name="connsiteY4" fmla="*/ 194397 h 448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849" h="448026">
                <a:moveTo>
                  <a:pt x="226931" y="448026"/>
                </a:moveTo>
                <a:cubicBezTo>
                  <a:pt x="392680" y="355140"/>
                  <a:pt x="558429" y="262254"/>
                  <a:pt x="574003" y="187723"/>
                </a:cubicBezTo>
                <a:cubicBezTo>
                  <a:pt x="589577" y="113192"/>
                  <a:pt x="386006" y="-11398"/>
                  <a:pt x="320374" y="838"/>
                </a:cubicBezTo>
                <a:cubicBezTo>
                  <a:pt x="254742" y="13074"/>
                  <a:pt x="233605" y="228882"/>
                  <a:pt x="180210" y="261142"/>
                </a:cubicBezTo>
                <a:cubicBezTo>
                  <a:pt x="126815" y="293402"/>
                  <a:pt x="63407" y="243899"/>
                  <a:pt x="0" y="194397"/>
                </a:cubicBezTo>
              </a:path>
            </a:pathLst>
          </a:custGeom>
          <a:noFill/>
          <a:ln>
            <a:solidFill>
              <a:srgbClr val="E9532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4F36FDB-D2A9-4C4E-9FEC-65145E8CE7D4}"/>
              </a:ext>
            </a:extLst>
          </p:cNvPr>
          <p:cNvSpPr/>
          <p:nvPr/>
        </p:nvSpPr>
        <p:spPr>
          <a:xfrm>
            <a:off x="3103620" y="4485232"/>
            <a:ext cx="1094611" cy="380444"/>
          </a:xfrm>
          <a:custGeom>
            <a:avLst/>
            <a:gdLst>
              <a:gd name="connsiteX0" fmla="*/ 0 w 1094611"/>
              <a:gd name="connsiteY0" fmla="*/ 0 h 380444"/>
              <a:gd name="connsiteX1" fmla="*/ 347072 w 1094611"/>
              <a:gd name="connsiteY1" fmla="*/ 186885 h 380444"/>
              <a:gd name="connsiteX2" fmla="*/ 907726 w 1094611"/>
              <a:gd name="connsiteY2" fmla="*/ 266978 h 380444"/>
              <a:gd name="connsiteX3" fmla="*/ 1094611 w 1094611"/>
              <a:gd name="connsiteY3" fmla="*/ 380444 h 38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4611" h="380444">
                <a:moveTo>
                  <a:pt x="0" y="0"/>
                </a:moveTo>
                <a:cubicBezTo>
                  <a:pt x="97892" y="71194"/>
                  <a:pt x="195784" y="142389"/>
                  <a:pt x="347072" y="186885"/>
                </a:cubicBezTo>
                <a:cubicBezTo>
                  <a:pt x="498360" y="231381"/>
                  <a:pt x="783136" y="234718"/>
                  <a:pt x="907726" y="266978"/>
                </a:cubicBezTo>
                <a:cubicBezTo>
                  <a:pt x="1032316" y="299238"/>
                  <a:pt x="1063463" y="339841"/>
                  <a:pt x="1094611" y="380444"/>
                </a:cubicBezTo>
              </a:path>
            </a:pathLst>
          </a:custGeom>
          <a:noFill/>
          <a:ln>
            <a:solidFill>
              <a:srgbClr val="E9532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3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0" grpId="0" animBg="1"/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8EE97D-7CBA-4F3F-9E9F-59ABFF1BA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7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07E13-4B2A-4DD6-9C92-7DF1BEEC1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C315BD-342F-4AC8-B967-5B4CAB99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Observations</a:t>
            </a:r>
          </a:p>
        </p:txBody>
      </p:sp>
      <p:pic>
        <p:nvPicPr>
          <p:cNvPr id="4098" name="Picture 2" descr="6 qui prend !:Amazon.fr:Appstore for Android">
            <a:extLst>
              <a:ext uri="{FF2B5EF4-FFF2-40B4-BE49-F238E27FC236}">
                <a16:creationId xmlns:a16="http://schemas.microsoft.com/office/drawing/2014/main" id="{412875D0-1FA6-4356-B1FB-1D1C0A258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82" y="1571461"/>
            <a:ext cx="5934636" cy="371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64BBACBB-DC78-41B9-84A6-7A39D8176603}"/>
              </a:ext>
            </a:extLst>
          </p:cNvPr>
          <p:cNvSpPr/>
          <p:nvPr/>
        </p:nvSpPr>
        <p:spPr>
          <a:xfrm rot="2875930">
            <a:off x="7916302" y="4318559"/>
            <a:ext cx="457200" cy="894230"/>
          </a:xfrm>
          <a:prstGeom prst="down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A6EF7CD-DA64-45B3-B16F-FA73D01283CD}"/>
              </a:ext>
            </a:extLst>
          </p:cNvPr>
          <p:cNvSpPr/>
          <p:nvPr/>
        </p:nvSpPr>
        <p:spPr>
          <a:xfrm rot="2875930">
            <a:off x="6263653" y="1519942"/>
            <a:ext cx="457200" cy="894230"/>
          </a:xfrm>
          <a:prstGeom prst="down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1F1F263-D95E-4EA9-BE69-A803C2469154}"/>
              </a:ext>
            </a:extLst>
          </p:cNvPr>
          <p:cNvSpPr/>
          <p:nvPr/>
        </p:nvSpPr>
        <p:spPr>
          <a:xfrm rot="3107068">
            <a:off x="8680994" y="1774515"/>
            <a:ext cx="457200" cy="894230"/>
          </a:xfrm>
          <a:prstGeom prst="down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84947D-CCCC-4D91-9F1B-5C76ED0271D4}"/>
              </a:ext>
            </a:extLst>
          </p:cNvPr>
          <p:cNvSpPr txBox="1"/>
          <p:nvPr/>
        </p:nvSpPr>
        <p:spPr>
          <a:xfrm>
            <a:off x="7659820" y="3052205"/>
            <a:ext cx="63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-6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EA195F-53E8-4F8A-AA88-4614C537D4B3}"/>
              </a:ext>
            </a:extLst>
          </p:cNvPr>
          <p:cNvSpPr txBox="1"/>
          <p:nvPr/>
        </p:nvSpPr>
        <p:spPr>
          <a:xfrm>
            <a:off x="7842103" y="3844252"/>
            <a:ext cx="63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-12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95DF2B-C226-4490-8AC9-C85439E9DB82}"/>
              </a:ext>
            </a:extLst>
          </p:cNvPr>
          <p:cNvSpPr txBox="1"/>
          <p:nvPr/>
        </p:nvSpPr>
        <p:spPr>
          <a:xfrm>
            <a:off x="7593142" y="2556726"/>
            <a:ext cx="63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F31D78-40F8-47D6-AEB3-F2AD6DBBA31B}"/>
              </a:ext>
            </a:extLst>
          </p:cNvPr>
          <p:cNvSpPr txBox="1"/>
          <p:nvPr/>
        </p:nvSpPr>
        <p:spPr>
          <a:xfrm>
            <a:off x="7480304" y="2206519"/>
            <a:ext cx="63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986145-C417-4997-B4C0-CA672657C897}"/>
              </a:ext>
            </a:extLst>
          </p:cNvPr>
          <p:cNvSpPr txBox="1"/>
          <p:nvPr/>
        </p:nvSpPr>
        <p:spPr>
          <a:xfrm>
            <a:off x="7353373" y="1765427"/>
            <a:ext cx="63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B1052-7D65-48FB-ABDF-A43FF0939A18}"/>
              </a:ext>
            </a:extLst>
          </p:cNvPr>
          <p:cNvSpPr txBox="1"/>
          <p:nvPr/>
        </p:nvSpPr>
        <p:spPr>
          <a:xfrm rot="2229310">
            <a:off x="3798076" y="6005318"/>
            <a:ext cx="172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[0, 0, 1, 0, …, 0]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762AF4-461C-4597-832F-652B322BDCC2}"/>
              </a:ext>
            </a:extLst>
          </p:cNvPr>
          <p:cNvSpPr/>
          <p:nvPr/>
        </p:nvSpPr>
        <p:spPr>
          <a:xfrm>
            <a:off x="3790224" y="5175356"/>
            <a:ext cx="208658" cy="504701"/>
          </a:xfrm>
          <a:custGeom>
            <a:avLst/>
            <a:gdLst>
              <a:gd name="connsiteX0" fmla="*/ 208658 w 208658"/>
              <a:gd name="connsiteY0" fmla="*/ 0 h 504701"/>
              <a:gd name="connsiteX1" fmla="*/ 840 w 208658"/>
              <a:gd name="connsiteY1" fmla="*/ 195943 h 504701"/>
              <a:gd name="connsiteX2" fmla="*/ 149281 w 208658"/>
              <a:gd name="connsiteY2" fmla="*/ 504701 h 50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658" h="504701">
                <a:moveTo>
                  <a:pt x="208658" y="0"/>
                </a:moveTo>
                <a:cubicBezTo>
                  <a:pt x="109697" y="55913"/>
                  <a:pt x="10736" y="111826"/>
                  <a:pt x="840" y="195943"/>
                </a:cubicBezTo>
                <a:cubicBezTo>
                  <a:pt x="-9056" y="280060"/>
                  <a:pt x="70112" y="392380"/>
                  <a:pt x="149281" y="504701"/>
                </a:cubicBez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1ECDC9-C6F8-4BBC-8D41-7386C08580DC}"/>
              </a:ext>
            </a:extLst>
          </p:cNvPr>
          <p:cNvSpPr txBox="1"/>
          <p:nvPr/>
        </p:nvSpPr>
        <p:spPr>
          <a:xfrm rot="2229310">
            <a:off x="6613902" y="6005318"/>
            <a:ext cx="194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[0, 0, 0, …, 1, …, 0]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BE5AEB4-CE9A-4EA5-8FFE-3EECC8322938}"/>
              </a:ext>
            </a:extLst>
          </p:cNvPr>
          <p:cNvSpPr/>
          <p:nvPr/>
        </p:nvSpPr>
        <p:spPr>
          <a:xfrm>
            <a:off x="6665243" y="5187471"/>
            <a:ext cx="208658" cy="504701"/>
          </a:xfrm>
          <a:custGeom>
            <a:avLst/>
            <a:gdLst>
              <a:gd name="connsiteX0" fmla="*/ 208658 w 208658"/>
              <a:gd name="connsiteY0" fmla="*/ 0 h 504701"/>
              <a:gd name="connsiteX1" fmla="*/ 840 w 208658"/>
              <a:gd name="connsiteY1" fmla="*/ 195943 h 504701"/>
              <a:gd name="connsiteX2" fmla="*/ 149281 w 208658"/>
              <a:gd name="connsiteY2" fmla="*/ 504701 h 50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658" h="504701">
                <a:moveTo>
                  <a:pt x="208658" y="0"/>
                </a:moveTo>
                <a:cubicBezTo>
                  <a:pt x="109697" y="55913"/>
                  <a:pt x="10736" y="111826"/>
                  <a:pt x="840" y="195943"/>
                </a:cubicBezTo>
                <a:cubicBezTo>
                  <a:pt x="-9056" y="280060"/>
                  <a:pt x="70112" y="392380"/>
                  <a:pt x="149281" y="504701"/>
                </a:cubicBez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3DFBF-21C8-4031-B912-F2C380AFEA8D}"/>
              </a:ext>
            </a:extLst>
          </p:cNvPr>
          <p:cNvSpPr txBox="1"/>
          <p:nvPr/>
        </p:nvSpPr>
        <p:spPr>
          <a:xfrm>
            <a:off x="9376479" y="4990007"/>
            <a:ext cx="216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A34E"/>
                </a:solidFill>
              </a:rPr>
              <a:t>[0, 0, 1, 0, …, 1, 0]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964F65-F7DF-4207-8BB4-5486E42C8536}"/>
              </a:ext>
            </a:extLst>
          </p:cNvPr>
          <p:cNvSpPr/>
          <p:nvPr/>
        </p:nvSpPr>
        <p:spPr>
          <a:xfrm>
            <a:off x="3945768" y="4797514"/>
            <a:ext cx="4063178" cy="642307"/>
          </a:xfrm>
          <a:custGeom>
            <a:avLst/>
            <a:gdLst>
              <a:gd name="connsiteX0" fmla="*/ 0 w 4063178"/>
              <a:gd name="connsiteY0" fmla="*/ 321154 h 642307"/>
              <a:gd name="connsiteX1" fmla="*/ 2031589 w 4063178"/>
              <a:gd name="connsiteY1" fmla="*/ 0 h 642307"/>
              <a:gd name="connsiteX2" fmla="*/ 4063178 w 4063178"/>
              <a:gd name="connsiteY2" fmla="*/ 321154 h 642307"/>
              <a:gd name="connsiteX3" fmla="*/ 2031589 w 4063178"/>
              <a:gd name="connsiteY3" fmla="*/ 642308 h 642307"/>
              <a:gd name="connsiteX4" fmla="*/ 0 w 4063178"/>
              <a:gd name="connsiteY4" fmla="*/ 321154 h 64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3178" h="642307" extrusionOk="0">
                <a:moveTo>
                  <a:pt x="0" y="321154"/>
                </a:moveTo>
                <a:cubicBezTo>
                  <a:pt x="-26055" y="189499"/>
                  <a:pt x="816548" y="-38414"/>
                  <a:pt x="2031589" y="0"/>
                </a:cubicBezTo>
                <a:cubicBezTo>
                  <a:pt x="3182488" y="-4264"/>
                  <a:pt x="4057016" y="155009"/>
                  <a:pt x="4063178" y="321154"/>
                </a:cubicBezTo>
                <a:cubicBezTo>
                  <a:pt x="3956371" y="534220"/>
                  <a:pt x="3057113" y="756410"/>
                  <a:pt x="2031589" y="642308"/>
                </a:cubicBezTo>
                <a:cubicBezTo>
                  <a:pt x="915164" y="638690"/>
                  <a:pt x="-5428" y="499767"/>
                  <a:pt x="0" y="321154"/>
                </a:cubicBezTo>
                <a:close/>
              </a:path>
            </a:pathLst>
          </a:custGeom>
          <a:noFill/>
          <a:ln w="38100">
            <a:solidFill>
              <a:srgbClr val="00A34E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CF12A7A-3E21-4ADE-96BB-85CA0F7DC31D}"/>
              </a:ext>
            </a:extLst>
          </p:cNvPr>
          <p:cNvSpPr/>
          <p:nvPr/>
        </p:nvSpPr>
        <p:spPr>
          <a:xfrm>
            <a:off x="8063345" y="4904375"/>
            <a:ext cx="1288473" cy="270298"/>
          </a:xfrm>
          <a:custGeom>
            <a:avLst/>
            <a:gdLst>
              <a:gd name="connsiteX0" fmla="*/ 0 w 1288473"/>
              <a:gd name="connsiteY0" fmla="*/ 256443 h 270298"/>
              <a:gd name="connsiteX1" fmla="*/ 401782 w 1288473"/>
              <a:gd name="connsiteY1" fmla="*/ 134 h 270298"/>
              <a:gd name="connsiteX2" fmla="*/ 900546 w 1288473"/>
              <a:gd name="connsiteY2" fmla="*/ 221807 h 270298"/>
              <a:gd name="connsiteX3" fmla="*/ 1288473 w 1288473"/>
              <a:gd name="connsiteY3" fmla="*/ 270298 h 27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8473" h="270298">
                <a:moveTo>
                  <a:pt x="0" y="256443"/>
                </a:moveTo>
                <a:cubicBezTo>
                  <a:pt x="125845" y="131175"/>
                  <a:pt x="251691" y="5907"/>
                  <a:pt x="401782" y="134"/>
                </a:cubicBezTo>
                <a:cubicBezTo>
                  <a:pt x="551873" y="-5639"/>
                  <a:pt x="752764" y="176780"/>
                  <a:pt x="900546" y="221807"/>
                </a:cubicBezTo>
                <a:cubicBezTo>
                  <a:pt x="1048328" y="266834"/>
                  <a:pt x="1168400" y="268566"/>
                  <a:pt x="1288473" y="270298"/>
                </a:cubicBezTo>
              </a:path>
            </a:pathLst>
          </a:custGeom>
          <a:noFill/>
          <a:ln w="28575">
            <a:solidFill>
              <a:srgbClr val="00A34E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A26A95-95AC-4D41-B8BC-1C50DC54DFC3}"/>
              </a:ext>
            </a:extLst>
          </p:cNvPr>
          <p:cNvCxnSpPr/>
          <p:nvPr/>
        </p:nvCxnSpPr>
        <p:spPr>
          <a:xfrm flipH="1">
            <a:off x="2722418" y="2022764"/>
            <a:ext cx="1627909" cy="533962"/>
          </a:xfrm>
          <a:prstGeom prst="straightConnector1">
            <a:avLst/>
          </a:prstGeom>
          <a:ln w="57150">
            <a:solidFill>
              <a:srgbClr val="00A3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18FB08-FF73-4E62-9768-DB738A1675FA}"/>
              </a:ext>
            </a:extLst>
          </p:cNvPr>
          <p:cNvCxnSpPr/>
          <p:nvPr/>
        </p:nvCxnSpPr>
        <p:spPr>
          <a:xfrm flipH="1">
            <a:off x="2660686" y="2483218"/>
            <a:ext cx="1627909" cy="533962"/>
          </a:xfrm>
          <a:prstGeom prst="straightConnector1">
            <a:avLst/>
          </a:prstGeom>
          <a:ln w="57150">
            <a:solidFill>
              <a:srgbClr val="00A3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D61225-CDDF-4413-A029-099BED643283}"/>
              </a:ext>
            </a:extLst>
          </p:cNvPr>
          <p:cNvCxnSpPr/>
          <p:nvPr/>
        </p:nvCxnSpPr>
        <p:spPr>
          <a:xfrm flipH="1">
            <a:off x="2515213" y="3184464"/>
            <a:ext cx="1627909" cy="533962"/>
          </a:xfrm>
          <a:prstGeom prst="straightConnector1">
            <a:avLst/>
          </a:prstGeom>
          <a:ln w="57150">
            <a:solidFill>
              <a:srgbClr val="00A3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13AA4E-9E6C-442B-A313-0C169E2ED87E}"/>
              </a:ext>
            </a:extLst>
          </p:cNvPr>
          <p:cNvCxnSpPr/>
          <p:nvPr/>
        </p:nvCxnSpPr>
        <p:spPr>
          <a:xfrm flipH="1">
            <a:off x="2269498" y="4100726"/>
            <a:ext cx="1627909" cy="533962"/>
          </a:xfrm>
          <a:prstGeom prst="straightConnector1">
            <a:avLst/>
          </a:prstGeom>
          <a:ln w="57150">
            <a:solidFill>
              <a:srgbClr val="00A3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A0A3B3-9021-45A5-A687-BBCFC1E4095D}"/>
              </a:ext>
            </a:extLst>
          </p:cNvPr>
          <p:cNvSpPr txBox="1"/>
          <p:nvPr/>
        </p:nvSpPr>
        <p:spPr>
          <a:xfrm>
            <a:off x="689704" y="2378544"/>
            <a:ext cx="216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A34E"/>
                </a:solidFill>
              </a:rPr>
              <a:t>[0, 0, …, 1, …, 1,…, 0]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B622FE-4B57-4133-8F96-33297AA2EC02}"/>
              </a:ext>
            </a:extLst>
          </p:cNvPr>
          <p:cNvSpPr txBox="1"/>
          <p:nvPr/>
        </p:nvSpPr>
        <p:spPr>
          <a:xfrm>
            <a:off x="698923" y="2867539"/>
            <a:ext cx="216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A34E"/>
                </a:solidFill>
              </a:rPr>
              <a:t>[0, 0, …, 1, …, 0, 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FBCF67-448A-4D33-BCBA-367D3B87074B}"/>
              </a:ext>
            </a:extLst>
          </p:cNvPr>
          <p:cNvSpPr txBox="1"/>
          <p:nvPr/>
        </p:nvSpPr>
        <p:spPr>
          <a:xfrm>
            <a:off x="451382" y="3560058"/>
            <a:ext cx="216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A34E"/>
                </a:solidFill>
              </a:rPr>
              <a:t>[0, 0, …, 1, …, 0 , 1, 0]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9C113-00E9-41EC-A8CA-6AAD1A8A754B}"/>
              </a:ext>
            </a:extLst>
          </p:cNvPr>
          <p:cNvSpPr txBox="1"/>
          <p:nvPr/>
        </p:nvSpPr>
        <p:spPr>
          <a:xfrm>
            <a:off x="131505" y="4428250"/>
            <a:ext cx="248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A34E"/>
                </a:solidFill>
              </a:rPr>
              <a:t>[0, 0, …, 1, …,0 1, 1, 0]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7DEB40-C36C-4822-BC46-818D83568BF9}"/>
              </a:ext>
            </a:extLst>
          </p:cNvPr>
          <p:cNvSpPr txBox="1"/>
          <p:nvPr/>
        </p:nvSpPr>
        <p:spPr>
          <a:xfrm>
            <a:off x="9531314" y="2289745"/>
            <a:ext cx="216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A34E"/>
                </a:solidFill>
              </a:rPr>
              <a:t>[-1, 0, 0, -6, -12]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983B7C-05FF-4AB2-B43C-3D7BCB51FC99}"/>
                  </a:ext>
                </a:extLst>
              </p:cNvPr>
              <p:cNvSpPr txBox="1"/>
              <p:nvPr/>
            </p:nvSpPr>
            <p:spPr>
              <a:xfrm>
                <a:off x="11107311" y="2206519"/>
                <a:ext cx="43819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E953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E953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E95326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8983B7C-05FF-4AB2-B43C-3D7BCB51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311" y="2206519"/>
                <a:ext cx="438197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032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/>
      <p:bldP spid="12" grpId="1"/>
      <p:bldP spid="17" grpId="0" animBg="1"/>
      <p:bldP spid="17" grpId="1" animBg="1"/>
      <p:bldP spid="19" grpId="0"/>
      <p:bldP spid="19" grpId="1"/>
      <p:bldP spid="20" grpId="0" animBg="1"/>
      <p:bldP spid="20" grpId="1" animBg="1"/>
      <p:bldP spid="22" grpId="0"/>
      <p:bldP spid="22" grpId="1"/>
      <p:bldP spid="21" grpId="0" animBg="1"/>
      <p:bldP spid="21" grpId="1" animBg="1"/>
      <p:bldP spid="23" grpId="0" animBg="1"/>
      <p:bldP spid="23" grpId="1" animBg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8EE97D-7CBA-4F3F-9E9F-59ABFF1BA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8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07E13-4B2A-4DD6-9C92-7DF1BEEC1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C315BD-342F-4AC8-B967-5B4CAB99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Observations</a:t>
            </a:r>
          </a:p>
        </p:txBody>
      </p:sp>
      <p:pic>
        <p:nvPicPr>
          <p:cNvPr id="4098" name="Picture 2" descr="6 qui prend !:Amazon.fr:Appstore for Android">
            <a:extLst>
              <a:ext uri="{FF2B5EF4-FFF2-40B4-BE49-F238E27FC236}">
                <a16:creationId xmlns:a16="http://schemas.microsoft.com/office/drawing/2014/main" id="{412875D0-1FA6-4356-B1FB-1D1C0A258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82" y="1571461"/>
            <a:ext cx="5934636" cy="371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84947D-CCCC-4D91-9F1B-5C76ED0271D4}"/>
              </a:ext>
            </a:extLst>
          </p:cNvPr>
          <p:cNvSpPr txBox="1"/>
          <p:nvPr/>
        </p:nvSpPr>
        <p:spPr>
          <a:xfrm>
            <a:off x="7659820" y="3052205"/>
            <a:ext cx="63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-6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EA195F-53E8-4F8A-AA88-4614C537D4B3}"/>
              </a:ext>
            </a:extLst>
          </p:cNvPr>
          <p:cNvSpPr txBox="1"/>
          <p:nvPr/>
        </p:nvSpPr>
        <p:spPr>
          <a:xfrm>
            <a:off x="7842103" y="3844252"/>
            <a:ext cx="63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-12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95DF2B-C226-4490-8AC9-C85439E9DB82}"/>
              </a:ext>
            </a:extLst>
          </p:cNvPr>
          <p:cNvSpPr txBox="1"/>
          <p:nvPr/>
        </p:nvSpPr>
        <p:spPr>
          <a:xfrm>
            <a:off x="7593142" y="2556726"/>
            <a:ext cx="63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F31D78-40F8-47D6-AEB3-F2AD6DBBA31B}"/>
              </a:ext>
            </a:extLst>
          </p:cNvPr>
          <p:cNvSpPr txBox="1"/>
          <p:nvPr/>
        </p:nvSpPr>
        <p:spPr>
          <a:xfrm>
            <a:off x="7480304" y="2206519"/>
            <a:ext cx="63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986145-C417-4997-B4C0-CA672657C897}"/>
              </a:ext>
            </a:extLst>
          </p:cNvPr>
          <p:cNvSpPr txBox="1"/>
          <p:nvPr/>
        </p:nvSpPr>
        <p:spPr>
          <a:xfrm>
            <a:off x="7353373" y="1765427"/>
            <a:ext cx="63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-1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739A4-E209-4678-9056-326C69DF26A1}"/>
              </a:ext>
            </a:extLst>
          </p:cNvPr>
          <p:cNvSpPr txBox="1"/>
          <p:nvPr/>
        </p:nvSpPr>
        <p:spPr>
          <a:xfrm>
            <a:off x="9306306" y="990300"/>
            <a:ext cx="2527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Isn’t it missing something that we are not seeing here?</a:t>
            </a:r>
          </a:p>
        </p:txBody>
      </p:sp>
    </p:spTree>
    <p:extLst>
      <p:ext uri="{BB962C8B-B14F-4D97-AF65-F5344CB8AC3E}">
        <p14:creationId xmlns:p14="http://schemas.microsoft.com/office/powerpoint/2010/main" val="276250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8EE97D-7CBA-4F3F-9E9F-59ABFF1BA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>
                <a:solidFill>
                  <a:srgbClr val="FFFFFF">
                    <a:lumMod val="50000"/>
                  </a:srgbClr>
                </a:solidFill>
              </a:rPr>
              <a:pPr/>
              <a:t>9</a:t>
            </a:fld>
            <a:endParaRPr lang="en-GB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07E13-4B2A-4DD6-9C92-7DF1BEEC1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FFFFFF">
                    <a:lumMod val="65000"/>
                  </a:srgbClr>
                </a:solidFill>
              </a:rPr>
              <a:t>© Amadeus IT Group and its affiliates and subsidiaries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C315BD-342F-4AC8-B967-5B4CAB99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Observations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56DDC5-7575-4EE5-B870-6CED0F147A99}"/>
              </a:ext>
            </a:extLst>
          </p:cNvPr>
          <p:cNvSpPr/>
          <p:nvPr/>
        </p:nvSpPr>
        <p:spPr>
          <a:xfrm>
            <a:off x="952500" y="2235200"/>
            <a:ext cx="10287000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D2968E-F8F4-4315-BC58-26992780019E}"/>
              </a:ext>
            </a:extLst>
          </p:cNvPr>
          <p:cNvSpPr/>
          <p:nvPr/>
        </p:nvSpPr>
        <p:spPr>
          <a:xfrm>
            <a:off x="952500" y="2235200"/>
            <a:ext cx="2413000" cy="825500"/>
          </a:xfrm>
          <a:prstGeom prst="rect">
            <a:avLst/>
          </a:prstGeom>
          <a:solidFill>
            <a:srgbClr val="00A34E"/>
          </a:solidFill>
          <a:ln>
            <a:solidFill>
              <a:srgbClr val="00A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56E43CB-14AF-4841-A74A-FD9489067EAD}"/>
              </a:ext>
            </a:extLst>
          </p:cNvPr>
          <p:cNvSpPr/>
          <p:nvPr/>
        </p:nvSpPr>
        <p:spPr>
          <a:xfrm rot="16200000">
            <a:off x="1924050" y="2136775"/>
            <a:ext cx="469900" cy="2413000"/>
          </a:xfrm>
          <a:prstGeom prst="leftBrace">
            <a:avLst/>
          </a:prstGeom>
          <a:ln>
            <a:solidFill>
              <a:srgbClr val="00A3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19CE5-B94E-4562-94CA-F8814FE1767B}"/>
              </a:ext>
            </a:extLst>
          </p:cNvPr>
          <p:cNvSpPr txBox="1"/>
          <p:nvPr/>
        </p:nvSpPr>
        <p:spPr>
          <a:xfrm>
            <a:off x="1663700" y="37465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A34E"/>
                </a:solidFill>
              </a:rPr>
              <a:t>104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9BA93-BD3D-4926-A814-C4134EE3F8FD}"/>
              </a:ext>
            </a:extLst>
          </p:cNvPr>
          <p:cNvSpPr txBox="1"/>
          <p:nvPr/>
        </p:nvSpPr>
        <p:spPr>
          <a:xfrm>
            <a:off x="1290637" y="2470189"/>
            <a:ext cx="171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Hand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688025-9CF0-4386-827F-4F154CF79EE0}"/>
              </a:ext>
            </a:extLst>
          </p:cNvPr>
          <p:cNvSpPr/>
          <p:nvPr/>
        </p:nvSpPr>
        <p:spPr>
          <a:xfrm>
            <a:off x="3365500" y="2242105"/>
            <a:ext cx="3708401" cy="8255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8C1A00F5-D151-46C3-B719-47ADCE0B2B56}"/>
              </a:ext>
            </a:extLst>
          </p:cNvPr>
          <p:cNvSpPr/>
          <p:nvPr/>
        </p:nvSpPr>
        <p:spPr>
          <a:xfrm rot="16200000">
            <a:off x="4984749" y="1489075"/>
            <a:ext cx="469900" cy="3708400"/>
          </a:xfrm>
          <a:prstGeom prst="lef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99DCA3-DB51-479A-BA31-F8B6E38D6931}"/>
              </a:ext>
            </a:extLst>
          </p:cNvPr>
          <p:cNvSpPr txBox="1"/>
          <p:nvPr/>
        </p:nvSpPr>
        <p:spPr>
          <a:xfrm>
            <a:off x="4724398" y="37465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 4 x 104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C79C47-A764-482E-B7D9-167774ABDCD0}"/>
              </a:ext>
            </a:extLst>
          </p:cNvPr>
          <p:cNvSpPr txBox="1"/>
          <p:nvPr/>
        </p:nvSpPr>
        <p:spPr>
          <a:xfrm>
            <a:off x="4292600" y="2470189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04C7E6-6720-48B3-BC03-E438A2D84AD5}"/>
              </a:ext>
            </a:extLst>
          </p:cNvPr>
          <p:cNvSpPr/>
          <p:nvPr/>
        </p:nvSpPr>
        <p:spPr>
          <a:xfrm>
            <a:off x="7073899" y="2235200"/>
            <a:ext cx="2413000" cy="825500"/>
          </a:xfrm>
          <a:prstGeom prst="rect">
            <a:avLst/>
          </a:prstGeom>
          <a:solidFill>
            <a:schemeClr val="accent4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16EE691A-C762-4127-ADDC-0C1AE7E0F7B8}"/>
              </a:ext>
            </a:extLst>
          </p:cNvPr>
          <p:cNvSpPr/>
          <p:nvPr/>
        </p:nvSpPr>
        <p:spPr>
          <a:xfrm rot="16200000">
            <a:off x="8045449" y="2136775"/>
            <a:ext cx="469900" cy="2413000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66D522-F94A-4CFD-8F9C-2DE16BAC267A}"/>
              </a:ext>
            </a:extLst>
          </p:cNvPr>
          <p:cNvSpPr txBox="1"/>
          <p:nvPr/>
        </p:nvSpPr>
        <p:spPr>
          <a:xfrm>
            <a:off x="7785099" y="37465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104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1D45F6-E5A9-46E3-A869-1AC45846CF1B}"/>
              </a:ext>
            </a:extLst>
          </p:cNvPr>
          <p:cNvSpPr txBox="1"/>
          <p:nvPr/>
        </p:nvSpPr>
        <p:spPr>
          <a:xfrm>
            <a:off x="7412036" y="2470189"/>
            <a:ext cx="171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History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8176F8-9870-4D77-A002-8DAFD481B144}"/>
              </a:ext>
            </a:extLst>
          </p:cNvPr>
          <p:cNvSpPr/>
          <p:nvPr/>
        </p:nvSpPr>
        <p:spPr>
          <a:xfrm>
            <a:off x="9488091" y="2228294"/>
            <a:ext cx="1751409" cy="832405"/>
          </a:xfrm>
          <a:prstGeom prst="rect">
            <a:avLst/>
          </a:prstGeom>
          <a:solidFill>
            <a:srgbClr val="E95326"/>
          </a:solidFill>
          <a:ln>
            <a:solidFill>
              <a:srgbClr val="E953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CA53DB4-B239-4185-9FD6-CE91EDBEE18A}"/>
              </a:ext>
            </a:extLst>
          </p:cNvPr>
          <p:cNvSpPr/>
          <p:nvPr/>
        </p:nvSpPr>
        <p:spPr>
          <a:xfrm rot="16200000">
            <a:off x="10127056" y="2506500"/>
            <a:ext cx="469900" cy="1754989"/>
          </a:xfrm>
          <a:prstGeom prst="leftBrace">
            <a:avLst/>
          </a:prstGeom>
          <a:ln>
            <a:solidFill>
              <a:srgbClr val="E953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7A176A-5675-450E-81F0-31EAF7DEA12E}"/>
              </a:ext>
            </a:extLst>
          </p:cNvPr>
          <p:cNvSpPr txBox="1"/>
          <p:nvPr/>
        </p:nvSpPr>
        <p:spPr>
          <a:xfrm>
            <a:off x="9866706" y="37465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95326"/>
                </a:solidFill>
              </a:rPr>
              <a:t>#players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A80E9F-D8BC-427F-BF46-B7B5F7F744FC}"/>
              </a:ext>
            </a:extLst>
          </p:cNvPr>
          <p:cNvSpPr txBox="1"/>
          <p:nvPr/>
        </p:nvSpPr>
        <p:spPr>
          <a:xfrm>
            <a:off x="9499751" y="2490550"/>
            <a:ext cx="171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2">
                    <a:lumMod val="95000"/>
                  </a:schemeClr>
                </a:solidFill>
              </a:rPr>
              <a:t>Scores</a:t>
            </a:r>
            <a:endParaRPr lang="en-US" dirty="0">
              <a:solidFill>
                <a:schemeClr val="bg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24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  <p:bldP spid="8" grpId="0"/>
      <p:bldP spid="10" grpId="0"/>
      <p:bldP spid="18" grpId="0" animBg="1"/>
      <p:bldP spid="19" grpId="0" animBg="1"/>
      <p:bldP spid="20" grpId="0"/>
      <p:bldP spid="11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</p:bldLst>
  </p:timing>
</p:sld>
</file>

<file path=ppt/theme/theme1.xml><?xml version="1.0" encoding="utf-8"?>
<a:theme xmlns:a="http://schemas.openxmlformats.org/drawingml/2006/main" name="Restricted_PPT_template widescreen">
  <a:themeElements>
    <a:clrScheme name="AMADEUS AIRLINES">
      <a:dk1>
        <a:srgbClr val="F2F2F2"/>
      </a:dk1>
      <a:lt1>
        <a:srgbClr val="FFFFFF"/>
      </a:lt1>
      <a:dk2>
        <a:srgbClr val="005EB8"/>
      </a:dk2>
      <a:lt2>
        <a:srgbClr val="181918"/>
      </a:lt2>
      <a:accent1>
        <a:srgbClr val="005EB8"/>
      </a:accent1>
      <a:accent2>
        <a:srgbClr val="00A9E0"/>
      </a:accent2>
      <a:accent3>
        <a:srgbClr val="9BCAEC"/>
      </a:accent3>
      <a:accent4>
        <a:srgbClr val="CE0058"/>
      </a:accent4>
      <a:accent5>
        <a:srgbClr val="6F2B8D"/>
      </a:accent5>
      <a:accent6>
        <a:srgbClr val="E95326"/>
      </a:accent6>
      <a:hlink>
        <a:srgbClr val="F2F2F2"/>
      </a:hlink>
      <a:folHlink>
        <a:srgbClr val="181918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White">
      <a:srgbClr val="FFFFFF"/>
    </a:custClr>
    <a:custClr name="Amadeus Pale Blue">
      <a:srgbClr val="9BCAEC"/>
    </a:custClr>
    <a:custClr name="Black">
      <a:srgbClr val="191919"/>
    </a:custClr>
    <a:custClr name="Light Gray">
      <a:srgbClr val="F2F2F2"/>
    </a:custClr>
    <a:custClr name="Cherry">
      <a:srgbClr val="CE0058"/>
    </a:custClr>
    <a:custClr name="Purple">
      <a:srgbClr val="6F2B8D"/>
    </a:custClr>
    <a:custClr name="Deep orange">
      <a:srgbClr val="E95326"/>
    </a:custClr>
  </a:custClrLst>
  <a:extLst>
    <a:ext uri="{05A4C25C-085E-4340-85A3-A5531E510DB2}">
      <thm15:themeFamily xmlns:thm15="http://schemas.microsoft.com/office/thememl/2012/main" name="Presentation3" id="{185CF07C-EC12-4F1D-A332-960C8DFCE6B6}" vid="{505F366C-ADB4-4FD0-AEAD-047F674B4F33}"/>
    </a:ext>
  </a:extLst>
</a:theme>
</file>

<file path=ppt/theme/theme2.xml><?xml version="1.0" encoding="utf-8"?>
<a:theme xmlns:a="http://schemas.openxmlformats.org/drawingml/2006/main" name="1_Restricted_PPT_template widescreen">
  <a:themeElements>
    <a:clrScheme name="AMADEUS AIRLINES">
      <a:dk1>
        <a:srgbClr val="F2F2F2"/>
      </a:dk1>
      <a:lt1>
        <a:srgbClr val="FFFFFF"/>
      </a:lt1>
      <a:dk2>
        <a:srgbClr val="005EB8"/>
      </a:dk2>
      <a:lt2>
        <a:srgbClr val="181918"/>
      </a:lt2>
      <a:accent1>
        <a:srgbClr val="005EB8"/>
      </a:accent1>
      <a:accent2>
        <a:srgbClr val="00A9E0"/>
      </a:accent2>
      <a:accent3>
        <a:srgbClr val="9BCAEC"/>
      </a:accent3>
      <a:accent4>
        <a:srgbClr val="CE0058"/>
      </a:accent4>
      <a:accent5>
        <a:srgbClr val="6F2B8D"/>
      </a:accent5>
      <a:accent6>
        <a:srgbClr val="E95326"/>
      </a:accent6>
      <a:hlink>
        <a:srgbClr val="F2F2F2"/>
      </a:hlink>
      <a:folHlink>
        <a:srgbClr val="181918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White">
      <a:srgbClr val="FFFFFF"/>
    </a:custClr>
    <a:custClr name="Amadeus Pale Blue">
      <a:srgbClr val="9BCAEC"/>
    </a:custClr>
    <a:custClr name="Black">
      <a:srgbClr val="191919"/>
    </a:custClr>
    <a:custClr name="Light Gray">
      <a:srgbClr val="F2F2F2"/>
    </a:custClr>
    <a:custClr name="Cherry">
      <a:srgbClr val="CE0058"/>
    </a:custClr>
    <a:custClr name="Purple">
      <a:srgbClr val="6F2B8D"/>
    </a:custClr>
    <a:custClr name="Deep orange">
      <a:srgbClr val="E95326"/>
    </a:custClr>
  </a:custClrLst>
  <a:extLst>
    <a:ext uri="{05A4C25C-085E-4340-85A3-A5531E510DB2}">
      <thm15:themeFamily xmlns:thm15="http://schemas.microsoft.com/office/thememl/2012/main" name="Presentation3" id="{185CF07C-EC12-4F1D-A332-960C8DFCE6B6}" vid="{E9874F35-AA68-4EBE-9FD6-2FD6ECCC8CBF}"/>
    </a:ext>
  </a:extLst>
</a:theme>
</file>

<file path=ppt/theme/theme3.xml><?xml version="1.0" encoding="utf-8"?>
<a:theme xmlns:a="http://schemas.openxmlformats.org/drawingml/2006/main" name="2_Restricted_PPT_template widescreen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Presentation3" id="{185CF07C-EC12-4F1D-A332-960C8DFCE6B6}" vid="{6073965F-EA95-4EE4-A337-8357593CCDA9}"/>
    </a:ext>
  </a:extLst>
</a:theme>
</file>

<file path=ppt/theme/theme4.xml><?xml version="1.0" encoding="utf-8"?>
<a:theme xmlns:a="http://schemas.openxmlformats.org/drawingml/2006/main" name="3_Restricted_PPT_template widescreen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Presentation3" id="{185CF07C-EC12-4F1D-A332-960C8DFCE6B6}" vid="{FA6D2FB2-A0E3-4F42-BCFC-AF000E2AEFA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212D8B9F2A084F85A0C4B39973AD61" ma:contentTypeVersion="11" ma:contentTypeDescription="Create a new document." ma:contentTypeScope="" ma:versionID="137b3fe243a6c9f580d6073233308e3a">
  <xsd:schema xmlns:xsd="http://www.w3.org/2001/XMLSchema" xmlns:xs="http://www.w3.org/2001/XMLSchema" xmlns:p="http://schemas.microsoft.com/office/2006/metadata/properties" xmlns:ns3="c1aa9305-1f6d-4921-a20c-6f8071a3d59e" xmlns:ns4="47a6c9ea-8ca1-4148-a51c-674433223c5e" targetNamespace="http://schemas.microsoft.com/office/2006/metadata/properties" ma:root="true" ma:fieldsID="18e40329f0a13e9848192a20a6d5a465" ns3:_="" ns4:_="">
    <xsd:import namespace="c1aa9305-1f6d-4921-a20c-6f8071a3d59e"/>
    <xsd:import namespace="47a6c9ea-8ca1-4148-a51c-674433223c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aa9305-1f6d-4921-a20c-6f8071a3d5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a6c9ea-8ca1-4148-a51c-674433223c5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1064D8-DFA6-48DB-871B-9D4FA648A6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aa9305-1f6d-4921-a20c-6f8071a3d59e"/>
    <ds:schemaRef ds:uri="47a6c9ea-8ca1-4148-a51c-674433223c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1F35DC-6225-4D24-AE7F-25BA61703A22}">
  <ds:schemaRefs>
    <ds:schemaRef ds:uri="http://purl.org/dc/elements/1.1/"/>
    <ds:schemaRef ds:uri="http://purl.org/dc/dcmitype/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47a6c9ea-8ca1-4148-a51c-674433223c5e"/>
    <ds:schemaRef ds:uri="c1aa9305-1f6d-4921-a20c-6f8071a3d59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DDD6E62-698B-499A-BB2C-D3200622939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Amadeus Airlines Template_extended</Template>
  <TotalTime>835</TotalTime>
  <Words>1051</Words>
  <Application>Microsoft Office PowerPoint</Application>
  <PresentationFormat>Widescreen</PresentationFormat>
  <Paragraphs>238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Amadeus Thin</vt:lpstr>
      <vt:lpstr>Arial</vt:lpstr>
      <vt:lpstr>Bradley Hand ITC</vt:lpstr>
      <vt:lpstr>Calibri</vt:lpstr>
      <vt:lpstr>Calibri Light</vt:lpstr>
      <vt:lpstr>Cambria Math</vt:lpstr>
      <vt:lpstr>Lucida Grande</vt:lpstr>
      <vt:lpstr>Restricted_PPT_template widescreen</vt:lpstr>
      <vt:lpstr>1_Restricted_PPT_template widescreen</vt:lpstr>
      <vt:lpstr>2_Restricted_PPT_template widescreen</vt:lpstr>
      <vt:lpstr>3_Restricted_PPT_template widescreen</vt:lpstr>
      <vt:lpstr>PowerPoint Presentation</vt:lpstr>
      <vt:lpstr>Game rules</vt:lpstr>
      <vt:lpstr>Game size</vt:lpstr>
      <vt:lpstr>Game size</vt:lpstr>
      <vt:lpstr>Game size</vt:lpstr>
      <vt:lpstr>Reinforcement Learning</vt:lpstr>
      <vt:lpstr>Designing Observations</vt:lpstr>
      <vt:lpstr>Designing Observations</vt:lpstr>
      <vt:lpstr>Designing Observations</vt:lpstr>
      <vt:lpstr>Designing Actions</vt:lpstr>
      <vt:lpstr>Designing Actions</vt:lpstr>
      <vt:lpstr>Designing Actions</vt:lpstr>
      <vt:lpstr>Designing the Reward Signal</vt:lpstr>
      <vt:lpstr>Designing the Reward Signal</vt:lpstr>
      <vt:lpstr>Recap</vt:lpstr>
      <vt:lpstr>PowerPoint Presentation</vt:lpstr>
      <vt:lpstr>Final ANN architecture</vt:lpstr>
      <vt:lpstr>Final ANN architecture</vt:lpstr>
      <vt:lpstr>Which RL algorithm? </vt:lpstr>
      <vt:lpstr>What’s missing?</vt:lpstr>
      <vt:lpstr>Self-play</vt:lpstr>
      <vt:lpstr>Self-play</vt:lpstr>
      <vt:lpstr>Self-play</vt:lpstr>
      <vt:lpstr>Training</vt:lpstr>
      <vt:lpstr>Measuring Progress</vt:lpstr>
      <vt:lpstr>TrueSkill</vt:lpstr>
      <vt:lpstr>TrueSkill</vt:lpstr>
      <vt:lpstr>Final remarks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 GATTI PINHEIRO</dc:creator>
  <cp:keywords>Confidential &amp; Restricted</cp:keywords>
  <cp:lastModifiedBy>Giovanni GATTI PINHEIRO</cp:lastModifiedBy>
  <cp:revision>1</cp:revision>
  <cp:lastPrinted>2019-08-05T08:25:42Z</cp:lastPrinted>
  <dcterms:created xsi:type="dcterms:W3CDTF">2022-10-20T13:42:09Z</dcterms:created>
  <dcterms:modified xsi:type="dcterms:W3CDTF">2022-10-25T08:35:34Z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37735e65-02ae-4f6d-b7ce-5335d2b2197e</vt:lpwstr>
  </property>
  <property fmtid="{D5CDD505-2E9C-101B-9397-08002B2CF9AE}" pid="3" name="OriginatingUser">
    <vt:lpwstr>pilar.garcia</vt:lpwstr>
  </property>
  <property fmtid="{D5CDD505-2E9C-101B-9397-08002B2CF9AE}" pid="4" name="CLASSIFICATION">
    <vt:lpwstr>RESTRICTED</vt:lpwstr>
  </property>
  <property fmtid="{D5CDD505-2E9C-101B-9397-08002B2CF9AE}" pid="5" name="ContentTypeId">
    <vt:lpwstr>0x010100D3212D8B9F2A084F85A0C4B39973AD61</vt:lpwstr>
  </property>
  <property fmtid="{D5CDD505-2E9C-101B-9397-08002B2CF9AE}" pid="6" name="Order">
    <vt:r8>1549100</vt:r8>
  </property>
  <property fmtid="{D5CDD505-2E9C-101B-9397-08002B2CF9AE}" pid="7" name="xd_Signature">
    <vt:bool>false</vt:bool>
  </property>
  <property fmtid="{D5CDD505-2E9C-101B-9397-08002B2CF9AE}" pid="8" name="SharedWithUsers">
    <vt:lpwstr>125;#Jean-Marc AMOROTTI;#16;#Caroline COLOMBO;#137;#Anna-Carin KRANTZ;#148;#Benjamin SCHUBERT</vt:lpwstr>
  </property>
  <property fmtid="{D5CDD505-2E9C-101B-9397-08002B2CF9AE}" pid="9" name="xd_ProgID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MSIP_Label_7f0ea3bf-098d-497f-9948-5e528bb54b39_Enabled">
    <vt:lpwstr>true</vt:lpwstr>
  </property>
  <property fmtid="{D5CDD505-2E9C-101B-9397-08002B2CF9AE}" pid="13" name="MSIP_Label_7f0ea3bf-098d-497f-9948-5e528bb54b39_SetDate">
    <vt:lpwstr>2022-10-20T13:42:20Z</vt:lpwstr>
  </property>
  <property fmtid="{D5CDD505-2E9C-101B-9397-08002B2CF9AE}" pid="14" name="MSIP_Label_7f0ea3bf-098d-497f-9948-5e528bb54b39_Method">
    <vt:lpwstr>Privileged</vt:lpwstr>
  </property>
  <property fmtid="{D5CDD505-2E9C-101B-9397-08002B2CF9AE}" pid="15" name="MSIP_Label_7f0ea3bf-098d-497f-9948-5e528bb54b39_Name">
    <vt:lpwstr>7f0ea3bf-098d-497f-9948-5e528bb54b39</vt:lpwstr>
  </property>
  <property fmtid="{D5CDD505-2E9C-101B-9397-08002B2CF9AE}" pid="16" name="MSIP_Label_7f0ea3bf-098d-497f-9948-5e528bb54b39_SiteId">
    <vt:lpwstr>b3f4f7c2-72ce-4192-aba4-d6c7719b5766</vt:lpwstr>
  </property>
  <property fmtid="{D5CDD505-2E9C-101B-9397-08002B2CF9AE}" pid="17" name="MSIP_Label_7f0ea3bf-098d-497f-9948-5e528bb54b39_ActionId">
    <vt:lpwstr>55d02b5d-52a7-4296-bc18-dd5e9ffd7643</vt:lpwstr>
  </property>
  <property fmtid="{D5CDD505-2E9C-101B-9397-08002B2CF9AE}" pid="18" name="MSIP_Label_7f0ea3bf-098d-497f-9948-5e528bb54b39_ContentBits">
    <vt:lpwstr>0</vt:lpwstr>
  </property>
</Properties>
</file>